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64" r:id="rId1"/>
    <p:sldMasterId id="2147484278" r:id="rId2"/>
  </p:sldMasterIdLst>
  <p:notesMasterIdLst>
    <p:notesMasterId r:id="rId37"/>
  </p:notesMasterIdLst>
  <p:handoutMasterIdLst>
    <p:handoutMasterId r:id="rId38"/>
  </p:handoutMasterIdLst>
  <p:sldIdLst>
    <p:sldId id="578" r:id="rId3"/>
    <p:sldId id="579" r:id="rId4"/>
    <p:sldId id="580" r:id="rId5"/>
    <p:sldId id="581" r:id="rId6"/>
    <p:sldId id="582" r:id="rId7"/>
    <p:sldId id="583" r:id="rId8"/>
    <p:sldId id="461" r:id="rId9"/>
    <p:sldId id="585" r:id="rId10"/>
    <p:sldId id="584" r:id="rId11"/>
    <p:sldId id="502" r:id="rId12"/>
    <p:sldId id="518" r:id="rId13"/>
    <p:sldId id="534" r:id="rId14"/>
    <p:sldId id="537" r:id="rId15"/>
    <p:sldId id="478" r:id="rId16"/>
    <p:sldId id="481" r:id="rId17"/>
    <p:sldId id="506" r:id="rId18"/>
    <p:sldId id="496" r:id="rId19"/>
    <p:sldId id="517" r:id="rId20"/>
    <p:sldId id="503" r:id="rId21"/>
    <p:sldId id="504" r:id="rId22"/>
    <p:sldId id="505" r:id="rId23"/>
    <p:sldId id="572" r:id="rId24"/>
    <p:sldId id="573" r:id="rId25"/>
    <p:sldId id="574" r:id="rId26"/>
    <p:sldId id="577" r:id="rId27"/>
    <p:sldId id="489" r:id="rId28"/>
    <p:sldId id="490" r:id="rId29"/>
    <p:sldId id="492" r:id="rId30"/>
    <p:sldId id="493" r:id="rId31"/>
    <p:sldId id="495" r:id="rId32"/>
    <p:sldId id="497" r:id="rId33"/>
    <p:sldId id="498" r:id="rId34"/>
    <p:sldId id="499" r:id="rId35"/>
    <p:sldId id="500" r:id="rId36"/>
  </p:sldIdLst>
  <p:sldSz cx="9144000" cy="5143500" type="screen16x9"/>
  <p:notesSz cx="6858000" cy="9313863"/>
  <p:defaultTextStyle>
    <a:defPPr>
      <a:defRPr lang="en-US"/>
    </a:defPPr>
    <a:lvl1pPr algn="l" rtl="0" fontAlgn="base">
      <a:spcBef>
        <a:spcPct val="0"/>
      </a:spcBef>
      <a:spcAft>
        <a:spcPct val="0"/>
      </a:spcAft>
      <a:defRPr sz="2800" kern="1200">
        <a:solidFill>
          <a:schemeClr val="tx1"/>
        </a:solidFill>
        <a:latin typeface="Tahoma" panose="020B0604030504040204" pitchFamily="34" charset="0"/>
        <a:ea typeface="MS PGothic" panose="020B0600070205080204" pitchFamily="34" charset="-128"/>
        <a:cs typeface="+mn-cs"/>
      </a:defRPr>
    </a:lvl1pPr>
    <a:lvl2pPr marL="457200" algn="l" rtl="0" fontAlgn="base">
      <a:spcBef>
        <a:spcPct val="0"/>
      </a:spcBef>
      <a:spcAft>
        <a:spcPct val="0"/>
      </a:spcAft>
      <a:defRPr sz="2800" kern="1200">
        <a:solidFill>
          <a:schemeClr val="tx1"/>
        </a:solidFill>
        <a:latin typeface="Tahoma" panose="020B0604030504040204" pitchFamily="34" charset="0"/>
        <a:ea typeface="MS PGothic" panose="020B0600070205080204" pitchFamily="34" charset="-128"/>
        <a:cs typeface="+mn-cs"/>
      </a:defRPr>
    </a:lvl2pPr>
    <a:lvl3pPr marL="914400" algn="l" rtl="0" fontAlgn="base">
      <a:spcBef>
        <a:spcPct val="0"/>
      </a:spcBef>
      <a:spcAft>
        <a:spcPct val="0"/>
      </a:spcAft>
      <a:defRPr sz="2800" kern="1200">
        <a:solidFill>
          <a:schemeClr val="tx1"/>
        </a:solidFill>
        <a:latin typeface="Tahoma" panose="020B0604030504040204" pitchFamily="34" charset="0"/>
        <a:ea typeface="MS PGothic" panose="020B0600070205080204" pitchFamily="34" charset="-128"/>
        <a:cs typeface="+mn-cs"/>
      </a:defRPr>
    </a:lvl3pPr>
    <a:lvl4pPr marL="1371600" algn="l" rtl="0" fontAlgn="base">
      <a:spcBef>
        <a:spcPct val="0"/>
      </a:spcBef>
      <a:spcAft>
        <a:spcPct val="0"/>
      </a:spcAft>
      <a:defRPr sz="2800" kern="1200">
        <a:solidFill>
          <a:schemeClr val="tx1"/>
        </a:solidFill>
        <a:latin typeface="Tahoma" panose="020B0604030504040204" pitchFamily="34" charset="0"/>
        <a:ea typeface="MS PGothic" panose="020B0600070205080204" pitchFamily="34" charset="-128"/>
        <a:cs typeface="+mn-cs"/>
      </a:defRPr>
    </a:lvl4pPr>
    <a:lvl5pPr marL="1828800" algn="l" rtl="0" fontAlgn="base">
      <a:spcBef>
        <a:spcPct val="0"/>
      </a:spcBef>
      <a:spcAft>
        <a:spcPct val="0"/>
      </a:spcAft>
      <a:defRPr sz="2800" kern="1200">
        <a:solidFill>
          <a:schemeClr val="tx1"/>
        </a:solidFill>
        <a:latin typeface="Tahoma" panose="020B0604030504040204" pitchFamily="34"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ahoma" panose="020B0604030504040204" pitchFamily="34"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ahoma" panose="020B0604030504040204" pitchFamily="34"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ahoma" panose="020B0604030504040204" pitchFamily="34"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ahom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730"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E6D3667C-FCB3-4FC7-9F0B-96EFAD5659C1}"/>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00387" name="Rectangle 3">
            <a:extLst>
              <a:ext uri="{FF2B5EF4-FFF2-40B4-BE49-F238E27FC236}">
                <a16:creationId xmlns:a16="http://schemas.microsoft.com/office/drawing/2014/main" id="{7AFD37CA-1362-4B4E-A731-B3CEDBC36905}"/>
              </a:ext>
            </a:extLst>
          </p:cNvPr>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400388" name="Rectangle 4">
            <a:extLst>
              <a:ext uri="{FF2B5EF4-FFF2-40B4-BE49-F238E27FC236}">
                <a16:creationId xmlns:a16="http://schemas.microsoft.com/office/drawing/2014/main" id="{A1B5A921-6CBF-42A2-AB47-682F3324078E}"/>
              </a:ext>
            </a:extLst>
          </p:cNvPr>
          <p:cNvSpPr>
            <a:spLocks noGrp="1" noChangeArrowheads="1"/>
          </p:cNvSpPr>
          <p:nvPr>
            <p:ph type="ftr" sz="quarter" idx="2"/>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00389" name="Rectangle 5">
            <a:extLst>
              <a:ext uri="{FF2B5EF4-FFF2-40B4-BE49-F238E27FC236}">
                <a16:creationId xmlns:a16="http://schemas.microsoft.com/office/drawing/2014/main" id="{360370E3-284A-4176-AC89-CF6870A1F7F6}"/>
              </a:ext>
            </a:extLst>
          </p:cNvPr>
          <p:cNvSpPr>
            <a:spLocks noGrp="1" noChangeArrowheads="1"/>
          </p:cNvSpPr>
          <p:nvPr>
            <p:ph type="sldNum" sz="quarter" idx="3"/>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fld id="{5F5E0699-9B3C-4698-8567-20E625BF10C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5CB894A3-A0E7-49B2-AA72-B70C6DF0C159}"/>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19491" name="Rectangle 3">
            <a:extLst>
              <a:ext uri="{FF2B5EF4-FFF2-40B4-BE49-F238E27FC236}">
                <a16:creationId xmlns:a16="http://schemas.microsoft.com/office/drawing/2014/main" id="{AA17C3B9-A429-4A9D-88B9-9365ECCB206E}"/>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29700" name="Rectangle 4">
            <a:extLst>
              <a:ext uri="{FF2B5EF4-FFF2-40B4-BE49-F238E27FC236}">
                <a16:creationId xmlns:a16="http://schemas.microsoft.com/office/drawing/2014/main" id="{6C9C2A80-1316-436A-8F91-81EF7784F635}"/>
              </a:ext>
            </a:extLst>
          </p:cNvPr>
          <p:cNvSpPr>
            <a:spLocks noGrp="1" noRot="1" noChangeAspect="1" noChangeArrowheads="1" noTextEdit="1"/>
          </p:cNvSpPr>
          <p:nvPr>
            <p:ph type="sldImg" idx="2"/>
          </p:nvPr>
        </p:nvSpPr>
        <p:spPr bwMode="auto">
          <a:xfrm>
            <a:off x="325438" y="698500"/>
            <a:ext cx="6208712"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3" name="Rectangle 5">
            <a:extLst>
              <a:ext uri="{FF2B5EF4-FFF2-40B4-BE49-F238E27FC236}">
                <a16:creationId xmlns:a16="http://schemas.microsoft.com/office/drawing/2014/main" id="{A83C297E-8350-4CE8-B2C5-FC57EAA6506A}"/>
              </a:ext>
            </a:extLst>
          </p:cNvPr>
          <p:cNvSpPr>
            <a:spLocks noGrp="1" noChangeArrowheads="1"/>
          </p:cNvSpPr>
          <p:nvPr>
            <p:ph type="body" sz="quarter" idx="3"/>
          </p:nvPr>
        </p:nvSpPr>
        <p:spPr bwMode="auto">
          <a:xfrm>
            <a:off x="685800" y="4424363"/>
            <a:ext cx="5486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9494" name="Rectangle 6">
            <a:extLst>
              <a:ext uri="{FF2B5EF4-FFF2-40B4-BE49-F238E27FC236}">
                <a16:creationId xmlns:a16="http://schemas.microsoft.com/office/drawing/2014/main" id="{135D0117-F78C-485D-B260-C2FCEE36E79B}"/>
              </a:ext>
            </a:extLst>
          </p:cNvPr>
          <p:cNvSpPr>
            <a:spLocks noGrp="1" noChangeArrowheads="1"/>
          </p:cNvSpPr>
          <p:nvPr>
            <p:ph type="ftr" sz="quarter" idx="4"/>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19495" name="Rectangle 7">
            <a:extLst>
              <a:ext uri="{FF2B5EF4-FFF2-40B4-BE49-F238E27FC236}">
                <a16:creationId xmlns:a16="http://schemas.microsoft.com/office/drawing/2014/main" id="{684D6084-8232-4DC2-BA6F-46428101F21E}"/>
              </a:ext>
            </a:extLst>
          </p:cNvPr>
          <p:cNvSpPr>
            <a:spLocks noGrp="1" noChangeArrowheads="1"/>
          </p:cNvSpPr>
          <p:nvPr>
            <p:ph type="sldNum" sz="quarter" idx="5"/>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fld id="{3E70E85A-3154-4073-ACE4-27F77A90656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A452134C-CA70-4EBC-B16A-C067FAD3AF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CF18CB3-1AB9-4F51-B70C-B276B67F4BAE}" type="slidenum">
              <a:rPr lang="en-US" altLang="en-US" sz="1200">
                <a:latin typeface="Arial" panose="020B0604020202020204" pitchFamily="34" charset="0"/>
              </a:rPr>
              <a:pPr eaLnBrk="1" hangingPunct="1"/>
              <a:t>1</a:t>
            </a:fld>
            <a:endParaRPr lang="en-US" altLang="en-US" sz="1200">
              <a:latin typeface="Arial" panose="020B0604020202020204" pitchFamily="34" charset="0"/>
            </a:endParaRPr>
          </a:p>
        </p:txBody>
      </p:sp>
      <p:sp>
        <p:nvSpPr>
          <p:cNvPr id="31746" name="Rectangle 2">
            <a:extLst>
              <a:ext uri="{FF2B5EF4-FFF2-40B4-BE49-F238E27FC236}">
                <a16:creationId xmlns:a16="http://schemas.microsoft.com/office/drawing/2014/main" id="{D1609D5C-C9C8-4E72-BA79-061562F581D9}"/>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B449422E-BEDA-4052-BB72-228F22E4DF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5D4A424F-75E6-420B-8A85-168725EBBABA}"/>
              </a:ext>
            </a:extLst>
          </p:cNvPr>
          <p:cNvSpPr>
            <a:spLocks noGrp="1" noRot="1" noChangeAspect="1" noTextEdit="1"/>
          </p:cNvSpPr>
          <p:nvPr>
            <p:ph type="sldImg"/>
          </p:nvPr>
        </p:nvSpPr>
        <p:spPr>
          <a:ln/>
        </p:spPr>
      </p:sp>
      <p:sp>
        <p:nvSpPr>
          <p:cNvPr id="50178" name="Notes Placeholder 2">
            <a:extLst>
              <a:ext uri="{FF2B5EF4-FFF2-40B4-BE49-F238E27FC236}">
                <a16:creationId xmlns:a16="http://schemas.microsoft.com/office/drawing/2014/main" id="{8455C113-C2DC-428F-8A83-7BF7FD51EE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79" name="Slide Number Placeholder 3">
            <a:extLst>
              <a:ext uri="{FF2B5EF4-FFF2-40B4-BE49-F238E27FC236}">
                <a16:creationId xmlns:a16="http://schemas.microsoft.com/office/drawing/2014/main" id="{F6E7B435-9826-4D79-9880-46D0D3342E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29D883B-CD08-4A02-8A74-71A1E5543E9D}" type="slidenum">
              <a:rPr lang="en-US" altLang="en-US" sz="1200">
                <a:latin typeface="Arial" panose="020B0604020202020204" pitchFamily="34" charset="0"/>
              </a:rPr>
              <a:pPr eaLnBrk="1" hangingPunct="1"/>
              <a:t>10</a:t>
            </a:fld>
            <a:endParaRPr lang="en-US" altLang="en-US" sz="12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21A31AE6-1378-46FE-A694-48E737376750}"/>
              </a:ext>
            </a:extLst>
          </p:cNvPr>
          <p:cNvSpPr>
            <a:spLocks noGrp="1" noRot="1" noChangeAspect="1" noTextEdit="1"/>
          </p:cNvSpPr>
          <p:nvPr>
            <p:ph type="sldImg"/>
          </p:nvPr>
        </p:nvSpPr>
        <p:spPr>
          <a:ln/>
        </p:spPr>
      </p:sp>
      <p:sp>
        <p:nvSpPr>
          <p:cNvPr id="52226" name="Notes Placeholder 2">
            <a:extLst>
              <a:ext uri="{FF2B5EF4-FFF2-40B4-BE49-F238E27FC236}">
                <a16:creationId xmlns:a16="http://schemas.microsoft.com/office/drawing/2014/main" id="{E9C3C915-D393-4B03-A2DC-9D90820EFB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7" name="Slide Number Placeholder 3">
            <a:extLst>
              <a:ext uri="{FF2B5EF4-FFF2-40B4-BE49-F238E27FC236}">
                <a16:creationId xmlns:a16="http://schemas.microsoft.com/office/drawing/2014/main" id="{F3608F46-88EB-4F2B-A27F-C0B0F9F3A0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0CA82EE-4338-4EF4-9EA5-C707A2940200}" type="slidenum">
              <a:rPr lang="en-US" altLang="en-US" sz="1200">
                <a:latin typeface="Arial" panose="020B0604020202020204" pitchFamily="34" charset="0"/>
              </a:rPr>
              <a:pPr eaLnBrk="1" hangingPunct="1"/>
              <a:t>11</a:t>
            </a:fld>
            <a:endParaRPr lang="en-US" altLang="en-US" sz="12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A577FC5B-EA66-45B1-8B35-3C215971E12F}"/>
              </a:ext>
            </a:extLst>
          </p:cNvPr>
          <p:cNvSpPr>
            <a:spLocks noGrp="1" noRot="1" noChangeAspect="1" noTextEdit="1"/>
          </p:cNvSpPr>
          <p:nvPr>
            <p:ph type="sldImg"/>
          </p:nvPr>
        </p:nvSpPr>
        <p:spPr>
          <a:ln/>
        </p:spPr>
      </p:sp>
      <p:sp>
        <p:nvSpPr>
          <p:cNvPr id="54274" name="Notes Placeholder 2">
            <a:extLst>
              <a:ext uri="{FF2B5EF4-FFF2-40B4-BE49-F238E27FC236}">
                <a16:creationId xmlns:a16="http://schemas.microsoft.com/office/drawing/2014/main" id="{F9FC9450-AC00-4EF0-9A80-29113613FC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5" name="Slide Number Placeholder 3">
            <a:extLst>
              <a:ext uri="{FF2B5EF4-FFF2-40B4-BE49-F238E27FC236}">
                <a16:creationId xmlns:a16="http://schemas.microsoft.com/office/drawing/2014/main" id="{196CE632-6CE2-400B-ACCA-DF1CD9200C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67E335B-80AD-43DC-98C1-C2BAE4C195ED}" type="slidenum">
              <a:rPr lang="en-US" altLang="en-US" sz="1200">
                <a:latin typeface="Arial" panose="020B0604020202020204" pitchFamily="34" charset="0"/>
              </a:rPr>
              <a:pPr eaLnBrk="1" hangingPunct="1"/>
              <a:t>12</a:t>
            </a:fld>
            <a:endParaRPr lang="en-US" altLang="en-US" sz="12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3832E06B-693F-453B-BC6E-DDC0AB7DC227}"/>
              </a:ext>
            </a:extLst>
          </p:cNvPr>
          <p:cNvSpPr>
            <a:spLocks noGrp="1" noRot="1" noChangeAspect="1" noTextEdit="1"/>
          </p:cNvSpPr>
          <p:nvPr>
            <p:ph type="sldImg"/>
          </p:nvPr>
        </p:nvSpPr>
        <p:spPr>
          <a:ln/>
        </p:spPr>
      </p:sp>
      <p:sp>
        <p:nvSpPr>
          <p:cNvPr id="56322" name="Notes Placeholder 2">
            <a:extLst>
              <a:ext uri="{FF2B5EF4-FFF2-40B4-BE49-F238E27FC236}">
                <a16:creationId xmlns:a16="http://schemas.microsoft.com/office/drawing/2014/main" id="{2D46D500-C08A-41E3-AB02-37B6A9BF8D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3" name="Slide Number Placeholder 3">
            <a:extLst>
              <a:ext uri="{FF2B5EF4-FFF2-40B4-BE49-F238E27FC236}">
                <a16:creationId xmlns:a16="http://schemas.microsoft.com/office/drawing/2014/main" id="{9F0C7B1F-4C24-4BF8-B5D6-916D454405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C08873E-E0A6-46B4-8C65-87E7C89FFD36}" type="slidenum">
              <a:rPr lang="en-US" altLang="en-US" sz="1200">
                <a:latin typeface="Arial" panose="020B0604020202020204" pitchFamily="34" charset="0"/>
              </a:rPr>
              <a:pPr eaLnBrk="1" hangingPunct="1"/>
              <a:t>13</a:t>
            </a:fld>
            <a:endParaRPr lang="en-US" altLang="en-US" sz="12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121C173C-8488-484C-BBD2-3CAB539E1CD3}"/>
              </a:ext>
            </a:extLst>
          </p:cNvPr>
          <p:cNvSpPr>
            <a:spLocks noGrp="1" noRot="1" noChangeAspect="1" noTextEdit="1"/>
          </p:cNvSpPr>
          <p:nvPr>
            <p:ph type="sldImg"/>
          </p:nvPr>
        </p:nvSpPr>
        <p:spPr>
          <a:ln/>
        </p:spPr>
      </p:sp>
      <p:sp>
        <p:nvSpPr>
          <p:cNvPr id="58370" name="Notes Placeholder 2">
            <a:extLst>
              <a:ext uri="{FF2B5EF4-FFF2-40B4-BE49-F238E27FC236}">
                <a16:creationId xmlns:a16="http://schemas.microsoft.com/office/drawing/2014/main" id="{259EDFCC-C2D5-4C96-8FEA-0D33358C10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8371" name="Slide Number Placeholder 3">
            <a:extLst>
              <a:ext uri="{FF2B5EF4-FFF2-40B4-BE49-F238E27FC236}">
                <a16:creationId xmlns:a16="http://schemas.microsoft.com/office/drawing/2014/main" id="{B182A591-18F6-49F9-8557-AC31B780B3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FA03328-BBFD-431C-A20C-1C09A57F86BA}" type="slidenum">
              <a:rPr lang="en-US" altLang="en-US" sz="1200">
                <a:latin typeface="Arial" panose="020B0604020202020204" pitchFamily="34" charset="0"/>
              </a:rPr>
              <a:pPr eaLnBrk="1" hangingPunct="1"/>
              <a:t>14</a:t>
            </a:fld>
            <a:endParaRPr lang="en-US" altLang="en-US" sz="12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C67176D9-5305-4E7C-B17D-2723FAC232DB}"/>
              </a:ext>
            </a:extLst>
          </p:cNvPr>
          <p:cNvSpPr>
            <a:spLocks noGrp="1" noRot="1" noChangeAspect="1" noTextEdit="1"/>
          </p:cNvSpPr>
          <p:nvPr>
            <p:ph type="sldImg"/>
          </p:nvPr>
        </p:nvSpPr>
        <p:spPr>
          <a:ln/>
        </p:spPr>
      </p:sp>
      <p:sp>
        <p:nvSpPr>
          <p:cNvPr id="60418" name="Notes Placeholder 2">
            <a:extLst>
              <a:ext uri="{FF2B5EF4-FFF2-40B4-BE49-F238E27FC236}">
                <a16:creationId xmlns:a16="http://schemas.microsoft.com/office/drawing/2014/main" id="{7FCBEB4A-EEEF-48A9-89D3-8C754C43BF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0419" name="Slide Number Placeholder 3">
            <a:extLst>
              <a:ext uri="{FF2B5EF4-FFF2-40B4-BE49-F238E27FC236}">
                <a16:creationId xmlns:a16="http://schemas.microsoft.com/office/drawing/2014/main" id="{468A6406-81EC-41B8-8635-93D85714FB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82F048F-375B-42BC-A9AE-D53C41665C49}" type="slidenum">
              <a:rPr lang="en-US" altLang="en-US" sz="1200">
                <a:latin typeface="Arial" panose="020B0604020202020204" pitchFamily="34" charset="0"/>
              </a:rPr>
              <a:pPr eaLnBrk="1" hangingPunct="1"/>
              <a:t>15</a:t>
            </a:fld>
            <a:endParaRPr lang="en-US" altLang="en-US" sz="120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F1456F13-0555-48FB-9898-FA271E5602FB}"/>
              </a:ext>
            </a:extLst>
          </p:cNvPr>
          <p:cNvSpPr>
            <a:spLocks noGrp="1" noRot="1" noChangeAspect="1" noTextEdit="1"/>
          </p:cNvSpPr>
          <p:nvPr>
            <p:ph type="sldImg"/>
          </p:nvPr>
        </p:nvSpPr>
        <p:spPr>
          <a:ln/>
        </p:spPr>
      </p:sp>
      <p:sp>
        <p:nvSpPr>
          <p:cNvPr id="62466" name="Notes Placeholder 2">
            <a:extLst>
              <a:ext uri="{FF2B5EF4-FFF2-40B4-BE49-F238E27FC236}">
                <a16:creationId xmlns:a16="http://schemas.microsoft.com/office/drawing/2014/main" id="{BA645E8D-6609-471C-9249-100CF93BD7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2467" name="Slide Number Placeholder 3">
            <a:extLst>
              <a:ext uri="{FF2B5EF4-FFF2-40B4-BE49-F238E27FC236}">
                <a16:creationId xmlns:a16="http://schemas.microsoft.com/office/drawing/2014/main" id="{B861BEEC-0498-4C7E-8114-0080C19990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E62C0D8-FFFC-4953-870D-12FBC79CE6D3}" type="slidenum">
              <a:rPr lang="en-US" altLang="en-US" sz="1200">
                <a:latin typeface="Arial" panose="020B0604020202020204" pitchFamily="34" charset="0"/>
              </a:rPr>
              <a:pPr eaLnBrk="1" hangingPunct="1"/>
              <a:t>16</a:t>
            </a:fld>
            <a:endParaRPr lang="en-US" altLang="en-US" sz="120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028AD8A9-D163-4368-B910-1A1930BCA5C2}"/>
              </a:ext>
            </a:extLst>
          </p:cNvPr>
          <p:cNvSpPr>
            <a:spLocks noGrp="1" noRot="1" noChangeAspect="1" noTextEdit="1"/>
          </p:cNvSpPr>
          <p:nvPr>
            <p:ph type="sldImg"/>
          </p:nvPr>
        </p:nvSpPr>
        <p:spPr>
          <a:ln/>
        </p:spPr>
      </p:sp>
      <p:sp>
        <p:nvSpPr>
          <p:cNvPr id="64514" name="Notes Placeholder 2">
            <a:extLst>
              <a:ext uri="{FF2B5EF4-FFF2-40B4-BE49-F238E27FC236}">
                <a16:creationId xmlns:a16="http://schemas.microsoft.com/office/drawing/2014/main" id="{B93B8812-2926-4524-A7D0-A4D1210456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4515" name="Slide Number Placeholder 3">
            <a:extLst>
              <a:ext uri="{FF2B5EF4-FFF2-40B4-BE49-F238E27FC236}">
                <a16:creationId xmlns:a16="http://schemas.microsoft.com/office/drawing/2014/main" id="{68819517-17F7-4551-A339-C92C3216DD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1EB60D4-207D-45DB-B222-7FA819C44E21}" type="slidenum">
              <a:rPr lang="en-US" altLang="en-US" sz="1200">
                <a:latin typeface="Arial" panose="020B0604020202020204" pitchFamily="34" charset="0"/>
              </a:rPr>
              <a:pPr eaLnBrk="1" hangingPunct="1"/>
              <a:t>17</a:t>
            </a:fld>
            <a:endParaRPr lang="en-US" altLang="en-US" sz="12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4CB54034-1D2E-4F6C-989A-FF443DEECB63}"/>
              </a:ext>
            </a:extLst>
          </p:cNvPr>
          <p:cNvSpPr>
            <a:spLocks noGrp="1" noRot="1" noChangeAspect="1" noTextEdit="1"/>
          </p:cNvSpPr>
          <p:nvPr>
            <p:ph type="sldImg"/>
          </p:nvPr>
        </p:nvSpPr>
        <p:spPr>
          <a:ln/>
        </p:spPr>
      </p:sp>
      <p:sp>
        <p:nvSpPr>
          <p:cNvPr id="66562" name="Notes Placeholder 2">
            <a:extLst>
              <a:ext uri="{FF2B5EF4-FFF2-40B4-BE49-F238E27FC236}">
                <a16:creationId xmlns:a16="http://schemas.microsoft.com/office/drawing/2014/main" id="{CAC96CF7-F679-41C4-8B80-05F690FA7B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6563" name="Slide Number Placeholder 3">
            <a:extLst>
              <a:ext uri="{FF2B5EF4-FFF2-40B4-BE49-F238E27FC236}">
                <a16:creationId xmlns:a16="http://schemas.microsoft.com/office/drawing/2014/main" id="{D2976AC0-39F7-4481-983B-7B7040FC59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320BA3F-82A7-4354-828A-3D4209035276}" type="slidenum">
              <a:rPr lang="en-US" altLang="en-US" sz="1200">
                <a:latin typeface="Arial" panose="020B0604020202020204" pitchFamily="34" charset="0"/>
              </a:rPr>
              <a:pPr eaLnBrk="1" hangingPunct="1"/>
              <a:t>18</a:t>
            </a:fld>
            <a:endParaRPr lang="en-US" altLang="en-US" sz="120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CCE2CF07-0535-425E-8E55-3C2219F040CA}"/>
              </a:ext>
            </a:extLst>
          </p:cNvPr>
          <p:cNvSpPr>
            <a:spLocks noGrp="1" noRot="1" noChangeAspect="1" noTextEdit="1"/>
          </p:cNvSpPr>
          <p:nvPr>
            <p:ph type="sldImg"/>
          </p:nvPr>
        </p:nvSpPr>
        <p:spPr>
          <a:ln/>
        </p:spPr>
      </p:sp>
      <p:sp>
        <p:nvSpPr>
          <p:cNvPr id="68610" name="Notes Placeholder 2">
            <a:extLst>
              <a:ext uri="{FF2B5EF4-FFF2-40B4-BE49-F238E27FC236}">
                <a16:creationId xmlns:a16="http://schemas.microsoft.com/office/drawing/2014/main" id="{F70694E4-0EC0-4478-9B2B-54560A6C48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8611" name="Slide Number Placeholder 3">
            <a:extLst>
              <a:ext uri="{FF2B5EF4-FFF2-40B4-BE49-F238E27FC236}">
                <a16:creationId xmlns:a16="http://schemas.microsoft.com/office/drawing/2014/main" id="{3F3B226E-D0AD-4BDF-9070-1DFE9C58A7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4A3B736-6028-4B0A-AABB-21AAB1246511}" type="slidenum">
              <a:rPr lang="en-US" altLang="en-US" sz="1200">
                <a:latin typeface="Arial" panose="020B0604020202020204" pitchFamily="34" charset="0"/>
              </a:rPr>
              <a:pPr eaLnBrk="1" hangingPunct="1"/>
              <a:t>19</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AD5C2528-CE21-4433-978A-FE7618709206}"/>
              </a:ext>
            </a:extLst>
          </p:cNvPr>
          <p:cNvSpPr>
            <a:spLocks noGrp="1" noRot="1" noChangeAspect="1" noTextEdit="1"/>
          </p:cNvSpPr>
          <p:nvPr>
            <p:ph type="sldImg"/>
          </p:nvPr>
        </p:nvSpPr>
        <p:spPr>
          <a:ln/>
        </p:spPr>
      </p:sp>
      <p:sp>
        <p:nvSpPr>
          <p:cNvPr id="33794" name="Notes Placeholder 2">
            <a:extLst>
              <a:ext uri="{FF2B5EF4-FFF2-40B4-BE49-F238E27FC236}">
                <a16:creationId xmlns:a16="http://schemas.microsoft.com/office/drawing/2014/main" id="{482F75BF-01D2-44F0-9998-155388C805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Verse 20 &amp; 21 – </a:t>
            </a:r>
            <a:r>
              <a:rPr lang="en-US" altLang="en-US" b="1">
                <a:latin typeface="Arial" panose="020B0604020202020204" pitchFamily="34" charset="0"/>
              </a:rPr>
              <a:t>"Secular Jews" </a:t>
            </a:r>
            <a:r>
              <a:rPr lang="en-US" altLang="en-US">
                <a:latin typeface="Arial" panose="020B0604020202020204" pitchFamily="34" charset="0"/>
              </a:rPr>
              <a:t>– would not describe themselves as religious believers, but still identify as part of the Jewish people. They accept Jewish values, ethics and concerns.</a:t>
            </a:r>
          </a:p>
          <a:p>
            <a:pPr marL="171450" indent="-171450">
              <a:buFontTx/>
              <a:buChar char="•"/>
            </a:pPr>
            <a:r>
              <a:rPr lang="en-US" altLang="en-US" b="1">
                <a:latin typeface="Arial" panose="020B0604020202020204" pitchFamily="34" charset="0"/>
              </a:rPr>
              <a:t>"Orthodox Jews" </a:t>
            </a:r>
            <a:r>
              <a:rPr lang="en-US" altLang="en-US">
                <a:latin typeface="Arial" panose="020B0604020202020204" pitchFamily="34" charset="0"/>
              </a:rPr>
              <a:t>– try to stay away from the world. They might not own a television, might not listen to non-Jewish music, might avoid non-Jewish magazines. Men still wear a yamulka, a skull cap they were forced to wear in Europe whenever they left their ghetto. Men and women sit separately in worship and women do not participate in some of the rituals. They respect the divine origin of the Old Testament law. This includes the codification of the "oral law" in the Talmud. Orthodox Judaism is not administered by some central authority. Synagogues are established by groups of Jews who raise their own funds and construct their own buildings. There are lots of different Orthodox synagogues organized around many different perspectives.</a:t>
            </a:r>
          </a:p>
          <a:p>
            <a:pPr marL="171450" indent="-171450">
              <a:buFontTx/>
              <a:buChar char="•"/>
            </a:pPr>
            <a:r>
              <a:rPr lang="en-US" altLang="en-US" b="1">
                <a:latin typeface="Arial" panose="020B0604020202020204" pitchFamily="34" charset="0"/>
              </a:rPr>
              <a:t>"Ultra-orthodox Jews" </a:t>
            </a:r>
            <a:r>
              <a:rPr lang="en-US" altLang="en-US">
                <a:latin typeface="Arial" panose="020B0604020202020204" pitchFamily="34" charset="0"/>
              </a:rPr>
              <a:t>– which arose in the 1700s and 1800s, will not even live in a non-Jewish neighborhood, wear long black coats, flowing beards, wide-brim black hats and sometimes represent various minority groups within Orthodox Judaism.</a:t>
            </a:r>
            <a:r>
              <a:rPr lang="en-US" altLang="en-US" b="1">
                <a:latin typeface="Arial" panose="020B0604020202020204" pitchFamily="34" charset="0"/>
              </a:rPr>
              <a:t> Ultra-orthodox who are Hassidic </a:t>
            </a:r>
            <a:r>
              <a:rPr lang="en-US" altLang="en-US">
                <a:latin typeface="Arial" panose="020B0604020202020204" pitchFamily="34" charset="0"/>
              </a:rPr>
              <a:t>– look anxiously for the return of the Messiah, are more mystical, and search for ecstasy in their prayers. Hassidic – go back to Eastern Europe when Jews were living in conditions of despair – Hassidism was a way of infusing joy and hope into life, and some Jews say, emphasized the heart at the expense of the mind.</a:t>
            </a:r>
          </a:p>
          <a:p>
            <a:pPr marL="171450" indent="-171450">
              <a:buFontTx/>
              <a:buChar char="•"/>
            </a:pPr>
            <a:r>
              <a:rPr lang="en-US" altLang="en-US" b="1">
                <a:latin typeface="Arial" panose="020B0604020202020204" pitchFamily="34" charset="0"/>
              </a:rPr>
              <a:t>"Conservative Jews" </a:t>
            </a:r>
            <a:r>
              <a:rPr lang="en-US" altLang="en-US">
                <a:latin typeface="Arial" panose="020B0604020202020204" pitchFamily="34" charset="0"/>
              </a:rPr>
              <a:t>– which arose in the 1900s, is </a:t>
            </a:r>
            <a:r>
              <a:rPr lang="en-US" altLang="en-US" i="1">
                <a:latin typeface="Arial" panose="020B0604020202020204" pitchFamily="34" charset="0"/>
              </a:rPr>
              <a:t>a reaction to excesses of Reform Jews </a:t>
            </a:r>
            <a:r>
              <a:rPr lang="en-US" altLang="en-US">
                <a:latin typeface="Arial" panose="020B0604020202020204" pitchFamily="34" charset="0"/>
              </a:rPr>
              <a:t>and objected to Reform Jews' reforming the commandments of the Torah (written law). Conservatives </a:t>
            </a:r>
            <a:r>
              <a:rPr lang="en-US" altLang="en-US" i="1">
                <a:latin typeface="Arial" panose="020B0604020202020204" pitchFamily="34" charset="0"/>
              </a:rPr>
              <a:t>still consider the written law to be binding</a:t>
            </a:r>
            <a:r>
              <a:rPr lang="en-US" altLang="en-US">
                <a:latin typeface="Arial" panose="020B0604020202020204" pitchFamily="34" charset="0"/>
              </a:rPr>
              <a:t>, but say we need to reconsider the oral law (Talmud) and how it applies to modern times.  Men and women are not segregated in worship. It is in between Orthodoxy and Reform. It is intellectually liberal in matters of belief but conservative in matters of religious practice – commitment to Jewish observance. Conservative study of holy texts is combined with the belief that Judaism is constantly evolving. In 1960, the </a:t>
            </a:r>
            <a:r>
              <a:rPr lang="en-US" altLang="en-US" b="1">
                <a:latin typeface="Arial" panose="020B0604020202020204" pitchFamily="34" charset="0"/>
              </a:rPr>
              <a:t>Rabbinical Assembly of America </a:t>
            </a:r>
            <a:r>
              <a:rPr lang="en-US" altLang="en-US">
                <a:latin typeface="Arial" panose="020B0604020202020204" pitchFamily="34" charset="0"/>
              </a:rPr>
              <a:t>agreed to modify Orthodox "halacha" (Jewish law) to permit the use of electrical appliances on the Sabbath and to drive to synagogue in a car. In 1985, it permitted the ordination of women rabbis.</a:t>
            </a:r>
          </a:p>
        </p:txBody>
      </p:sp>
      <p:sp>
        <p:nvSpPr>
          <p:cNvPr id="33795" name="Slide Number Placeholder 3">
            <a:extLst>
              <a:ext uri="{FF2B5EF4-FFF2-40B4-BE49-F238E27FC236}">
                <a16:creationId xmlns:a16="http://schemas.microsoft.com/office/drawing/2014/main" id="{888E6C42-0C81-4A8F-99D3-3CAEFDA41F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D9C51BF-91F4-4710-BF8E-78B26675E193}" type="slidenum">
              <a:rPr lang="en-US" altLang="en-US" sz="1200">
                <a:latin typeface="Arial" panose="020B0604020202020204" pitchFamily="34" charset="0"/>
              </a:rPr>
              <a:pPr eaLnBrk="1" hangingPunct="1"/>
              <a:t>2</a:t>
            </a:fld>
            <a:endParaRPr lang="en-US" altLang="en-US" sz="120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39B71359-F599-4C2E-9F0C-E0450D078820}"/>
              </a:ext>
            </a:extLst>
          </p:cNvPr>
          <p:cNvSpPr>
            <a:spLocks noGrp="1" noRot="1" noChangeAspect="1" noTextEdit="1"/>
          </p:cNvSpPr>
          <p:nvPr>
            <p:ph type="sldImg"/>
          </p:nvPr>
        </p:nvSpPr>
        <p:spPr>
          <a:ln/>
        </p:spPr>
      </p:sp>
      <p:sp>
        <p:nvSpPr>
          <p:cNvPr id="70658" name="Notes Placeholder 2">
            <a:extLst>
              <a:ext uri="{FF2B5EF4-FFF2-40B4-BE49-F238E27FC236}">
                <a16:creationId xmlns:a16="http://schemas.microsoft.com/office/drawing/2014/main" id="{A1EB5E14-7C1A-48E9-AC36-A88D4D5C5C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0659" name="Slide Number Placeholder 3">
            <a:extLst>
              <a:ext uri="{FF2B5EF4-FFF2-40B4-BE49-F238E27FC236}">
                <a16:creationId xmlns:a16="http://schemas.microsoft.com/office/drawing/2014/main" id="{2195FD70-25DD-4DA6-8804-ED3C3E8D02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37CBECB-DA87-46CA-AD9A-52F6C9AEA96D}" type="slidenum">
              <a:rPr lang="en-US" altLang="en-US" sz="1200">
                <a:latin typeface="Arial" panose="020B0604020202020204" pitchFamily="34" charset="0"/>
              </a:rPr>
              <a:pPr eaLnBrk="1" hangingPunct="1"/>
              <a:t>20</a:t>
            </a:fld>
            <a:endParaRPr lang="en-US" altLang="en-US" sz="120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7EF3E9DF-EFF1-471C-A01B-04D09CF17016}"/>
              </a:ext>
            </a:extLst>
          </p:cNvPr>
          <p:cNvSpPr>
            <a:spLocks noGrp="1" noRot="1" noChangeAspect="1" noTextEdit="1"/>
          </p:cNvSpPr>
          <p:nvPr>
            <p:ph type="sldImg"/>
          </p:nvPr>
        </p:nvSpPr>
        <p:spPr>
          <a:ln/>
        </p:spPr>
      </p:sp>
      <p:sp>
        <p:nvSpPr>
          <p:cNvPr id="72706" name="Notes Placeholder 2">
            <a:extLst>
              <a:ext uri="{FF2B5EF4-FFF2-40B4-BE49-F238E27FC236}">
                <a16:creationId xmlns:a16="http://schemas.microsoft.com/office/drawing/2014/main" id="{FF0DEBFF-0363-4856-A674-27C1D151DA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2707" name="Slide Number Placeholder 3">
            <a:extLst>
              <a:ext uri="{FF2B5EF4-FFF2-40B4-BE49-F238E27FC236}">
                <a16:creationId xmlns:a16="http://schemas.microsoft.com/office/drawing/2014/main" id="{BFDD3606-1A59-4D48-AA83-2CBFA8206F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FC80511-3926-4943-B4E7-28D99F55BD25}" type="slidenum">
              <a:rPr lang="en-US" altLang="en-US" sz="1200">
                <a:latin typeface="Arial" panose="020B0604020202020204" pitchFamily="34" charset="0"/>
              </a:rPr>
              <a:pPr eaLnBrk="1" hangingPunct="1"/>
              <a:t>21</a:t>
            </a:fld>
            <a:endParaRPr lang="en-US" altLang="en-US" sz="120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2B41AD2C-BC4B-43A3-BC0B-CE8162582DBB}"/>
              </a:ext>
            </a:extLst>
          </p:cNvPr>
          <p:cNvSpPr>
            <a:spLocks noGrp="1" noRot="1" noChangeAspect="1" noTextEdit="1"/>
          </p:cNvSpPr>
          <p:nvPr>
            <p:ph type="sldImg"/>
          </p:nvPr>
        </p:nvSpPr>
        <p:spPr>
          <a:ln/>
        </p:spPr>
      </p:sp>
      <p:sp>
        <p:nvSpPr>
          <p:cNvPr id="74754" name="Notes Placeholder 2">
            <a:extLst>
              <a:ext uri="{FF2B5EF4-FFF2-40B4-BE49-F238E27FC236}">
                <a16:creationId xmlns:a16="http://schemas.microsoft.com/office/drawing/2014/main" id="{11A347DC-5054-443F-B2C8-F3398DE397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4755" name="Slide Number Placeholder 3">
            <a:extLst>
              <a:ext uri="{FF2B5EF4-FFF2-40B4-BE49-F238E27FC236}">
                <a16:creationId xmlns:a16="http://schemas.microsoft.com/office/drawing/2014/main" id="{078E80AD-B141-4E73-B2AE-6C21DA2DE6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5176752-524B-4443-A419-34D392A792E5}" type="slidenum">
              <a:rPr lang="en-US" altLang="en-US" sz="1200">
                <a:latin typeface="Arial" panose="020B0604020202020204" pitchFamily="34" charset="0"/>
              </a:rPr>
              <a:pPr eaLnBrk="1" hangingPunct="1"/>
              <a:t>22</a:t>
            </a:fld>
            <a:endParaRPr lang="en-US" altLang="en-US" sz="120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0E9386E6-4E9F-44E5-B410-9FF23F4406FD}"/>
              </a:ext>
            </a:extLst>
          </p:cNvPr>
          <p:cNvSpPr>
            <a:spLocks noGrp="1" noRot="1" noChangeAspect="1" noTextEdit="1"/>
          </p:cNvSpPr>
          <p:nvPr>
            <p:ph type="sldImg"/>
          </p:nvPr>
        </p:nvSpPr>
        <p:spPr>
          <a:ln/>
        </p:spPr>
      </p:sp>
      <p:sp>
        <p:nvSpPr>
          <p:cNvPr id="76802" name="Notes Placeholder 2">
            <a:extLst>
              <a:ext uri="{FF2B5EF4-FFF2-40B4-BE49-F238E27FC236}">
                <a16:creationId xmlns:a16="http://schemas.microsoft.com/office/drawing/2014/main" id="{42EAFE92-EF54-439D-85F9-D020E26186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6803" name="Slide Number Placeholder 3">
            <a:extLst>
              <a:ext uri="{FF2B5EF4-FFF2-40B4-BE49-F238E27FC236}">
                <a16:creationId xmlns:a16="http://schemas.microsoft.com/office/drawing/2014/main" id="{ECED3A1E-74C7-4073-B563-9EBADC5D31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FD5C8D5-50B2-418E-B293-9DCB1D023AA5}" type="slidenum">
              <a:rPr lang="en-US" altLang="en-US" sz="1200">
                <a:latin typeface="Arial" panose="020B0604020202020204" pitchFamily="34" charset="0"/>
              </a:rPr>
              <a:pPr eaLnBrk="1" hangingPunct="1"/>
              <a:t>23</a:t>
            </a:fld>
            <a:endParaRPr lang="en-US" altLang="en-US" sz="120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35A97F89-8974-4F9A-A0A2-7226F1DA6F0B}"/>
              </a:ext>
            </a:extLst>
          </p:cNvPr>
          <p:cNvSpPr>
            <a:spLocks noGrp="1" noRot="1" noChangeAspect="1" noTextEdit="1"/>
          </p:cNvSpPr>
          <p:nvPr>
            <p:ph type="sldImg"/>
          </p:nvPr>
        </p:nvSpPr>
        <p:spPr>
          <a:ln/>
        </p:spPr>
      </p:sp>
      <p:sp>
        <p:nvSpPr>
          <p:cNvPr id="78850" name="Notes Placeholder 2">
            <a:extLst>
              <a:ext uri="{FF2B5EF4-FFF2-40B4-BE49-F238E27FC236}">
                <a16:creationId xmlns:a16="http://schemas.microsoft.com/office/drawing/2014/main" id="{F834320B-09BB-4A63-B13E-BEF1BE47EA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8851" name="Slide Number Placeholder 3">
            <a:extLst>
              <a:ext uri="{FF2B5EF4-FFF2-40B4-BE49-F238E27FC236}">
                <a16:creationId xmlns:a16="http://schemas.microsoft.com/office/drawing/2014/main" id="{B5BCF7D0-664B-40FD-AD92-07BC4FB833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5728B44-1DAB-4286-86B7-4F87A68EAA2B}" type="slidenum">
              <a:rPr lang="en-US" altLang="en-US" sz="1200">
                <a:latin typeface="Arial" panose="020B0604020202020204" pitchFamily="34" charset="0"/>
              </a:rPr>
              <a:pPr eaLnBrk="1" hangingPunct="1"/>
              <a:t>24</a:t>
            </a:fld>
            <a:endParaRPr lang="en-US" altLang="en-US" sz="120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1F12FE8D-04DE-4937-A65E-23B352EBD484}"/>
              </a:ext>
            </a:extLst>
          </p:cNvPr>
          <p:cNvSpPr>
            <a:spLocks noGrp="1" noRot="1" noChangeAspect="1" noTextEdit="1"/>
          </p:cNvSpPr>
          <p:nvPr>
            <p:ph type="sldImg"/>
          </p:nvPr>
        </p:nvSpPr>
        <p:spPr>
          <a:ln/>
        </p:spPr>
      </p:sp>
      <p:sp>
        <p:nvSpPr>
          <p:cNvPr id="80898" name="Notes Placeholder 2">
            <a:extLst>
              <a:ext uri="{FF2B5EF4-FFF2-40B4-BE49-F238E27FC236}">
                <a16:creationId xmlns:a16="http://schemas.microsoft.com/office/drawing/2014/main" id="{EE96A21E-7E94-4A84-B2EE-9EFE4AA7B7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899" name="Slide Number Placeholder 3">
            <a:extLst>
              <a:ext uri="{FF2B5EF4-FFF2-40B4-BE49-F238E27FC236}">
                <a16:creationId xmlns:a16="http://schemas.microsoft.com/office/drawing/2014/main" id="{2765298E-4C3C-4F18-B996-90A84BB47D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73E210D-3520-4783-99B1-198BB71AB2AB}" type="slidenum">
              <a:rPr lang="en-US" altLang="en-US" sz="1200">
                <a:latin typeface="Arial" panose="020B0604020202020204" pitchFamily="34" charset="0"/>
              </a:rPr>
              <a:pPr eaLnBrk="1" hangingPunct="1"/>
              <a:t>25</a:t>
            </a:fld>
            <a:endParaRPr lang="en-US" altLang="en-US" sz="120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0EBC5EF9-2157-4DDB-81CE-8490CDAE8C13}"/>
              </a:ext>
            </a:extLst>
          </p:cNvPr>
          <p:cNvSpPr>
            <a:spLocks noGrp="1" noRot="1" noChangeAspect="1" noTextEdit="1"/>
          </p:cNvSpPr>
          <p:nvPr>
            <p:ph type="sldImg"/>
          </p:nvPr>
        </p:nvSpPr>
        <p:spPr>
          <a:ln/>
        </p:spPr>
      </p:sp>
      <p:sp>
        <p:nvSpPr>
          <p:cNvPr id="82946" name="Notes Placeholder 2">
            <a:extLst>
              <a:ext uri="{FF2B5EF4-FFF2-40B4-BE49-F238E27FC236}">
                <a16:creationId xmlns:a16="http://schemas.microsoft.com/office/drawing/2014/main" id="{ECC9428F-5E50-4257-A894-52BF4A492F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2947" name="Slide Number Placeholder 3">
            <a:extLst>
              <a:ext uri="{FF2B5EF4-FFF2-40B4-BE49-F238E27FC236}">
                <a16:creationId xmlns:a16="http://schemas.microsoft.com/office/drawing/2014/main" id="{D534D10C-D2C2-4D72-8182-76EE804889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B0C4618-E508-416F-91B4-E3F7B0F45002}" type="slidenum">
              <a:rPr lang="en-US" altLang="en-US" sz="1200">
                <a:latin typeface="Arial" panose="020B0604020202020204" pitchFamily="34" charset="0"/>
              </a:rPr>
              <a:pPr eaLnBrk="1" hangingPunct="1"/>
              <a:t>26</a:t>
            </a:fld>
            <a:endParaRPr lang="en-US" altLang="en-US" sz="120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78162201-E23A-4F51-9491-6A92EA28285E}"/>
              </a:ext>
            </a:extLst>
          </p:cNvPr>
          <p:cNvSpPr>
            <a:spLocks noGrp="1" noRot="1" noChangeAspect="1" noTextEdit="1"/>
          </p:cNvSpPr>
          <p:nvPr>
            <p:ph type="sldImg"/>
          </p:nvPr>
        </p:nvSpPr>
        <p:spPr>
          <a:ln/>
        </p:spPr>
      </p:sp>
      <p:sp>
        <p:nvSpPr>
          <p:cNvPr id="84994" name="Notes Placeholder 2">
            <a:extLst>
              <a:ext uri="{FF2B5EF4-FFF2-40B4-BE49-F238E27FC236}">
                <a16:creationId xmlns:a16="http://schemas.microsoft.com/office/drawing/2014/main" id="{51A06487-8B3C-4F56-A551-6C21E43024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4995" name="Slide Number Placeholder 3">
            <a:extLst>
              <a:ext uri="{FF2B5EF4-FFF2-40B4-BE49-F238E27FC236}">
                <a16:creationId xmlns:a16="http://schemas.microsoft.com/office/drawing/2014/main" id="{369F9F94-087C-4946-96FC-9E901D2184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C5984AE-B86E-411D-8406-587DE33D56D2}" type="slidenum">
              <a:rPr lang="en-US" altLang="en-US" sz="1200">
                <a:latin typeface="Arial" panose="020B0604020202020204" pitchFamily="34" charset="0"/>
              </a:rPr>
              <a:pPr eaLnBrk="1" hangingPunct="1"/>
              <a:t>27</a:t>
            </a:fld>
            <a:endParaRPr lang="en-US" altLang="en-US" sz="120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D391A19A-B27A-4220-9AF1-DA4B2E972ED7}"/>
              </a:ext>
            </a:extLst>
          </p:cNvPr>
          <p:cNvSpPr>
            <a:spLocks noGrp="1" noRot="1" noChangeAspect="1" noTextEdit="1"/>
          </p:cNvSpPr>
          <p:nvPr>
            <p:ph type="sldImg"/>
          </p:nvPr>
        </p:nvSpPr>
        <p:spPr>
          <a:ln/>
        </p:spPr>
      </p:sp>
      <p:sp>
        <p:nvSpPr>
          <p:cNvPr id="87042" name="Notes Placeholder 2">
            <a:extLst>
              <a:ext uri="{FF2B5EF4-FFF2-40B4-BE49-F238E27FC236}">
                <a16:creationId xmlns:a16="http://schemas.microsoft.com/office/drawing/2014/main" id="{50D1264D-5501-48BA-9F2B-A06F84BA98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7043" name="Slide Number Placeholder 3">
            <a:extLst>
              <a:ext uri="{FF2B5EF4-FFF2-40B4-BE49-F238E27FC236}">
                <a16:creationId xmlns:a16="http://schemas.microsoft.com/office/drawing/2014/main" id="{CA829D94-F1AE-4BD9-AB5A-D393BC2969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1EC89F0-4C51-401D-86F6-ACC6A1968BE5}" type="slidenum">
              <a:rPr lang="en-US" altLang="en-US" sz="1200">
                <a:latin typeface="Arial" panose="020B0604020202020204" pitchFamily="34" charset="0"/>
              </a:rPr>
              <a:pPr eaLnBrk="1" hangingPunct="1"/>
              <a:t>28</a:t>
            </a:fld>
            <a:endParaRPr lang="en-US" altLang="en-US" sz="120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FC94D8CD-86C3-4DA2-BEDC-8509A880C2BA}"/>
              </a:ext>
            </a:extLst>
          </p:cNvPr>
          <p:cNvSpPr>
            <a:spLocks noGrp="1" noRot="1" noChangeAspect="1" noTextEdit="1"/>
          </p:cNvSpPr>
          <p:nvPr>
            <p:ph type="sldImg"/>
          </p:nvPr>
        </p:nvSpPr>
        <p:spPr>
          <a:ln/>
        </p:spPr>
      </p:sp>
      <p:sp>
        <p:nvSpPr>
          <p:cNvPr id="89090" name="Notes Placeholder 2">
            <a:extLst>
              <a:ext uri="{FF2B5EF4-FFF2-40B4-BE49-F238E27FC236}">
                <a16:creationId xmlns:a16="http://schemas.microsoft.com/office/drawing/2014/main" id="{56188603-3A77-41CD-B874-D1375BC917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9091" name="Slide Number Placeholder 3">
            <a:extLst>
              <a:ext uri="{FF2B5EF4-FFF2-40B4-BE49-F238E27FC236}">
                <a16:creationId xmlns:a16="http://schemas.microsoft.com/office/drawing/2014/main" id="{883818D9-3126-4CDD-9A08-F029043C6F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173F80A-2646-4A85-B390-1981599276A1}" type="slidenum">
              <a:rPr lang="en-US" altLang="en-US" sz="1200">
                <a:latin typeface="Arial" panose="020B0604020202020204" pitchFamily="34" charset="0"/>
              </a:rPr>
              <a:pPr eaLnBrk="1" hangingPunct="1"/>
              <a:t>29</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070AD504-D7A1-43F6-91DB-43C38A7E33E7}"/>
              </a:ext>
            </a:extLst>
          </p:cNvPr>
          <p:cNvSpPr>
            <a:spLocks noGrp="1" noRot="1" noChangeAspect="1" noTextEdit="1"/>
          </p:cNvSpPr>
          <p:nvPr>
            <p:ph type="sldImg"/>
          </p:nvPr>
        </p:nvSpPr>
        <p:spPr>
          <a:ln/>
        </p:spPr>
      </p:sp>
      <p:sp>
        <p:nvSpPr>
          <p:cNvPr id="35842" name="Notes Placeholder 2">
            <a:extLst>
              <a:ext uri="{FF2B5EF4-FFF2-40B4-BE49-F238E27FC236}">
                <a16:creationId xmlns:a16="http://schemas.microsoft.com/office/drawing/2014/main" id="{955B06A9-DF40-4D82-8898-31B45A0613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Verse 20 &amp; 21 – </a:t>
            </a:r>
            <a:r>
              <a:rPr lang="en-US" altLang="en-US" b="1">
                <a:latin typeface="Arial" panose="020B0604020202020204" pitchFamily="34" charset="0"/>
              </a:rPr>
              <a:t>"Secular Jews" </a:t>
            </a:r>
            <a:r>
              <a:rPr lang="en-US" altLang="en-US">
                <a:latin typeface="Arial" panose="020B0604020202020204" pitchFamily="34" charset="0"/>
              </a:rPr>
              <a:t>– would not describe themselves as religious believers, but still identify as part of the Jewish people. They accept Jewish values, ethics and concerns.</a:t>
            </a:r>
          </a:p>
          <a:p>
            <a:pPr marL="171450" indent="-171450">
              <a:buFontTx/>
              <a:buChar char="•"/>
            </a:pPr>
            <a:r>
              <a:rPr lang="en-US" altLang="en-US">
                <a:latin typeface="Arial" panose="020B0604020202020204" pitchFamily="34" charset="0"/>
              </a:rPr>
              <a:t>Verse 22 - </a:t>
            </a:r>
            <a:r>
              <a:rPr lang="en-US" altLang="en-US" b="1">
                <a:latin typeface="Arial" panose="020B0604020202020204" pitchFamily="34" charset="0"/>
              </a:rPr>
              <a:t>"Progressive or Reform Jews" </a:t>
            </a:r>
            <a:r>
              <a:rPr lang="en-US" altLang="en-US">
                <a:latin typeface="Arial" panose="020B0604020202020204" pitchFamily="34" charset="0"/>
              </a:rPr>
              <a:t>– Many progressives do not even wear a yarmulke. Temple services are shorter, conducted with a little more decorum (less individual praying and conversation), English is used for parts of their worship (Orthodox stick to Hebrew) and men and women sit together. In the early 1800s, a new movement, which is described as Progressive, Reform or Liberal, arose with the emancipation of the Jews of the various German states. Granted equal rights and released from the ghettos to which they had been confined for centuries, some embraced the Enlightenment which resulted in European Liberal Judaism and spread to North America where it became more radical and less traditional: embraced evolution, history and biblical scholarship, founding Non-orthodox rabbinical seminaries in Europe and the United States. Progressive Jews regard the "sacred heritage" of the Torah as evolving and adapting over the centuries. They still study the Hebrew language and sacred texts, are committed to Israel, support the full equality of women and accept any sexual orientation.</a:t>
            </a:r>
          </a:p>
          <a:p>
            <a:pPr marL="171450" indent="-171450">
              <a:buFontTx/>
              <a:buChar char="•"/>
            </a:pPr>
            <a:endParaRPr lang="en-US" altLang="en-US">
              <a:latin typeface="Arial" panose="020B0604020202020204" pitchFamily="34" charset="0"/>
            </a:endParaRPr>
          </a:p>
        </p:txBody>
      </p:sp>
      <p:sp>
        <p:nvSpPr>
          <p:cNvPr id="35843" name="Slide Number Placeholder 3">
            <a:extLst>
              <a:ext uri="{FF2B5EF4-FFF2-40B4-BE49-F238E27FC236}">
                <a16:creationId xmlns:a16="http://schemas.microsoft.com/office/drawing/2014/main" id="{5A2C1049-AF49-474D-A2C2-BED701A79A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9A04D1B-9CBC-44B0-BA6B-CC57BCEC6953}" type="slidenum">
              <a:rPr lang="en-US" altLang="en-US" sz="1200">
                <a:latin typeface="Arial" panose="020B0604020202020204" pitchFamily="34" charset="0"/>
              </a:rPr>
              <a:pPr eaLnBrk="1" hangingPunct="1"/>
              <a:t>3</a:t>
            </a:fld>
            <a:endParaRPr lang="en-US" altLang="en-US" sz="120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1D41E14B-7018-4A6F-B0C0-11F05829B7E7}"/>
              </a:ext>
            </a:extLst>
          </p:cNvPr>
          <p:cNvSpPr>
            <a:spLocks noGrp="1" noRot="1" noChangeAspect="1" noTextEdit="1"/>
          </p:cNvSpPr>
          <p:nvPr>
            <p:ph type="sldImg"/>
          </p:nvPr>
        </p:nvSpPr>
        <p:spPr>
          <a:ln/>
        </p:spPr>
      </p:sp>
      <p:sp>
        <p:nvSpPr>
          <p:cNvPr id="91138" name="Notes Placeholder 2">
            <a:extLst>
              <a:ext uri="{FF2B5EF4-FFF2-40B4-BE49-F238E27FC236}">
                <a16:creationId xmlns:a16="http://schemas.microsoft.com/office/drawing/2014/main" id="{373B4676-FA6E-4E0A-B1D9-1109F7ECF3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1139" name="Slide Number Placeholder 3">
            <a:extLst>
              <a:ext uri="{FF2B5EF4-FFF2-40B4-BE49-F238E27FC236}">
                <a16:creationId xmlns:a16="http://schemas.microsoft.com/office/drawing/2014/main" id="{C88D1E04-BD2E-4630-A01E-DCEA67EC3F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091B155-2D12-4149-8CD3-09F5047758DB}" type="slidenum">
              <a:rPr lang="en-US" altLang="en-US" sz="1200">
                <a:latin typeface="Arial" panose="020B0604020202020204" pitchFamily="34" charset="0"/>
              </a:rPr>
              <a:pPr eaLnBrk="1" hangingPunct="1"/>
              <a:t>30</a:t>
            </a:fld>
            <a:endParaRPr lang="en-US" altLang="en-US" sz="120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0394A888-8D9A-41E0-831F-E51BC4D469F3}"/>
              </a:ext>
            </a:extLst>
          </p:cNvPr>
          <p:cNvSpPr>
            <a:spLocks noGrp="1" noRot="1" noChangeAspect="1" noTextEdit="1"/>
          </p:cNvSpPr>
          <p:nvPr>
            <p:ph type="sldImg"/>
          </p:nvPr>
        </p:nvSpPr>
        <p:spPr>
          <a:ln/>
        </p:spPr>
      </p:sp>
      <p:sp>
        <p:nvSpPr>
          <p:cNvPr id="93186" name="Notes Placeholder 2">
            <a:extLst>
              <a:ext uri="{FF2B5EF4-FFF2-40B4-BE49-F238E27FC236}">
                <a16:creationId xmlns:a16="http://schemas.microsoft.com/office/drawing/2014/main" id="{BB3016E2-CC09-4F86-B3D8-CD204CF06D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3187" name="Slide Number Placeholder 3">
            <a:extLst>
              <a:ext uri="{FF2B5EF4-FFF2-40B4-BE49-F238E27FC236}">
                <a16:creationId xmlns:a16="http://schemas.microsoft.com/office/drawing/2014/main" id="{7335FB18-F21F-495F-825B-9B43302250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22CBD17-DED4-4187-9A7A-F1E23F6D8096}" type="slidenum">
              <a:rPr lang="en-US" altLang="en-US" sz="1200">
                <a:latin typeface="Arial" panose="020B0604020202020204" pitchFamily="34" charset="0"/>
              </a:rPr>
              <a:pPr eaLnBrk="1" hangingPunct="1"/>
              <a:t>31</a:t>
            </a:fld>
            <a:endParaRPr lang="en-US" altLang="en-US" sz="120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AA08EF78-7F71-44E7-927B-E8AE49810218}"/>
              </a:ext>
            </a:extLst>
          </p:cNvPr>
          <p:cNvSpPr>
            <a:spLocks noGrp="1" noRot="1" noChangeAspect="1" noTextEdit="1"/>
          </p:cNvSpPr>
          <p:nvPr>
            <p:ph type="sldImg"/>
          </p:nvPr>
        </p:nvSpPr>
        <p:spPr>
          <a:ln/>
        </p:spPr>
      </p:sp>
      <p:sp>
        <p:nvSpPr>
          <p:cNvPr id="95234" name="Notes Placeholder 2">
            <a:extLst>
              <a:ext uri="{FF2B5EF4-FFF2-40B4-BE49-F238E27FC236}">
                <a16:creationId xmlns:a16="http://schemas.microsoft.com/office/drawing/2014/main" id="{E0F45286-85AA-48E4-A3CC-4E79EE4044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5235" name="Slide Number Placeholder 3">
            <a:extLst>
              <a:ext uri="{FF2B5EF4-FFF2-40B4-BE49-F238E27FC236}">
                <a16:creationId xmlns:a16="http://schemas.microsoft.com/office/drawing/2014/main" id="{DD54FADE-53DC-48F4-9E7D-785921290F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422811A-6CCE-453B-9BD9-563DB03655A6}" type="slidenum">
              <a:rPr lang="en-US" altLang="en-US" sz="1200">
                <a:latin typeface="Arial" panose="020B0604020202020204" pitchFamily="34" charset="0"/>
              </a:rPr>
              <a:pPr eaLnBrk="1" hangingPunct="1"/>
              <a:t>32</a:t>
            </a:fld>
            <a:endParaRPr lang="en-US" altLang="en-US" sz="120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040134DF-DF1D-4F42-A10A-B91FD760ACC7}"/>
              </a:ext>
            </a:extLst>
          </p:cNvPr>
          <p:cNvSpPr>
            <a:spLocks noGrp="1" noRot="1" noChangeAspect="1" noTextEdit="1"/>
          </p:cNvSpPr>
          <p:nvPr>
            <p:ph type="sldImg"/>
          </p:nvPr>
        </p:nvSpPr>
        <p:spPr>
          <a:ln/>
        </p:spPr>
      </p:sp>
      <p:sp>
        <p:nvSpPr>
          <p:cNvPr id="97282" name="Notes Placeholder 2">
            <a:extLst>
              <a:ext uri="{FF2B5EF4-FFF2-40B4-BE49-F238E27FC236}">
                <a16:creationId xmlns:a16="http://schemas.microsoft.com/office/drawing/2014/main" id="{D2062B91-2ACA-4662-9D24-2AEE412E2F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7283" name="Slide Number Placeholder 3">
            <a:extLst>
              <a:ext uri="{FF2B5EF4-FFF2-40B4-BE49-F238E27FC236}">
                <a16:creationId xmlns:a16="http://schemas.microsoft.com/office/drawing/2014/main" id="{99FA67B9-4BCE-45D3-A87D-ED2796A5BB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FDC40A5-D622-46E0-B9D6-0CBD2D5FD3CE}" type="slidenum">
              <a:rPr lang="en-US" altLang="en-US" sz="1200">
                <a:latin typeface="Arial" panose="020B0604020202020204" pitchFamily="34" charset="0"/>
              </a:rPr>
              <a:pPr eaLnBrk="1" hangingPunct="1"/>
              <a:t>33</a:t>
            </a:fld>
            <a:endParaRPr lang="en-US" altLang="en-US" sz="120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1D42F601-3354-423D-88C4-6C34A4044B2D}"/>
              </a:ext>
            </a:extLst>
          </p:cNvPr>
          <p:cNvSpPr>
            <a:spLocks noGrp="1" noRot="1" noChangeAspect="1" noTextEdit="1"/>
          </p:cNvSpPr>
          <p:nvPr>
            <p:ph type="sldImg"/>
          </p:nvPr>
        </p:nvSpPr>
        <p:spPr>
          <a:ln/>
        </p:spPr>
      </p:sp>
      <p:sp>
        <p:nvSpPr>
          <p:cNvPr id="99330" name="Notes Placeholder 2">
            <a:extLst>
              <a:ext uri="{FF2B5EF4-FFF2-40B4-BE49-F238E27FC236}">
                <a16:creationId xmlns:a16="http://schemas.microsoft.com/office/drawing/2014/main" id="{486346C7-BB00-4CA0-BD74-4986D87724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9331" name="Slide Number Placeholder 3">
            <a:extLst>
              <a:ext uri="{FF2B5EF4-FFF2-40B4-BE49-F238E27FC236}">
                <a16:creationId xmlns:a16="http://schemas.microsoft.com/office/drawing/2014/main" id="{0BC82CA4-8653-4A54-9BA4-2878010886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400C3C8-AB55-4C12-A32B-E9717AF94EC9}" type="slidenum">
              <a:rPr lang="en-US" altLang="en-US" sz="1200">
                <a:latin typeface="Arial" panose="020B0604020202020204" pitchFamily="34" charset="0"/>
              </a:rPr>
              <a:pPr eaLnBrk="1" hangingPunct="1"/>
              <a:t>34</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35A6480F-AC61-4458-9B1E-838DFD836735}"/>
              </a:ext>
            </a:extLst>
          </p:cNvPr>
          <p:cNvSpPr>
            <a:spLocks noGrp="1" noRot="1" noChangeAspect="1" noTextEdit="1"/>
          </p:cNvSpPr>
          <p:nvPr>
            <p:ph type="sldImg"/>
          </p:nvPr>
        </p:nvSpPr>
        <p:spPr>
          <a:ln/>
        </p:spPr>
      </p:sp>
      <p:sp>
        <p:nvSpPr>
          <p:cNvPr id="37890" name="Notes Placeholder 2">
            <a:extLst>
              <a:ext uri="{FF2B5EF4-FFF2-40B4-BE49-F238E27FC236}">
                <a16:creationId xmlns:a16="http://schemas.microsoft.com/office/drawing/2014/main" id="{69E711CC-335B-4C9D-8467-FA1F4E5300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891" name="Slide Number Placeholder 3">
            <a:extLst>
              <a:ext uri="{FF2B5EF4-FFF2-40B4-BE49-F238E27FC236}">
                <a16:creationId xmlns:a16="http://schemas.microsoft.com/office/drawing/2014/main" id="{EEDF1409-87EF-4559-956C-219F3032A3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B4903FA-C4A7-49B3-98E4-46FC579D01C3}" type="slidenum">
              <a:rPr lang="en-US" altLang="en-US" sz="1200">
                <a:latin typeface="Arial" panose="020B0604020202020204" pitchFamily="34" charset="0"/>
              </a:rPr>
              <a:pPr eaLnBrk="1" hangingPunct="1"/>
              <a:t>4</a:t>
            </a:fld>
            <a:endParaRPr lang="en-US"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5F5D27B9-4807-4D77-B755-0DF6C4B949F4}"/>
              </a:ext>
            </a:extLst>
          </p:cNvPr>
          <p:cNvSpPr>
            <a:spLocks noGrp="1" noRot="1" noChangeAspect="1" noTextEdit="1"/>
          </p:cNvSpPr>
          <p:nvPr>
            <p:ph type="sldImg"/>
          </p:nvPr>
        </p:nvSpPr>
        <p:spPr>
          <a:ln/>
        </p:spPr>
      </p:sp>
      <p:sp>
        <p:nvSpPr>
          <p:cNvPr id="39938" name="Notes Placeholder 2">
            <a:extLst>
              <a:ext uri="{FF2B5EF4-FFF2-40B4-BE49-F238E27FC236}">
                <a16:creationId xmlns:a16="http://schemas.microsoft.com/office/drawing/2014/main" id="{94C36501-9BAC-4930-953B-2DB7555331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9939" name="Slide Number Placeholder 3">
            <a:extLst>
              <a:ext uri="{FF2B5EF4-FFF2-40B4-BE49-F238E27FC236}">
                <a16:creationId xmlns:a16="http://schemas.microsoft.com/office/drawing/2014/main" id="{6D8DA0B3-2176-4F25-A43C-BDA3463994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AD3F68E-5191-472C-9879-F5C629AB5158}" type="slidenum">
              <a:rPr lang="en-US" altLang="en-US" sz="1200">
                <a:latin typeface="Arial" panose="020B0604020202020204" pitchFamily="34" charset="0"/>
              </a:rPr>
              <a:pPr eaLnBrk="1" hangingPunct="1"/>
              <a:t>5</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A1D6D8FA-B1DD-4CB9-8CAE-3246FC3A3353}"/>
              </a:ext>
            </a:extLst>
          </p:cNvPr>
          <p:cNvSpPr>
            <a:spLocks noGrp="1" noRot="1" noChangeAspect="1" noTextEdit="1"/>
          </p:cNvSpPr>
          <p:nvPr>
            <p:ph type="sldImg"/>
          </p:nvPr>
        </p:nvSpPr>
        <p:spPr>
          <a:ln/>
        </p:spPr>
      </p:sp>
      <p:sp>
        <p:nvSpPr>
          <p:cNvPr id="41986" name="Notes Placeholder 2">
            <a:extLst>
              <a:ext uri="{FF2B5EF4-FFF2-40B4-BE49-F238E27FC236}">
                <a16:creationId xmlns:a16="http://schemas.microsoft.com/office/drawing/2014/main" id="{F7682A59-100B-486E-9473-C4F049FCB4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Philip Johnstone's missions handbook entitled </a:t>
            </a:r>
            <a:r>
              <a:rPr lang="en-US" altLang="en-US" i="1">
                <a:latin typeface="Arial" panose="020B0604020202020204" pitchFamily="34" charset="0"/>
              </a:rPr>
              <a:t>Operation World</a:t>
            </a:r>
            <a:r>
              <a:rPr lang="en-US" altLang="en-US">
                <a:latin typeface="Arial" panose="020B0604020202020204" pitchFamily="34" charset="0"/>
              </a:rPr>
              <a:t>.</a:t>
            </a:r>
          </a:p>
        </p:txBody>
      </p:sp>
      <p:sp>
        <p:nvSpPr>
          <p:cNvPr id="41987" name="Slide Number Placeholder 3">
            <a:extLst>
              <a:ext uri="{FF2B5EF4-FFF2-40B4-BE49-F238E27FC236}">
                <a16:creationId xmlns:a16="http://schemas.microsoft.com/office/drawing/2014/main" id="{37D27FA8-8468-4A3A-AD55-6A9139E440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BADD7A0-DA84-45F5-876C-B239F536B846}" type="slidenum">
              <a:rPr lang="en-US" altLang="en-US" sz="1200">
                <a:latin typeface="Arial" panose="020B0604020202020204" pitchFamily="34" charset="0"/>
              </a:rPr>
              <a:pPr eaLnBrk="1" hangingPunct="1"/>
              <a:t>6</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8359E832-D873-489F-934D-E26DE6AC2F85}"/>
              </a:ext>
            </a:extLst>
          </p:cNvPr>
          <p:cNvSpPr>
            <a:spLocks noGrp="1" noRot="1" noChangeAspect="1" noTextEdit="1"/>
          </p:cNvSpPr>
          <p:nvPr>
            <p:ph type="sldImg"/>
          </p:nvPr>
        </p:nvSpPr>
        <p:spPr>
          <a:ln/>
        </p:spPr>
      </p:sp>
      <p:sp>
        <p:nvSpPr>
          <p:cNvPr id="44034" name="Notes Placeholder 2">
            <a:extLst>
              <a:ext uri="{FF2B5EF4-FFF2-40B4-BE49-F238E27FC236}">
                <a16:creationId xmlns:a16="http://schemas.microsoft.com/office/drawing/2014/main" id="{A2320EA0-BE37-40EC-942E-4271E9974D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5" name="Slide Number Placeholder 3">
            <a:extLst>
              <a:ext uri="{FF2B5EF4-FFF2-40B4-BE49-F238E27FC236}">
                <a16:creationId xmlns:a16="http://schemas.microsoft.com/office/drawing/2014/main" id="{7ECF203B-797B-4883-A7CC-0EA9BB36A5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43E6C48-D2AF-4C95-910B-3E89769AB32F}" type="slidenum">
              <a:rPr lang="en-US" altLang="en-US" sz="1200">
                <a:latin typeface="Arial" panose="020B0604020202020204" pitchFamily="34" charset="0"/>
              </a:rPr>
              <a:pPr eaLnBrk="1" hangingPunct="1"/>
              <a:t>7</a:t>
            </a:fld>
            <a:endParaRPr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A7A47375-C503-4FC0-98ED-B55B77089EA1}"/>
              </a:ext>
            </a:extLst>
          </p:cNvPr>
          <p:cNvSpPr>
            <a:spLocks noGrp="1" noRot="1" noChangeAspect="1" noTextEdit="1"/>
          </p:cNvSpPr>
          <p:nvPr>
            <p:ph type="sldImg"/>
          </p:nvPr>
        </p:nvSpPr>
        <p:spPr>
          <a:ln/>
        </p:spPr>
      </p:sp>
      <p:sp>
        <p:nvSpPr>
          <p:cNvPr id="46082" name="Notes Placeholder 2">
            <a:extLst>
              <a:ext uri="{FF2B5EF4-FFF2-40B4-BE49-F238E27FC236}">
                <a16:creationId xmlns:a16="http://schemas.microsoft.com/office/drawing/2014/main" id="{A3913EC9-B024-496D-83D9-B0A0B98EF9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3" name="Slide Number Placeholder 3">
            <a:extLst>
              <a:ext uri="{FF2B5EF4-FFF2-40B4-BE49-F238E27FC236}">
                <a16:creationId xmlns:a16="http://schemas.microsoft.com/office/drawing/2014/main" id="{273FEFE7-CF98-4274-80E4-E90A3B06F8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6FE28EE-4363-4A00-8BB9-85CB08BB6AC9}" type="slidenum">
              <a:rPr lang="en-US" altLang="en-US" sz="1200">
                <a:latin typeface="Arial" panose="020B0604020202020204" pitchFamily="34" charset="0"/>
              </a:rPr>
              <a:pPr eaLnBrk="1" hangingPunct="1"/>
              <a:t>8</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9152693B-1535-408D-86AC-30FC6300EF36}"/>
              </a:ext>
            </a:extLst>
          </p:cNvPr>
          <p:cNvSpPr>
            <a:spLocks noGrp="1" noRot="1" noChangeAspect="1" noTextEdit="1"/>
          </p:cNvSpPr>
          <p:nvPr>
            <p:ph type="sldImg"/>
          </p:nvPr>
        </p:nvSpPr>
        <p:spPr>
          <a:ln/>
        </p:spPr>
      </p:sp>
      <p:sp>
        <p:nvSpPr>
          <p:cNvPr id="48130" name="Notes Placeholder 2">
            <a:extLst>
              <a:ext uri="{FF2B5EF4-FFF2-40B4-BE49-F238E27FC236}">
                <a16:creationId xmlns:a16="http://schemas.microsoft.com/office/drawing/2014/main" id="{7095B726-612E-4869-BF39-4CE3853246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8131" name="Slide Number Placeholder 3">
            <a:extLst>
              <a:ext uri="{FF2B5EF4-FFF2-40B4-BE49-F238E27FC236}">
                <a16:creationId xmlns:a16="http://schemas.microsoft.com/office/drawing/2014/main" id="{812AD3C9-0C7B-4CF2-93AA-7D29D107A7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6B7992F-8826-465B-9073-3C71CDA89FF6}" type="slidenum">
              <a:rPr lang="en-US" altLang="en-US" sz="1200">
                <a:latin typeface="Arial" panose="020B0604020202020204" pitchFamily="34" charset="0"/>
              </a:rPr>
              <a:pPr eaLnBrk="1" hangingPunct="1"/>
              <a:t>9</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54AF2F2C-0927-41BE-8755-1441586CCA0A}"/>
              </a:ext>
            </a:extLst>
          </p:cNvPr>
          <p:cNvGrpSpPr>
            <a:grpSpLocks/>
          </p:cNvGrpSpPr>
          <p:nvPr/>
        </p:nvGrpSpPr>
        <p:grpSpPr bwMode="auto">
          <a:xfrm>
            <a:off x="-20638" y="3868738"/>
            <a:ext cx="9226551" cy="1635125"/>
            <a:chOff x="0" y="4648847"/>
            <a:chExt cx="9183208" cy="2216241"/>
          </a:xfrm>
        </p:grpSpPr>
        <p:sp>
          <p:nvSpPr>
            <p:cNvPr id="5" name="Freeform 9">
              <a:extLst>
                <a:ext uri="{FF2B5EF4-FFF2-40B4-BE49-F238E27FC236}">
                  <a16:creationId xmlns:a16="http://schemas.microsoft.com/office/drawing/2014/main" id="{C4DF2949-6A6D-4617-A8BA-07381EADA51A}"/>
                </a:ext>
              </a:extLst>
            </p:cNvPr>
            <p:cNvSpPr>
              <a:spLocks/>
            </p:cNvSpPr>
            <p:nvPr/>
          </p:nvSpPr>
          <p:spPr bwMode="auto">
            <a:xfrm>
              <a:off x="1687486" y="4648847"/>
              <a:ext cx="7456220" cy="70360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6" name="Freeform 18">
              <a:extLst>
                <a:ext uri="{FF2B5EF4-FFF2-40B4-BE49-F238E27FC236}">
                  <a16:creationId xmlns:a16="http://schemas.microsoft.com/office/drawing/2014/main" id="{2040B800-CB20-455A-B2AE-E7131585D9C2}"/>
                </a:ext>
              </a:extLst>
            </p:cNvPr>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Freeform 11">
              <a:extLst>
                <a:ext uri="{FF2B5EF4-FFF2-40B4-BE49-F238E27FC236}">
                  <a16:creationId xmlns:a16="http://schemas.microsoft.com/office/drawing/2014/main" id="{8119E1D5-81F2-4E97-8CB2-24759BB41028}"/>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B31CC157-B4A2-4C92-B128-0DEBA3E7E01D}"/>
                </a:ext>
              </a:extLst>
            </p:cNvPr>
            <p:cNvCxnSpPr/>
            <p:nvPr/>
          </p:nvCxnSpPr>
          <p:spPr>
            <a:xfrm>
              <a:off x="35443" y="4883888"/>
              <a:ext cx="9147765" cy="8914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85800" y="1597820"/>
            <a:ext cx="7772400" cy="1102519"/>
          </a:xfrm>
        </p:spPr>
        <p:txBody>
          <a:bodyPr>
            <a:noAutofit/>
          </a:bodyPr>
          <a:lstStyle>
            <a:lvl1pPr algn="r">
              <a:defRPr sz="4400"/>
            </a:lvl1pPr>
          </a:lstStyle>
          <a:p>
            <a:r>
              <a:rPr lang="en-US"/>
              <a:t>Click to edit Master title style</a:t>
            </a:r>
            <a:endParaRPr lang="en-US" dirty="0"/>
          </a:p>
        </p:txBody>
      </p:sp>
      <p:sp>
        <p:nvSpPr>
          <p:cNvPr id="3" name="Subtitle 2"/>
          <p:cNvSpPr>
            <a:spLocks noGrp="1"/>
          </p:cNvSpPr>
          <p:nvPr>
            <p:ph type="subTitle" idx="1"/>
          </p:nvPr>
        </p:nvSpPr>
        <p:spPr>
          <a:xfrm>
            <a:off x="1371600" y="3010542"/>
            <a:ext cx="6400800" cy="1100959"/>
          </a:xfrm>
        </p:spPr>
        <p:txBody>
          <a:bodyPr/>
          <a:lstStyle>
            <a:lvl1pPr marL="0" indent="0" algn="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Slide Number Placeholder 5">
            <a:extLst>
              <a:ext uri="{FF2B5EF4-FFF2-40B4-BE49-F238E27FC236}">
                <a16:creationId xmlns:a16="http://schemas.microsoft.com/office/drawing/2014/main" id="{314A6907-6308-40D1-8296-414A803730A7}"/>
              </a:ext>
            </a:extLst>
          </p:cNvPr>
          <p:cNvSpPr>
            <a:spLocks noGrp="1"/>
          </p:cNvSpPr>
          <p:nvPr>
            <p:ph type="sldNum" sz="quarter" idx="10"/>
          </p:nvPr>
        </p:nvSpPr>
        <p:spPr>
          <a:xfrm>
            <a:off x="8597900" y="4767263"/>
            <a:ext cx="482600" cy="274637"/>
          </a:xfrm>
        </p:spPr>
        <p:txBody>
          <a:bodyPr/>
          <a:lstStyle>
            <a:lvl1pPr>
              <a:defRPr/>
            </a:lvl1pPr>
          </a:lstStyle>
          <a:p>
            <a:fld id="{2F8407D9-CC16-4BB9-A4D4-1DEA50B63161}" type="slidenum">
              <a:rPr lang="en-US" altLang="en-US"/>
              <a:pPr/>
              <a:t>‹#›</a:t>
            </a:fld>
            <a:endParaRPr lang="en-US" altLang="en-US"/>
          </a:p>
        </p:txBody>
      </p:sp>
    </p:spTree>
    <p:extLst>
      <p:ext uri="{BB962C8B-B14F-4D97-AF65-F5344CB8AC3E}">
        <p14:creationId xmlns:p14="http://schemas.microsoft.com/office/powerpoint/2010/main" val="349738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370094EB-A65E-4AFC-9474-286B9CB97273}"/>
              </a:ext>
            </a:extLst>
          </p:cNvPr>
          <p:cNvSpPr>
            <a:spLocks noGrp="1" noChangeArrowheads="1"/>
          </p:cNvSpPr>
          <p:nvPr>
            <p:ph type="dt" sz="half" idx="10"/>
          </p:nvPr>
        </p:nvSpPr>
        <p:spPr>
          <a:xfrm>
            <a:off x="1162050" y="4683125"/>
            <a:ext cx="19050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3" name="Rectangle 12">
            <a:extLst>
              <a:ext uri="{FF2B5EF4-FFF2-40B4-BE49-F238E27FC236}">
                <a16:creationId xmlns:a16="http://schemas.microsoft.com/office/drawing/2014/main" id="{DA58B1CF-A538-4D6E-B40B-301215546D4C}"/>
              </a:ext>
            </a:extLst>
          </p:cNvPr>
          <p:cNvSpPr>
            <a:spLocks noGrp="1" noChangeArrowheads="1"/>
          </p:cNvSpPr>
          <p:nvPr>
            <p:ph type="ftr" sz="quarter" idx="11"/>
          </p:nvPr>
        </p:nvSpPr>
        <p:spPr>
          <a:xfrm>
            <a:off x="3657600" y="4683125"/>
            <a:ext cx="28956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4" name="Rectangle 13">
            <a:extLst>
              <a:ext uri="{FF2B5EF4-FFF2-40B4-BE49-F238E27FC236}">
                <a16:creationId xmlns:a16="http://schemas.microsoft.com/office/drawing/2014/main" id="{6306C722-7007-4B92-BAA0-4C89389A78FB}"/>
              </a:ext>
            </a:extLst>
          </p:cNvPr>
          <p:cNvSpPr>
            <a:spLocks noGrp="1" noChangeArrowheads="1"/>
          </p:cNvSpPr>
          <p:nvPr>
            <p:ph type="sldNum" sz="quarter" idx="12"/>
          </p:nvPr>
        </p:nvSpPr>
        <p:spPr/>
        <p:txBody>
          <a:bodyPr/>
          <a:lstStyle>
            <a:lvl1pPr>
              <a:defRPr/>
            </a:lvl1pPr>
          </a:lstStyle>
          <a:p>
            <a:fld id="{9337DBDA-F9BC-44CE-9080-0C8B330EEB8D}" type="slidenum">
              <a:rPr lang="en-US" altLang="en-US"/>
              <a:pPr/>
              <a:t>‹#›</a:t>
            </a:fld>
            <a:endParaRPr lang="en-US" altLang="en-US"/>
          </a:p>
        </p:txBody>
      </p:sp>
    </p:spTree>
    <p:extLst>
      <p:ext uri="{BB962C8B-B14F-4D97-AF65-F5344CB8AC3E}">
        <p14:creationId xmlns:p14="http://schemas.microsoft.com/office/powerpoint/2010/main" val="351510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a:t>Click to edit Master title style</a:t>
            </a:r>
          </a:p>
        </p:txBody>
      </p:sp>
      <p:sp>
        <p:nvSpPr>
          <p:cNvPr id="3" name="Text Placeholder 2"/>
          <p:cNvSpPr>
            <a:spLocks noGrp="1"/>
          </p:cNvSpPr>
          <p:nvPr>
            <p:ph type="body" sz="half" idx="1"/>
          </p:nvPr>
        </p:nvSpPr>
        <p:spPr>
          <a:xfrm>
            <a:off x="11826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7C7E68E0-F19B-4FA1-98C2-41D210655526}"/>
              </a:ext>
            </a:extLst>
          </p:cNvPr>
          <p:cNvSpPr>
            <a:spLocks noGrp="1" noChangeArrowheads="1"/>
          </p:cNvSpPr>
          <p:nvPr>
            <p:ph type="dt" sz="half" idx="10"/>
          </p:nvPr>
        </p:nvSpPr>
        <p:spPr>
          <a:xfrm>
            <a:off x="1162050" y="4683125"/>
            <a:ext cx="19050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6" name="Rectangle 12">
            <a:extLst>
              <a:ext uri="{FF2B5EF4-FFF2-40B4-BE49-F238E27FC236}">
                <a16:creationId xmlns:a16="http://schemas.microsoft.com/office/drawing/2014/main" id="{427CDB01-0CA6-43F4-89E7-D400C36CF5B6}"/>
              </a:ext>
            </a:extLst>
          </p:cNvPr>
          <p:cNvSpPr>
            <a:spLocks noGrp="1" noChangeArrowheads="1"/>
          </p:cNvSpPr>
          <p:nvPr>
            <p:ph type="ftr" sz="quarter" idx="11"/>
          </p:nvPr>
        </p:nvSpPr>
        <p:spPr>
          <a:xfrm>
            <a:off x="3657600" y="4683125"/>
            <a:ext cx="28956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7" name="Rectangle 13">
            <a:extLst>
              <a:ext uri="{FF2B5EF4-FFF2-40B4-BE49-F238E27FC236}">
                <a16:creationId xmlns:a16="http://schemas.microsoft.com/office/drawing/2014/main" id="{6032B432-890E-47E0-889A-2ED71B68F148}"/>
              </a:ext>
            </a:extLst>
          </p:cNvPr>
          <p:cNvSpPr>
            <a:spLocks noGrp="1" noChangeArrowheads="1"/>
          </p:cNvSpPr>
          <p:nvPr>
            <p:ph type="sldNum" sz="quarter" idx="12"/>
          </p:nvPr>
        </p:nvSpPr>
        <p:spPr/>
        <p:txBody>
          <a:bodyPr/>
          <a:lstStyle>
            <a:lvl1pPr>
              <a:defRPr/>
            </a:lvl1pPr>
          </a:lstStyle>
          <a:p>
            <a:fld id="{6806B2AE-179D-421F-98B8-AF2677107221}" type="slidenum">
              <a:rPr lang="en-US" altLang="en-US"/>
              <a:pPr/>
              <a:t>‹#›</a:t>
            </a:fld>
            <a:endParaRPr lang="en-US" altLang="en-US"/>
          </a:p>
        </p:txBody>
      </p:sp>
    </p:spTree>
    <p:extLst>
      <p:ext uri="{BB962C8B-B14F-4D97-AF65-F5344CB8AC3E}">
        <p14:creationId xmlns:p14="http://schemas.microsoft.com/office/powerpoint/2010/main" val="600474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a:t>Click to edit Master title style</a:t>
            </a:r>
          </a:p>
        </p:txBody>
      </p:sp>
      <p:sp>
        <p:nvSpPr>
          <p:cNvPr id="3" name="SmartArt Placeholder 2"/>
          <p:cNvSpPr>
            <a:spLocks noGrp="1"/>
          </p:cNvSpPr>
          <p:nvPr>
            <p:ph type="dgm" idx="1"/>
          </p:nvPr>
        </p:nvSpPr>
        <p:spPr>
          <a:xfrm>
            <a:off x="1182688" y="1513285"/>
            <a:ext cx="7772400" cy="3086100"/>
          </a:xfrm>
        </p:spPr>
        <p:txBody>
          <a:bodyPr rtlCol="0">
            <a:normAutofit/>
          </a:bodyPr>
          <a:lstStyle/>
          <a:p>
            <a:pPr lvl="0"/>
            <a:endParaRPr lang="en-US" noProof="0"/>
          </a:p>
        </p:txBody>
      </p:sp>
      <p:sp>
        <p:nvSpPr>
          <p:cNvPr id="4" name="Rectangle 11">
            <a:extLst>
              <a:ext uri="{FF2B5EF4-FFF2-40B4-BE49-F238E27FC236}">
                <a16:creationId xmlns:a16="http://schemas.microsoft.com/office/drawing/2014/main" id="{D30A67FC-0188-4F23-9F2D-6BE16C287C95}"/>
              </a:ext>
            </a:extLst>
          </p:cNvPr>
          <p:cNvSpPr>
            <a:spLocks noGrp="1" noChangeArrowheads="1"/>
          </p:cNvSpPr>
          <p:nvPr>
            <p:ph type="dt" sz="half" idx="10"/>
          </p:nvPr>
        </p:nvSpPr>
        <p:spPr>
          <a:xfrm>
            <a:off x="1162050" y="4683125"/>
            <a:ext cx="19050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5" name="Rectangle 12">
            <a:extLst>
              <a:ext uri="{FF2B5EF4-FFF2-40B4-BE49-F238E27FC236}">
                <a16:creationId xmlns:a16="http://schemas.microsoft.com/office/drawing/2014/main" id="{30B57F15-EA1D-403A-B62F-3EF3A9D6E0F4}"/>
              </a:ext>
            </a:extLst>
          </p:cNvPr>
          <p:cNvSpPr>
            <a:spLocks noGrp="1" noChangeArrowheads="1"/>
          </p:cNvSpPr>
          <p:nvPr>
            <p:ph type="ftr" sz="quarter" idx="11"/>
          </p:nvPr>
        </p:nvSpPr>
        <p:spPr>
          <a:xfrm>
            <a:off x="3657600" y="4683125"/>
            <a:ext cx="28956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6" name="Rectangle 13">
            <a:extLst>
              <a:ext uri="{FF2B5EF4-FFF2-40B4-BE49-F238E27FC236}">
                <a16:creationId xmlns:a16="http://schemas.microsoft.com/office/drawing/2014/main" id="{9C9886C8-04FF-402C-9198-83B2AF4DF827}"/>
              </a:ext>
            </a:extLst>
          </p:cNvPr>
          <p:cNvSpPr>
            <a:spLocks noGrp="1" noChangeArrowheads="1"/>
          </p:cNvSpPr>
          <p:nvPr>
            <p:ph type="sldNum" sz="quarter" idx="12"/>
          </p:nvPr>
        </p:nvSpPr>
        <p:spPr/>
        <p:txBody>
          <a:bodyPr/>
          <a:lstStyle>
            <a:lvl1pPr>
              <a:defRPr/>
            </a:lvl1pPr>
          </a:lstStyle>
          <a:p>
            <a:fld id="{CB7B6BC0-DB67-46E6-A3C2-02FDA162836B}" type="slidenum">
              <a:rPr lang="en-US" altLang="en-US"/>
              <a:pPr/>
              <a:t>‹#›</a:t>
            </a:fld>
            <a:endParaRPr lang="en-US" altLang="en-US"/>
          </a:p>
        </p:txBody>
      </p:sp>
    </p:spTree>
    <p:extLst>
      <p:ext uri="{BB962C8B-B14F-4D97-AF65-F5344CB8AC3E}">
        <p14:creationId xmlns:p14="http://schemas.microsoft.com/office/powerpoint/2010/main" val="367017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a:t>Click to edit Master title style</a:t>
            </a:r>
          </a:p>
        </p:txBody>
      </p:sp>
      <p:sp>
        <p:nvSpPr>
          <p:cNvPr id="3" name="Text Placeholder 2"/>
          <p:cNvSpPr>
            <a:spLocks noGrp="1"/>
          </p:cNvSpPr>
          <p:nvPr>
            <p:ph type="body" sz="half" idx="1"/>
          </p:nvPr>
        </p:nvSpPr>
        <p:spPr>
          <a:xfrm>
            <a:off x="11826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5088" y="1513285"/>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5088" y="3113485"/>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a:extLst>
              <a:ext uri="{FF2B5EF4-FFF2-40B4-BE49-F238E27FC236}">
                <a16:creationId xmlns:a16="http://schemas.microsoft.com/office/drawing/2014/main" id="{C02D80E4-81AB-440C-8BEE-528D6B5B6E06}"/>
              </a:ext>
            </a:extLst>
          </p:cNvPr>
          <p:cNvSpPr>
            <a:spLocks noGrp="1" noChangeArrowheads="1"/>
          </p:cNvSpPr>
          <p:nvPr>
            <p:ph type="dt" sz="half" idx="10"/>
          </p:nvPr>
        </p:nvSpPr>
        <p:spPr>
          <a:xfrm>
            <a:off x="1162050" y="4683125"/>
            <a:ext cx="19050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7" name="Rectangle 12">
            <a:extLst>
              <a:ext uri="{FF2B5EF4-FFF2-40B4-BE49-F238E27FC236}">
                <a16:creationId xmlns:a16="http://schemas.microsoft.com/office/drawing/2014/main" id="{40F2D1A1-E67B-4567-85D5-5B48AD516A26}"/>
              </a:ext>
            </a:extLst>
          </p:cNvPr>
          <p:cNvSpPr>
            <a:spLocks noGrp="1" noChangeArrowheads="1"/>
          </p:cNvSpPr>
          <p:nvPr>
            <p:ph type="ftr" sz="quarter" idx="11"/>
          </p:nvPr>
        </p:nvSpPr>
        <p:spPr>
          <a:xfrm>
            <a:off x="3657600" y="4683125"/>
            <a:ext cx="28956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8" name="Rectangle 13">
            <a:extLst>
              <a:ext uri="{FF2B5EF4-FFF2-40B4-BE49-F238E27FC236}">
                <a16:creationId xmlns:a16="http://schemas.microsoft.com/office/drawing/2014/main" id="{FFDA2E3A-6C50-4421-A92D-B935500C9532}"/>
              </a:ext>
            </a:extLst>
          </p:cNvPr>
          <p:cNvSpPr>
            <a:spLocks noGrp="1" noChangeArrowheads="1"/>
          </p:cNvSpPr>
          <p:nvPr>
            <p:ph type="sldNum" sz="quarter" idx="12"/>
          </p:nvPr>
        </p:nvSpPr>
        <p:spPr/>
        <p:txBody>
          <a:bodyPr/>
          <a:lstStyle>
            <a:lvl1pPr>
              <a:defRPr/>
            </a:lvl1pPr>
          </a:lstStyle>
          <a:p>
            <a:fld id="{434321D4-252C-4152-A3DD-1E310FF6C877}" type="slidenum">
              <a:rPr lang="en-US" altLang="en-US"/>
              <a:pPr/>
              <a:t>‹#›</a:t>
            </a:fld>
            <a:endParaRPr lang="en-US" altLang="en-US"/>
          </a:p>
        </p:txBody>
      </p:sp>
    </p:spTree>
    <p:extLst>
      <p:ext uri="{BB962C8B-B14F-4D97-AF65-F5344CB8AC3E}">
        <p14:creationId xmlns:p14="http://schemas.microsoft.com/office/powerpoint/2010/main" val="638429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A1E6FCF-15D5-4B90-8C09-8282C931CF13}"/>
              </a:ext>
            </a:extLst>
          </p:cNvPr>
          <p:cNvSpPr/>
          <p:nvPr/>
        </p:nvSpPr>
        <p:spPr>
          <a:xfrm>
            <a:off x="0" y="3497263"/>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a:extLst>
              <a:ext uri="{FF2B5EF4-FFF2-40B4-BE49-F238E27FC236}">
                <a16:creationId xmlns:a16="http://schemas.microsoft.com/office/drawing/2014/main" id="{2F0D5CE6-F46E-455A-91A6-DE2B06232A70}"/>
              </a:ext>
            </a:extLst>
          </p:cNvPr>
          <p:cNvGrpSpPr>
            <a:grpSpLocks/>
          </p:cNvGrpSpPr>
          <p:nvPr/>
        </p:nvGrpSpPr>
        <p:grpSpPr bwMode="auto">
          <a:xfrm>
            <a:off x="-3175" y="3714750"/>
            <a:ext cx="9147175" cy="1433513"/>
            <a:chOff x="-3765" y="4832896"/>
            <a:chExt cx="9147765" cy="2032192"/>
          </a:xfrm>
        </p:grpSpPr>
        <p:sp>
          <p:nvSpPr>
            <p:cNvPr id="6" name="Freeform 19">
              <a:extLst>
                <a:ext uri="{FF2B5EF4-FFF2-40B4-BE49-F238E27FC236}">
                  <a16:creationId xmlns:a16="http://schemas.microsoft.com/office/drawing/2014/main" id="{7D463247-B8D6-43E0-9A64-A7E0AB67F141}"/>
                </a:ext>
              </a:extLst>
            </p:cNvPr>
            <p:cNvSpPr>
              <a:spLocks/>
            </p:cNvSpPr>
            <p:nvPr/>
          </p:nvSpPr>
          <p:spPr bwMode="auto">
            <a:xfrm>
              <a:off x="1687032" y="4832896"/>
              <a:ext cx="7456968" cy="51761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7" name="Freeform 18">
              <a:extLst>
                <a:ext uri="{FF2B5EF4-FFF2-40B4-BE49-F238E27FC236}">
                  <a16:creationId xmlns:a16="http://schemas.microsoft.com/office/drawing/2014/main" id="{B5CBCF27-D283-47CB-8CAF-80A63C4E8D5F}"/>
                </a:ext>
              </a:extLst>
            </p:cNvPr>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22">
              <a:extLst>
                <a:ext uri="{FF2B5EF4-FFF2-40B4-BE49-F238E27FC236}">
                  <a16:creationId xmlns:a16="http://schemas.microsoft.com/office/drawing/2014/main" id="{73890E5A-4597-45C8-8CDF-F9A2C9E79F62}"/>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a:extLst>
                <a:ext uri="{FF2B5EF4-FFF2-40B4-BE49-F238E27FC236}">
                  <a16:creationId xmlns:a16="http://schemas.microsoft.com/office/drawing/2014/main" id="{1DBAF5BF-24DA-4BCD-9BEE-E5B7D8D88F7A}"/>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314455"/>
            <a:ext cx="7772400" cy="137232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C32BF2C4-C155-42FE-B6C8-F2957A73BE3A}"/>
              </a:ext>
            </a:extLst>
          </p:cNvPr>
          <p:cNvSpPr>
            <a:spLocks noGrp="1"/>
          </p:cNvSpPr>
          <p:nvPr>
            <p:ph type="dt" sz="half" idx="10"/>
          </p:nvPr>
        </p:nvSpPr>
        <p:spPr/>
        <p:txBody>
          <a:bodyPr/>
          <a:lstStyle>
            <a:lvl1pPr>
              <a:defRPr>
                <a:solidFill>
                  <a:srgbClr val="FFFFFF"/>
                </a:solidFill>
              </a:defRPr>
            </a:lvl1pPr>
          </a:lstStyle>
          <a:p>
            <a:fld id="{2CA68E3D-50D0-4901-9C31-69A8D211DE0E}" type="datetime1">
              <a:rPr lang="en-US" altLang="en-US"/>
              <a:pPr/>
              <a:t>8/2/2017</a:t>
            </a:fld>
            <a:endParaRPr lang="en-US" altLang="en-US"/>
          </a:p>
        </p:txBody>
      </p:sp>
      <p:sp>
        <p:nvSpPr>
          <p:cNvPr id="12" name="Footer Placeholder 18">
            <a:extLst>
              <a:ext uri="{FF2B5EF4-FFF2-40B4-BE49-F238E27FC236}">
                <a16:creationId xmlns:a16="http://schemas.microsoft.com/office/drawing/2014/main" id="{14AD7CC6-DFFA-489C-801A-7C88E1C4484B}"/>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3935A2C8-2DC9-45F6-B5EE-E12D15314030}"/>
              </a:ext>
            </a:extLst>
          </p:cNvPr>
          <p:cNvSpPr>
            <a:spLocks noGrp="1"/>
          </p:cNvSpPr>
          <p:nvPr>
            <p:ph type="sldNum" sz="quarter" idx="12"/>
          </p:nvPr>
        </p:nvSpPr>
        <p:spPr/>
        <p:txBody>
          <a:bodyPr/>
          <a:lstStyle>
            <a:lvl1pPr>
              <a:defRPr>
                <a:solidFill>
                  <a:srgbClr val="FFFFFF"/>
                </a:solidFill>
              </a:defRPr>
            </a:lvl1pPr>
          </a:lstStyle>
          <a:p>
            <a:fld id="{676A6E94-A155-480F-A9E9-E747EBBC939D}" type="slidenum">
              <a:rPr lang="en-US" altLang="en-US"/>
              <a:pPr/>
              <a:t>‹#›</a:t>
            </a:fld>
            <a:endParaRPr lang="en-US" altLang="en-US"/>
          </a:p>
        </p:txBody>
      </p:sp>
    </p:spTree>
    <p:extLst>
      <p:ext uri="{BB962C8B-B14F-4D97-AF65-F5344CB8AC3E}">
        <p14:creationId xmlns:p14="http://schemas.microsoft.com/office/powerpoint/2010/main" val="42570068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D996E9D4-0BFD-4B28-B5ED-024BDE2E94ED}"/>
              </a:ext>
            </a:extLst>
          </p:cNvPr>
          <p:cNvSpPr>
            <a:spLocks noGrp="1"/>
          </p:cNvSpPr>
          <p:nvPr>
            <p:ph type="dt" sz="half" idx="10"/>
          </p:nvPr>
        </p:nvSpPr>
        <p:spPr/>
        <p:txBody>
          <a:bodyPr/>
          <a:lstStyle>
            <a:lvl1pPr>
              <a:defRPr/>
            </a:lvl1pPr>
          </a:lstStyle>
          <a:p>
            <a:fld id="{A17780FD-7F85-4B59-BFDA-7E947C6C82AC}" type="datetime1">
              <a:rPr lang="en-US" altLang="en-US"/>
              <a:pPr/>
              <a:t>8/2/2017</a:t>
            </a:fld>
            <a:endParaRPr lang="en-US" altLang="en-US"/>
          </a:p>
        </p:txBody>
      </p:sp>
      <p:sp>
        <p:nvSpPr>
          <p:cNvPr id="5" name="Footer Placeholder 21">
            <a:extLst>
              <a:ext uri="{FF2B5EF4-FFF2-40B4-BE49-F238E27FC236}">
                <a16:creationId xmlns:a16="http://schemas.microsoft.com/office/drawing/2014/main" id="{B0FA453C-7A58-48C2-9210-DDC7D456C3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B8E52640-2080-4E90-8760-AC0AB4D0381A}"/>
              </a:ext>
            </a:extLst>
          </p:cNvPr>
          <p:cNvSpPr>
            <a:spLocks noGrp="1"/>
          </p:cNvSpPr>
          <p:nvPr>
            <p:ph type="sldNum" sz="quarter" idx="12"/>
          </p:nvPr>
        </p:nvSpPr>
        <p:spPr/>
        <p:txBody>
          <a:bodyPr/>
          <a:lstStyle>
            <a:lvl1pPr>
              <a:defRPr/>
            </a:lvl1pPr>
          </a:lstStyle>
          <a:p>
            <a:fld id="{474382A6-81DA-478A-B580-DA19DFB29A4D}" type="slidenum">
              <a:rPr lang="en-US" altLang="en-US"/>
              <a:pPr/>
              <a:t>‹#›</a:t>
            </a:fld>
            <a:endParaRPr lang="en-US" altLang="en-US"/>
          </a:p>
        </p:txBody>
      </p:sp>
    </p:spTree>
    <p:extLst>
      <p:ext uri="{BB962C8B-B14F-4D97-AF65-F5344CB8AC3E}">
        <p14:creationId xmlns:p14="http://schemas.microsoft.com/office/powerpoint/2010/main" val="1379211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6">
            <a:extLst>
              <a:ext uri="{FF2B5EF4-FFF2-40B4-BE49-F238E27FC236}">
                <a16:creationId xmlns:a16="http://schemas.microsoft.com/office/drawing/2014/main" id="{4C42C7AE-6ECD-44E1-BCE2-35B9F84B54C6}"/>
              </a:ext>
            </a:extLst>
          </p:cNvPr>
          <p:cNvSpPr>
            <a:spLocks noChangeArrowheads="1"/>
          </p:cNvSpPr>
          <p:nvPr/>
        </p:nvSpPr>
        <p:spPr bwMode="auto">
          <a:xfrm>
            <a:off x="3636963" y="2254250"/>
            <a:ext cx="182562" cy="171450"/>
          </a:xfrm>
          <a:prstGeom prst="chevron">
            <a:avLst>
              <a:gd name="adj" fmla="val 50002"/>
            </a:avLst>
          </a:prstGeom>
          <a:gradFill rotWithShape="1">
            <a:gsLst>
              <a:gs pos="0">
                <a:srgbClr val="8AA8DA"/>
              </a:gs>
              <a:gs pos="28000">
                <a:srgbClr val="6391D5"/>
              </a:gs>
              <a:gs pos="100000">
                <a:srgbClr val="3265A1"/>
              </a:gs>
            </a:gsLst>
            <a:lin ang="5400000"/>
          </a:gradFill>
          <a:ln w="3175" cap="rnd">
            <a:solidFill>
              <a:srgbClr val="385D8A"/>
            </a:solidFill>
            <a:miter lim="800000"/>
            <a:headEnd/>
            <a:tailEnd/>
          </a:ln>
          <a:effectLst>
            <a:outerShdw blurRad="50800" dist="25400" dir="5400000" rotWithShape="0">
              <a:srgbClr val="808080">
                <a:alpha val="45999"/>
              </a:srgbClr>
            </a:outerShdw>
          </a:effectLst>
        </p:spPr>
        <p:txBody>
          <a:bodyPr anchor="ctr"/>
          <a:lstStyle/>
          <a:p>
            <a:pPr fontAlgn="auto">
              <a:spcBef>
                <a:spcPts val="0"/>
              </a:spcBef>
              <a:spcAft>
                <a:spcPts val="0"/>
              </a:spcAft>
              <a:defRPr/>
            </a:pPr>
            <a:endParaRPr lang="en-US" dirty="0">
              <a:solidFill>
                <a:schemeClr val="lt1"/>
              </a:solidFill>
              <a:latin typeface="+mn-lt"/>
              <a:ea typeface="+mn-ea"/>
            </a:endParaRPr>
          </a:p>
        </p:txBody>
      </p:sp>
      <p:sp>
        <p:nvSpPr>
          <p:cNvPr id="5" name="Chevron 18">
            <a:extLst>
              <a:ext uri="{FF2B5EF4-FFF2-40B4-BE49-F238E27FC236}">
                <a16:creationId xmlns:a16="http://schemas.microsoft.com/office/drawing/2014/main" id="{8ABEBACD-6431-4D78-ADC1-14FA0486EB29}"/>
              </a:ext>
            </a:extLst>
          </p:cNvPr>
          <p:cNvSpPr>
            <a:spLocks noChangeArrowheads="1"/>
          </p:cNvSpPr>
          <p:nvPr/>
        </p:nvSpPr>
        <p:spPr bwMode="auto">
          <a:xfrm>
            <a:off x="3449638" y="2254250"/>
            <a:ext cx="184150" cy="171450"/>
          </a:xfrm>
          <a:prstGeom prst="chevron">
            <a:avLst>
              <a:gd name="adj" fmla="val 49999"/>
            </a:avLst>
          </a:prstGeom>
          <a:gradFill rotWithShape="1">
            <a:gsLst>
              <a:gs pos="0">
                <a:srgbClr val="8AA8DA"/>
              </a:gs>
              <a:gs pos="28000">
                <a:srgbClr val="6391D5"/>
              </a:gs>
              <a:gs pos="100000">
                <a:srgbClr val="3265A1"/>
              </a:gs>
            </a:gsLst>
            <a:lin ang="5400000"/>
          </a:gradFill>
          <a:ln w="3175" cap="rnd">
            <a:solidFill>
              <a:srgbClr val="385D8A"/>
            </a:solidFill>
            <a:miter lim="800000"/>
            <a:headEnd/>
            <a:tailEnd/>
          </a:ln>
          <a:effectLst>
            <a:outerShdw blurRad="50800" dist="25400" dir="5400000" rotWithShape="0">
              <a:srgbClr val="808080">
                <a:alpha val="45999"/>
              </a:srgbClr>
            </a:outerShdw>
          </a:effectLst>
        </p:spPr>
        <p:txBody>
          <a:bodyPr anchor="ctr"/>
          <a:lstStyle/>
          <a:p>
            <a:pPr fontAlgn="auto">
              <a:spcBef>
                <a:spcPts val="0"/>
              </a:spcBef>
              <a:spcAft>
                <a:spcPts val="0"/>
              </a:spcAft>
              <a:defRPr/>
            </a:pPr>
            <a:endParaRPr lang="en-US" dirty="0">
              <a:solidFill>
                <a:schemeClr val="lt1"/>
              </a:solidFill>
              <a:latin typeface="+mn-lt"/>
              <a:ea typeface="+mn-ea"/>
            </a:endParaRPr>
          </a:p>
        </p:txBody>
      </p:sp>
      <p:sp>
        <p:nvSpPr>
          <p:cNvPr id="2" name="Title 1"/>
          <p:cNvSpPr>
            <a:spLocks noGrp="1"/>
          </p:cNvSpPr>
          <p:nvPr>
            <p:ph type="title"/>
          </p:nvPr>
        </p:nvSpPr>
        <p:spPr>
          <a:xfrm>
            <a:off x="722376" y="794784"/>
            <a:ext cx="7772400" cy="13716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198784"/>
            <a:ext cx="4572000" cy="1091166"/>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31A248D0-3708-4F4B-9D17-79DEC5443FEB}"/>
              </a:ext>
            </a:extLst>
          </p:cNvPr>
          <p:cNvSpPr>
            <a:spLocks noGrp="1"/>
          </p:cNvSpPr>
          <p:nvPr>
            <p:ph type="dt" sz="half" idx="10"/>
          </p:nvPr>
        </p:nvSpPr>
        <p:spPr/>
        <p:txBody>
          <a:bodyPr/>
          <a:lstStyle>
            <a:lvl1pPr>
              <a:defRPr/>
            </a:lvl1pPr>
          </a:lstStyle>
          <a:p>
            <a:fld id="{0DCE2221-099A-4B30-9203-6958271264F9}" type="datetime1">
              <a:rPr lang="en-US" altLang="en-US"/>
              <a:pPr/>
              <a:t>8/2/2017</a:t>
            </a:fld>
            <a:endParaRPr lang="en-US" altLang="en-US"/>
          </a:p>
        </p:txBody>
      </p:sp>
      <p:sp>
        <p:nvSpPr>
          <p:cNvPr id="7" name="Footer Placeholder 4">
            <a:extLst>
              <a:ext uri="{FF2B5EF4-FFF2-40B4-BE49-F238E27FC236}">
                <a16:creationId xmlns:a16="http://schemas.microsoft.com/office/drawing/2014/main" id="{1C9C6E43-7F7B-458A-9750-61A1EE5B5533}"/>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63AA2AEE-76B6-453E-A9EB-92C84680245B}"/>
              </a:ext>
            </a:extLst>
          </p:cNvPr>
          <p:cNvSpPr>
            <a:spLocks noGrp="1"/>
          </p:cNvSpPr>
          <p:nvPr>
            <p:ph type="sldNum" sz="quarter" idx="12"/>
          </p:nvPr>
        </p:nvSpPr>
        <p:spPr/>
        <p:txBody>
          <a:bodyPr/>
          <a:lstStyle>
            <a:lvl1pPr>
              <a:defRPr/>
            </a:lvl1pPr>
          </a:lstStyle>
          <a:p>
            <a:fld id="{9916C2EE-5B4E-443B-B256-411B416F55AC}" type="slidenum">
              <a:rPr lang="en-US" altLang="en-US"/>
              <a:pPr/>
              <a:t>‹#›</a:t>
            </a:fld>
            <a:endParaRPr lang="en-US" altLang="en-US"/>
          </a:p>
        </p:txBody>
      </p:sp>
    </p:spTree>
    <p:extLst>
      <p:ext uri="{BB962C8B-B14F-4D97-AF65-F5344CB8AC3E}">
        <p14:creationId xmlns:p14="http://schemas.microsoft.com/office/powerpoint/2010/main" val="5994240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B69B5CFC-0C40-4325-BEC3-B5450221E305}"/>
              </a:ext>
            </a:extLst>
          </p:cNvPr>
          <p:cNvSpPr>
            <a:spLocks noGrp="1"/>
          </p:cNvSpPr>
          <p:nvPr>
            <p:ph type="dt" sz="half" idx="10"/>
          </p:nvPr>
        </p:nvSpPr>
        <p:spPr/>
        <p:txBody>
          <a:bodyPr/>
          <a:lstStyle>
            <a:lvl1pPr>
              <a:defRPr/>
            </a:lvl1pPr>
          </a:lstStyle>
          <a:p>
            <a:fld id="{29D5B3D0-0E31-4FFC-ADA2-2321D1D6128C}" type="datetime1">
              <a:rPr lang="en-US" altLang="en-US"/>
              <a:pPr/>
              <a:t>8/2/2017</a:t>
            </a:fld>
            <a:endParaRPr lang="en-US" altLang="en-US"/>
          </a:p>
        </p:txBody>
      </p:sp>
      <p:sp>
        <p:nvSpPr>
          <p:cNvPr id="6" name="Footer Placeholder 5">
            <a:extLst>
              <a:ext uri="{FF2B5EF4-FFF2-40B4-BE49-F238E27FC236}">
                <a16:creationId xmlns:a16="http://schemas.microsoft.com/office/drawing/2014/main" id="{C04D4DB5-BF52-4DB8-9EB7-B97F7B790B30}"/>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DBABBE5C-9618-43F0-B32A-08D28370C249}"/>
              </a:ext>
            </a:extLst>
          </p:cNvPr>
          <p:cNvSpPr>
            <a:spLocks noGrp="1"/>
          </p:cNvSpPr>
          <p:nvPr>
            <p:ph type="sldNum" sz="quarter" idx="12"/>
          </p:nvPr>
        </p:nvSpPr>
        <p:spPr/>
        <p:txBody>
          <a:bodyPr/>
          <a:lstStyle>
            <a:lvl1pPr>
              <a:defRPr/>
            </a:lvl1pPr>
          </a:lstStyle>
          <a:p>
            <a:fld id="{C475F9EE-872A-4842-A7AD-E6134C56F123}" type="slidenum">
              <a:rPr lang="en-US" altLang="en-US"/>
              <a:pPr/>
              <a:t>‹#›</a:t>
            </a:fld>
            <a:endParaRPr lang="en-US" altLang="en-US"/>
          </a:p>
        </p:txBody>
      </p:sp>
    </p:spTree>
    <p:extLst>
      <p:ext uri="{BB962C8B-B14F-4D97-AF65-F5344CB8AC3E}">
        <p14:creationId xmlns:p14="http://schemas.microsoft.com/office/powerpoint/2010/main" val="356350387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extLst/>
          </a:lstStyle>
          <a:p>
            <a:r>
              <a:rPr lang="en-US"/>
              <a:t>Click to edit Master title style</a:t>
            </a:r>
            <a:endParaRPr lang="en-US" dirty="0"/>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33"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083223"/>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33" y="1083223"/>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8A28910-7F95-4F0A-A3C3-216B307338F0}"/>
              </a:ext>
            </a:extLst>
          </p:cNvPr>
          <p:cNvSpPr>
            <a:spLocks noGrp="1"/>
          </p:cNvSpPr>
          <p:nvPr>
            <p:ph type="dt" sz="half" idx="10"/>
          </p:nvPr>
        </p:nvSpPr>
        <p:spPr/>
        <p:txBody>
          <a:bodyPr/>
          <a:lstStyle>
            <a:lvl1pPr>
              <a:defRPr/>
            </a:lvl1pPr>
          </a:lstStyle>
          <a:p>
            <a:fld id="{943D42B9-5B17-42C9-A73A-6C05D4B52467}" type="datetime1">
              <a:rPr lang="en-US" altLang="en-US"/>
              <a:pPr/>
              <a:t>8/2/2017</a:t>
            </a:fld>
            <a:endParaRPr lang="en-US" altLang="en-US"/>
          </a:p>
        </p:txBody>
      </p:sp>
      <p:sp>
        <p:nvSpPr>
          <p:cNvPr id="8" name="Footer Placeholder 7">
            <a:extLst>
              <a:ext uri="{FF2B5EF4-FFF2-40B4-BE49-F238E27FC236}">
                <a16:creationId xmlns:a16="http://schemas.microsoft.com/office/drawing/2014/main" id="{AEEE39D2-42DB-48EC-93C7-0DA227A95ECF}"/>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D0AC6480-0919-426A-B9A1-7C064261F984}"/>
              </a:ext>
            </a:extLst>
          </p:cNvPr>
          <p:cNvSpPr>
            <a:spLocks noGrp="1"/>
          </p:cNvSpPr>
          <p:nvPr>
            <p:ph type="sldNum" sz="quarter" idx="12"/>
          </p:nvPr>
        </p:nvSpPr>
        <p:spPr/>
        <p:txBody>
          <a:bodyPr/>
          <a:lstStyle>
            <a:lvl1pPr>
              <a:defRPr/>
            </a:lvl1pPr>
          </a:lstStyle>
          <a:p>
            <a:fld id="{4D030428-47AB-43CF-9A57-4F3E2F232D50}" type="slidenum">
              <a:rPr lang="en-US" altLang="en-US"/>
              <a:pPr/>
              <a:t>‹#›</a:t>
            </a:fld>
            <a:endParaRPr lang="en-US" altLang="en-US"/>
          </a:p>
        </p:txBody>
      </p:sp>
    </p:spTree>
    <p:extLst>
      <p:ext uri="{BB962C8B-B14F-4D97-AF65-F5344CB8AC3E}">
        <p14:creationId xmlns:p14="http://schemas.microsoft.com/office/powerpoint/2010/main" val="190983206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55200D4C-3A2A-47E2-8655-9C589225B410}"/>
              </a:ext>
            </a:extLst>
          </p:cNvPr>
          <p:cNvSpPr>
            <a:spLocks noGrp="1"/>
          </p:cNvSpPr>
          <p:nvPr>
            <p:ph type="dt" sz="half" idx="10"/>
          </p:nvPr>
        </p:nvSpPr>
        <p:spPr/>
        <p:txBody>
          <a:bodyPr/>
          <a:lstStyle>
            <a:lvl1pPr>
              <a:defRPr/>
            </a:lvl1pPr>
          </a:lstStyle>
          <a:p>
            <a:fld id="{E9DE35FF-BBB8-4B00-906D-341246AF68C4}" type="datetime1">
              <a:rPr lang="en-US" altLang="en-US"/>
              <a:pPr/>
              <a:t>8/2/2017</a:t>
            </a:fld>
            <a:endParaRPr lang="en-US" altLang="en-US"/>
          </a:p>
        </p:txBody>
      </p:sp>
      <p:sp>
        <p:nvSpPr>
          <p:cNvPr id="4" name="Footer Placeholder 3">
            <a:extLst>
              <a:ext uri="{FF2B5EF4-FFF2-40B4-BE49-F238E27FC236}">
                <a16:creationId xmlns:a16="http://schemas.microsoft.com/office/drawing/2014/main" id="{DA2152E1-6850-4549-859B-3376DA2B8FC6}"/>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4">
            <a:extLst>
              <a:ext uri="{FF2B5EF4-FFF2-40B4-BE49-F238E27FC236}">
                <a16:creationId xmlns:a16="http://schemas.microsoft.com/office/drawing/2014/main" id="{A1FD892B-DC61-449D-A329-CB6C36628D41}"/>
              </a:ext>
            </a:extLst>
          </p:cNvPr>
          <p:cNvSpPr>
            <a:spLocks noGrp="1"/>
          </p:cNvSpPr>
          <p:nvPr>
            <p:ph type="sldNum" sz="quarter" idx="12"/>
          </p:nvPr>
        </p:nvSpPr>
        <p:spPr/>
        <p:txBody>
          <a:bodyPr/>
          <a:lstStyle>
            <a:lvl1pPr>
              <a:defRPr/>
            </a:lvl1pPr>
          </a:lstStyle>
          <a:p>
            <a:fld id="{0F261076-19A6-43DE-8848-FBC159F72B62}" type="slidenum">
              <a:rPr lang="en-US" altLang="en-US"/>
              <a:pPr/>
              <a:t>‹#›</a:t>
            </a:fld>
            <a:endParaRPr lang="en-US" altLang="en-US"/>
          </a:p>
        </p:txBody>
      </p:sp>
    </p:spTree>
    <p:extLst>
      <p:ext uri="{BB962C8B-B14F-4D97-AF65-F5344CB8AC3E}">
        <p14:creationId xmlns:p14="http://schemas.microsoft.com/office/powerpoint/2010/main" val="255143341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1"/>
            <a:ext cx="8229600" cy="511377"/>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2B8872D-011F-4AF6-AF18-59211B92B4DC}"/>
              </a:ext>
            </a:extLst>
          </p:cNvPr>
          <p:cNvSpPr>
            <a:spLocks noGrp="1"/>
          </p:cNvSpPr>
          <p:nvPr>
            <p:ph type="sldNum" sz="quarter" idx="10"/>
          </p:nvPr>
        </p:nvSpPr>
        <p:spPr/>
        <p:txBody>
          <a:bodyPr/>
          <a:lstStyle>
            <a:lvl1pPr>
              <a:defRPr/>
            </a:lvl1pPr>
          </a:lstStyle>
          <a:p>
            <a:fld id="{799E27DD-60A9-471A-A3BA-EB3B55C40B7E}" type="slidenum">
              <a:rPr lang="en-US" altLang="en-US"/>
              <a:pPr/>
              <a:t>‹#›</a:t>
            </a:fld>
            <a:endParaRPr lang="en-US" altLang="en-US"/>
          </a:p>
        </p:txBody>
      </p:sp>
    </p:spTree>
    <p:extLst>
      <p:ext uri="{BB962C8B-B14F-4D97-AF65-F5344CB8AC3E}">
        <p14:creationId xmlns:p14="http://schemas.microsoft.com/office/powerpoint/2010/main" val="3762453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D846E4BF-FCA0-4D51-A50C-FD1C93D91BFA}"/>
              </a:ext>
            </a:extLst>
          </p:cNvPr>
          <p:cNvSpPr>
            <a:spLocks noGrp="1"/>
          </p:cNvSpPr>
          <p:nvPr>
            <p:ph type="dt" sz="half" idx="10"/>
          </p:nvPr>
        </p:nvSpPr>
        <p:spPr/>
        <p:txBody>
          <a:bodyPr/>
          <a:lstStyle>
            <a:lvl1pPr>
              <a:defRPr/>
            </a:lvl1pPr>
          </a:lstStyle>
          <a:p>
            <a:fld id="{D9F87D48-110A-44FF-94DE-3DA31975ABCC}" type="datetime1">
              <a:rPr lang="en-US" altLang="en-US"/>
              <a:pPr/>
              <a:t>8/2/2017</a:t>
            </a:fld>
            <a:endParaRPr lang="en-US" altLang="en-US"/>
          </a:p>
        </p:txBody>
      </p:sp>
      <p:sp>
        <p:nvSpPr>
          <p:cNvPr id="3" name="Footer Placeholder 21">
            <a:extLst>
              <a:ext uri="{FF2B5EF4-FFF2-40B4-BE49-F238E27FC236}">
                <a16:creationId xmlns:a16="http://schemas.microsoft.com/office/drawing/2014/main" id="{E965846D-1219-4EBB-8F79-3740145961B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55E993AA-7D08-42E4-8895-4191EB3CF4DE}"/>
              </a:ext>
            </a:extLst>
          </p:cNvPr>
          <p:cNvSpPr>
            <a:spLocks noGrp="1"/>
          </p:cNvSpPr>
          <p:nvPr>
            <p:ph type="sldNum" sz="quarter" idx="12"/>
          </p:nvPr>
        </p:nvSpPr>
        <p:spPr/>
        <p:txBody>
          <a:bodyPr/>
          <a:lstStyle>
            <a:lvl1pPr>
              <a:defRPr/>
            </a:lvl1pPr>
          </a:lstStyle>
          <a:p>
            <a:fld id="{2E470443-4545-4784-869D-9420D8DACEE2}" type="slidenum">
              <a:rPr lang="en-US" altLang="en-US"/>
              <a:pPr/>
              <a:t>‹#›</a:t>
            </a:fld>
            <a:endParaRPr lang="en-US" altLang="en-US"/>
          </a:p>
        </p:txBody>
      </p:sp>
    </p:spTree>
    <p:extLst>
      <p:ext uri="{BB962C8B-B14F-4D97-AF65-F5344CB8AC3E}">
        <p14:creationId xmlns:p14="http://schemas.microsoft.com/office/powerpoint/2010/main" val="4126743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E53385-0332-441C-9585-BFA68A7266B7}"/>
              </a:ext>
            </a:extLst>
          </p:cNvPr>
          <p:cNvSpPr>
            <a:spLocks noGrp="1"/>
          </p:cNvSpPr>
          <p:nvPr>
            <p:ph type="dt" sz="half" idx="10"/>
          </p:nvPr>
        </p:nvSpPr>
        <p:spPr/>
        <p:txBody>
          <a:bodyPr/>
          <a:lstStyle>
            <a:lvl1pPr>
              <a:defRPr/>
            </a:lvl1pPr>
          </a:lstStyle>
          <a:p>
            <a:fld id="{35CB5A45-4AF9-41B6-B7C0-5EA48E84E1C9}" type="datetime1">
              <a:rPr lang="en-US" altLang="en-US"/>
              <a:pPr/>
              <a:t>8/2/2017</a:t>
            </a:fld>
            <a:endParaRPr lang="en-US" altLang="en-US"/>
          </a:p>
        </p:txBody>
      </p:sp>
      <p:sp>
        <p:nvSpPr>
          <p:cNvPr id="6" name="Footer Placeholder 5">
            <a:extLst>
              <a:ext uri="{FF2B5EF4-FFF2-40B4-BE49-F238E27FC236}">
                <a16:creationId xmlns:a16="http://schemas.microsoft.com/office/drawing/2014/main" id="{B0A3F670-BF0A-44E9-A694-3EE45F7DF6FB}"/>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4A8FC85C-4126-485B-A0E5-0577AFC13909}"/>
              </a:ext>
            </a:extLst>
          </p:cNvPr>
          <p:cNvSpPr>
            <a:spLocks noGrp="1"/>
          </p:cNvSpPr>
          <p:nvPr>
            <p:ph type="sldNum" sz="quarter" idx="12"/>
          </p:nvPr>
        </p:nvSpPr>
        <p:spPr/>
        <p:txBody>
          <a:bodyPr/>
          <a:lstStyle>
            <a:lvl1pPr>
              <a:defRPr/>
            </a:lvl1pPr>
          </a:lstStyle>
          <a:p>
            <a:fld id="{43E49166-CD5F-4FC5-A990-182D9B1BD489}" type="slidenum">
              <a:rPr lang="en-US" altLang="en-US"/>
              <a:pPr/>
              <a:t>‹#›</a:t>
            </a:fld>
            <a:endParaRPr lang="en-US" altLang="en-US"/>
          </a:p>
        </p:txBody>
      </p:sp>
    </p:spTree>
    <p:extLst>
      <p:ext uri="{BB962C8B-B14F-4D97-AF65-F5344CB8AC3E}">
        <p14:creationId xmlns:p14="http://schemas.microsoft.com/office/powerpoint/2010/main" val="198152812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FAABC50F-DDAF-4F30-A36E-F374DE89D090}"/>
              </a:ext>
            </a:extLst>
          </p:cNvPr>
          <p:cNvSpPr>
            <a:spLocks/>
          </p:cNvSpPr>
          <p:nvPr/>
        </p:nvSpPr>
        <p:spPr bwMode="auto">
          <a:xfrm>
            <a:off x="500063" y="4459288"/>
            <a:ext cx="4940300" cy="6905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6" name="Freeform 15">
            <a:extLst>
              <a:ext uri="{FF2B5EF4-FFF2-40B4-BE49-F238E27FC236}">
                <a16:creationId xmlns:a16="http://schemas.microsoft.com/office/drawing/2014/main" id="{6A0E3B31-8D79-4A80-A681-93304283FACE}"/>
              </a:ext>
            </a:extLst>
          </p:cNvPr>
          <p:cNvSpPr>
            <a:spLocks/>
          </p:cNvSpPr>
          <p:nvPr/>
        </p:nvSpPr>
        <p:spPr bwMode="auto">
          <a:xfrm>
            <a:off x="485775" y="4454525"/>
            <a:ext cx="3690938" cy="700088"/>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8FCB6119-26C4-4DED-85F9-A43B96C595AA}"/>
              </a:ext>
            </a:extLst>
          </p:cNvPr>
          <p:cNvSpPr>
            <a:spLocks/>
          </p:cNvSpPr>
          <p:nvPr/>
        </p:nvSpPr>
        <p:spPr bwMode="auto">
          <a:xfrm>
            <a:off x="-6042" y="4343441"/>
            <a:ext cx="3402314" cy="810651"/>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567059EB-C67F-4F35-9CA7-6A37B7F3596B}"/>
              </a:ext>
            </a:extLst>
          </p:cNvPr>
          <p:cNvCxnSpPr/>
          <p:nvPr/>
        </p:nvCxnSpPr>
        <p:spPr>
          <a:xfrm>
            <a:off x="-9237" y="4340808"/>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22">
            <a:extLst>
              <a:ext uri="{FF2B5EF4-FFF2-40B4-BE49-F238E27FC236}">
                <a16:creationId xmlns:a16="http://schemas.microsoft.com/office/drawing/2014/main" id="{1D9A6379-C9DA-44D8-ADB9-14400A22669D}"/>
              </a:ext>
            </a:extLst>
          </p:cNvPr>
          <p:cNvSpPr>
            <a:spLocks noChangeArrowheads="1"/>
          </p:cNvSpPr>
          <p:nvPr/>
        </p:nvSpPr>
        <p:spPr bwMode="auto">
          <a:xfrm>
            <a:off x="8664575" y="3741738"/>
            <a:ext cx="182563" cy="171450"/>
          </a:xfrm>
          <a:prstGeom prst="chevron">
            <a:avLst>
              <a:gd name="adj" fmla="val 50002"/>
            </a:avLst>
          </a:prstGeom>
          <a:gradFill rotWithShape="1">
            <a:gsLst>
              <a:gs pos="0">
                <a:srgbClr val="8AA8DA"/>
              </a:gs>
              <a:gs pos="28000">
                <a:srgbClr val="6391D5"/>
              </a:gs>
              <a:gs pos="100000">
                <a:srgbClr val="3265A1"/>
              </a:gs>
            </a:gsLst>
            <a:lin ang="5400000"/>
          </a:gradFill>
          <a:ln w="3175" cap="rnd">
            <a:solidFill>
              <a:srgbClr val="385D8A"/>
            </a:solidFill>
            <a:miter lim="800000"/>
            <a:headEnd/>
            <a:tailEnd/>
          </a:ln>
          <a:effectLst>
            <a:outerShdw blurRad="50800" dist="25400" dir="5400000" rotWithShape="0">
              <a:srgbClr val="808080">
                <a:alpha val="45999"/>
              </a:srgbClr>
            </a:outerShdw>
          </a:effectLst>
        </p:spPr>
        <p:txBody>
          <a:bodyPr anchor="ctr"/>
          <a:lstStyle/>
          <a:p>
            <a:pPr fontAlgn="auto">
              <a:spcBef>
                <a:spcPts val="0"/>
              </a:spcBef>
              <a:spcAft>
                <a:spcPts val="0"/>
              </a:spcAft>
              <a:defRPr/>
            </a:pPr>
            <a:endParaRPr lang="en-US" dirty="0">
              <a:solidFill>
                <a:schemeClr val="lt1"/>
              </a:solidFill>
              <a:latin typeface="+mn-lt"/>
              <a:ea typeface="+mn-ea"/>
            </a:endParaRPr>
          </a:p>
        </p:txBody>
      </p:sp>
      <p:sp>
        <p:nvSpPr>
          <p:cNvPr id="10" name="Chevron 23">
            <a:extLst>
              <a:ext uri="{FF2B5EF4-FFF2-40B4-BE49-F238E27FC236}">
                <a16:creationId xmlns:a16="http://schemas.microsoft.com/office/drawing/2014/main" id="{B410DB8F-2922-49DF-9F82-AE509382DB1E}"/>
              </a:ext>
            </a:extLst>
          </p:cNvPr>
          <p:cNvSpPr>
            <a:spLocks noChangeArrowheads="1"/>
          </p:cNvSpPr>
          <p:nvPr/>
        </p:nvSpPr>
        <p:spPr bwMode="auto">
          <a:xfrm>
            <a:off x="8477250" y="3741738"/>
            <a:ext cx="182563" cy="171450"/>
          </a:xfrm>
          <a:prstGeom prst="chevron">
            <a:avLst>
              <a:gd name="adj" fmla="val 50002"/>
            </a:avLst>
          </a:prstGeom>
          <a:gradFill rotWithShape="1">
            <a:gsLst>
              <a:gs pos="0">
                <a:srgbClr val="8AA8DA"/>
              </a:gs>
              <a:gs pos="28000">
                <a:srgbClr val="6391D5"/>
              </a:gs>
              <a:gs pos="100000">
                <a:srgbClr val="3265A1"/>
              </a:gs>
            </a:gsLst>
            <a:lin ang="5400000"/>
          </a:gradFill>
          <a:ln w="3175" cap="rnd">
            <a:solidFill>
              <a:srgbClr val="385D8A"/>
            </a:solidFill>
            <a:miter lim="800000"/>
            <a:headEnd/>
            <a:tailEnd/>
          </a:ln>
          <a:effectLst>
            <a:outerShdw blurRad="50800" dist="25400" dir="5400000" rotWithShape="0">
              <a:srgbClr val="808080">
                <a:alpha val="45999"/>
              </a:srgbClr>
            </a:outerShdw>
          </a:effectLst>
        </p:spPr>
        <p:txBody>
          <a:bodyPr anchor="ctr"/>
          <a:lstStyle/>
          <a:p>
            <a:pPr fontAlgn="auto">
              <a:spcBef>
                <a:spcPts val="0"/>
              </a:spcBef>
              <a:spcAft>
                <a:spcPts val="0"/>
              </a:spcAft>
              <a:defRPr/>
            </a:pPr>
            <a:endParaRPr lang="en-US" dirty="0">
              <a:solidFill>
                <a:schemeClr val="lt1"/>
              </a:solidFill>
              <a:latin typeface="+mn-lt"/>
              <a:ea typeface="+mn-ea"/>
            </a:endParaRPr>
          </a:p>
        </p:txBody>
      </p:sp>
      <p:sp>
        <p:nvSpPr>
          <p:cNvPr id="4" name="Text Placeholder 3"/>
          <p:cNvSpPr>
            <a:spLocks noGrp="1"/>
          </p:cNvSpPr>
          <p:nvPr>
            <p:ph type="body" sz="half" idx="2"/>
          </p:nvPr>
        </p:nvSpPr>
        <p:spPr>
          <a:xfrm>
            <a:off x="1141232" y="4082552"/>
            <a:ext cx="7162800" cy="486174"/>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Drag picture to placeholder or click icon to add</a:t>
            </a:r>
            <a:endParaRPr lang="en-US" noProof="0" dirty="0"/>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42787D6A-E9D7-467A-9F03-C26CFE3D7FE0}"/>
              </a:ext>
            </a:extLst>
          </p:cNvPr>
          <p:cNvSpPr>
            <a:spLocks noGrp="1"/>
          </p:cNvSpPr>
          <p:nvPr>
            <p:ph type="dt" sz="half" idx="10"/>
          </p:nvPr>
        </p:nvSpPr>
        <p:spPr/>
        <p:txBody>
          <a:bodyPr/>
          <a:lstStyle>
            <a:lvl1pPr>
              <a:defRPr/>
            </a:lvl1pPr>
          </a:lstStyle>
          <a:p>
            <a:fld id="{B8D9B000-165B-41EB-9ADE-0FFD97F27612}" type="datetime1">
              <a:rPr lang="en-US" altLang="en-US"/>
              <a:pPr/>
              <a:t>8/2/2017</a:t>
            </a:fld>
            <a:endParaRPr lang="en-US" altLang="en-US"/>
          </a:p>
        </p:txBody>
      </p:sp>
      <p:sp>
        <p:nvSpPr>
          <p:cNvPr id="12" name="Footer Placeholder 5">
            <a:extLst>
              <a:ext uri="{FF2B5EF4-FFF2-40B4-BE49-F238E27FC236}">
                <a16:creationId xmlns:a16="http://schemas.microsoft.com/office/drawing/2014/main" id="{01421AE9-7D4C-4245-890C-10DE081C860F}"/>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08D8E8DD-49B2-4B36-AE48-FE677C580DC6}"/>
              </a:ext>
            </a:extLst>
          </p:cNvPr>
          <p:cNvSpPr>
            <a:spLocks noGrp="1"/>
          </p:cNvSpPr>
          <p:nvPr>
            <p:ph type="sldNum" sz="quarter" idx="12"/>
          </p:nvPr>
        </p:nvSpPr>
        <p:spPr/>
        <p:txBody>
          <a:bodyPr/>
          <a:lstStyle>
            <a:lvl1pPr>
              <a:defRPr/>
            </a:lvl1pPr>
          </a:lstStyle>
          <a:p>
            <a:fld id="{7B525EFA-B191-4122-93BA-0951028C4094}" type="slidenum">
              <a:rPr lang="en-US" altLang="en-US"/>
              <a:pPr/>
              <a:t>‹#›</a:t>
            </a:fld>
            <a:endParaRPr lang="en-US" altLang="en-US"/>
          </a:p>
        </p:txBody>
      </p:sp>
    </p:spTree>
    <p:extLst>
      <p:ext uri="{BB962C8B-B14F-4D97-AF65-F5344CB8AC3E}">
        <p14:creationId xmlns:p14="http://schemas.microsoft.com/office/powerpoint/2010/main" val="288221686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11001"/>
            <a:ext cx="8229600" cy="32895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2EB7B91-B5C1-41F2-9A8B-1D9DCFCB69DE}"/>
              </a:ext>
            </a:extLst>
          </p:cNvPr>
          <p:cNvSpPr>
            <a:spLocks noGrp="1"/>
          </p:cNvSpPr>
          <p:nvPr>
            <p:ph type="dt" sz="half" idx="10"/>
          </p:nvPr>
        </p:nvSpPr>
        <p:spPr/>
        <p:txBody>
          <a:bodyPr/>
          <a:lstStyle>
            <a:lvl1pPr>
              <a:defRPr/>
            </a:lvl1pPr>
          </a:lstStyle>
          <a:p>
            <a:fld id="{1E85FE71-6842-487D-B515-9E93051EF314}" type="datetime1">
              <a:rPr lang="en-US" altLang="en-US"/>
              <a:pPr/>
              <a:t>8/2/2017</a:t>
            </a:fld>
            <a:endParaRPr lang="en-US" altLang="en-US"/>
          </a:p>
        </p:txBody>
      </p:sp>
      <p:sp>
        <p:nvSpPr>
          <p:cNvPr id="5" name="Footer Placeholder 21">
            <a:extLst>
              <a:ext uri="{FF2B5EF4-FFF2-40B4-BE49-F238E27FC236}">
                <a16:creationId xmlns:a16="http://schemas.microsoft.com/office/drawing/2014/main" id="{E1E250FD-7D51-4392-A884-150EFD73E8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70176E6B-7E1F-4AB8-A476-FE86BA53D42F}"/>
              </a:ext>
            </a:extLst>
          </p:cNvPr>
          <p:cNvSpPr>
            <a:spLocks noGrp="1"/>
          </p:cNvSpPr>
          <p:nvPr>
            <p:ph type="sldNum" sz="quarter" idx="12"/>
          </p:nvPr>
        </p:nvSpPr>
        <p:spPr/>
        <p:txBody>
          <a:bodyPr/>
          <a:lstStyle>
            <a:lvl1pPr>
              <a:defRPr/>
            </a:lvl1pPr>
          </a:lstStyle>
          <a:p>
            <a:fld id="{C74A4812-82EC-46B8-8F02-B8BDB8D955CC}" type="slidenum">
              <a:rPr lang="en-US" altLang="en-US"/>
              <a:pPr/>
              <a:t>‹#›</a:t>
            </a:fld>
            <a:endParaRPr lang="en-US" altLang="en-US"/>
          </a:p>
        </p:txBody>
      </p:sp>
    </p:spTree>
    <p:extLst>
      <p:ext uri="{BB962C8B-B14F-4D97-AF65-F5344CB8AC3E}">
        <p14:creationId xmlns:p14="http://schemas.microsoft.com/office/powerpoint/2010/main" val="636401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4"/>
            <a:ext cx="1777470" cy="41945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FCB5CE8-BE15-4549-8452-9A74B1750065}"/>
              </a:ext>
            </a:extLst>
          </p:cNvPr>
          <p:cNvSpPr>
            <a:spLocks noGrp="1"/>
          </p:cNvSpPr>
          <p:nvPr>
            <p:ph type="dt" sz="half" idx="10"/>
          </p:nvPr>
        </p:nvSpPr>
        <p:spPr/>
        <p:txBody>
          <a:bodyPr/>
          <a:lstStyle>
            <a:lvl1pPr>
              <a:defRPr/>
            </a:lvl1pPr>
          </a:lstStyle>
          <a:p>
            <a:fld id="{73E63CE4-5172-4E35-8C09-FAD8928ED5E0}" type="datetime1">
              <a:rPr lang="en-US" altLang="en-US"/>
              <a:pPr/>
              <a:t>8/2/2017</a:t>
            </a:fld>
            <a:endParaRPr lang="en-US" altLang="en-US"/>
          </a:p>
        </p:txBody>
      </p:sp>
      <p:sp>
        <p:nvSpPr>
          <p:cNvPr id="5" name="Footer Placeholder 21">
            <a:extLst>
              <a:ext uri="{FF2B5EF4-FFF2-40B4-BE49-F238E27FC236}">
                <a16:creationId xmlns:a16="http://schemas.microsoft.com/office/drawing/2014/main" id="{6CDD1F61-9EB9-454F-9764-FF83CEA2DD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725549B3-3A01-441B-91A5-088B218F33E6}"/>
              </a:ext>
            </a:extLst>
          </p:cNvPr>
          <p:cNvSpPr>
            <a:spLocks noGrp="1"/>
          </p:cNvSpPr>
          <p:nvPr>
            <p:ph type="sldNum" sz="quarter" idx="12"/>
          </p:nvPr>
        </p:nvSpPr>
        <p:spPr/>
        <p:txBody>
          <a:bodyPr/>
          <a:lstStyle>
            <a:lvl1pPr>
              <a:defRPr/>
            </a:lvl1pPr>
          </a:lstStyle>
          <a:p>
            <a:fld id="{56E5BECC-F3C8-4E9E-BFB8-9FBF543C69A9}" type="slidenum">
              <a:rPr lang="en-US" altLang="en-US"/>
              <a:pPr/>
              <a:t>‹#›</a:t>
            </a:fld>
            <a:endParaRPr lang="en-US" altLang="en-US"/>
          </a:p>
        </p:txBody>
      </p:sp>
    </p:spTree>
    <p:extLst>
      <p:ext uri="{BB962C8B-B14F-4D97-AF65-F5344CB8AC3E}">
        <p14:creationId xmlns:p14="http://schemas.microsoft.com/office/powerpoint/2010/main" val="1841658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a:t>Click to edit Master title style</a:t>
            </a:r>
          </a:p>
        </p:txBody>
      </p:sp>
      <p:sp>
        <p:nvSpPr>
          <p:cNvPr id="3" name="Text Placeholder 2"/>
          <p:cNvSpPr>
            <a:spLocks noGrp="1"/>
          </p:cNvSpPr>
          <p:nvPr>
            <p:ph type="body" sz="half" idx="1"/>
          </p:nvPr>
        </p:nvSpPr>
        <p:spPr>
          <a:xfrm>
            <a:off x="11826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B1DD001B-C732-46E6-885B-7062F91228AA}"/>
              </a:ext>
            </a:extLst>
          </p:cNvPr>
          <p:cNvSpPr>
            <a:spLocks noGrp="1" noChangeArrowheads="1"/>
          </p:cNvSpPr>
          <p:nvPr>
            <p:ph type="dt" sz="half" idx="10"/>
          </p:nvPr>
        </p:nvSpPr>
        <p:spPr>
          <a:xfrm>
            <a:off x="1162050" y="4683125"/>
            <a:ext cx="1905000" cy="342900"/>
          </a:xfrm>
        </p:spPr>
        <p:txBody>
          <a:bodyPr/>
          <a:lstStyle>
            <a:lvl1pPr fontAlgn="auto">
              <a:spcBef>
                <a:spcPts val="0"/>
              </a:spcBef>
              <a:spcAft>
                <a:spcPts val="0"/>
              </a:spcAft>
              <a:defRPr>
                <a:latin typeface="+mn-lt"/>
                <a:ea typeface="+mn-ea"/>
              </a:defRPr>
            </a:lvl1pPr>
          </a:lstStyle>
          <a:p>
            <a:pPr>
              <a:defRPr/>
            </a:pPr>
            <a:endParaRPr lang="en-US"/>
          </a:p>
        </p:txBody>
      </p:sp>
      <p:sp>
        <p:nvSpPr>
          <p:cNvPr id="6" name="Rectangle 12">
            <a:extLst>
              <a:ext uri="{FF2B5EF4-FFF2-40B4-BE49-F238E27FC236}">
                <a16:creationId xmlns:a16="http://schemas.microsoft.com/office/drawing/2014/main" id="{9DB676C9-20FF-4BE2-A5C8-5B26F5367E78}"/>
              </a:ext>
            </a:extLst>
          </p:cNvPr>
          <p:cNvSpPr>
            <a:spLocks noGrp="1" noChangeArrowheads="1"/>
          </p:cNvSpPr>
          <p:nvPr>
            <p:ph type="ftr" sz="quarter" idx="11"/>
          </p:nvPr>
        </p:nvSpPr>
        <p:spPr>
          <a:xfrm>
            <a:off x="3657600" y="4683125"/>
            <a:ext cx="2895600" cy="342900"/>
          </a:xfrm>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23345155-2664-4904-BC77-F0AD7E17A061}"/>
              </a:ext>
            </a:extLst>
          </p:cNvPr>
          <p:cNvSpPr>
            <a:spLocks noGrp="1" noChangeArrowheads="1"/>
          </p:cNvSpPr>
          <p:nvPr>
            <p:ph type="sldNum" sz="quarter" idx="12"/>
          </p:nvPr>
        </p:nvSpPr>
        <p:spPr/>
        <p:txBody>
          <a:bodyPr/>
          <a:lstStyle>
            <a:lvl1pPr>
              <a:defRPr/>
            </a:lvl1pPr>
          </a:lstStyle>
          <a:p>
            <a:fld id="{AE4318B5-4D5B-4CAF-819B-308E14A9F0E1}" type="slidenum">
              <a:rPr lang="en-US" altLang="en-US"/>
              <a:pPr/>
              <a:t>‹#›</a:t>
            </a:fld>
            <a:endParaRPr lang="en-US" altLang="en-US"/>
          </a:p>
        </p:txBody>
      </p:sp>
    </p:spTree>
    <p:extLst>
      <p:ext uri="{BB962C8B-B14F-4D97-AF65-F5344CB8AC3E}">
        <p14:creationId xmlns:p14="http://schemas.microsoft.com/office/powerpoint/2010/main" val="2090887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658557"/>
            <a:ext cx="8229600" cy="3747908"/>
          </a:xfrm>
        </p:spPr>
        <p:txBody>
          <a:bodyPr/>
          <a:lstStyle>
            <a:lvl1pPr marL="0" indent="0">
              <a:buNone/>
              <a:defRPr/>
            </a:lvl1pPr>
            <a:lvl2pPr marL="742950" indent="-285750">
              <a:buSzPct val="100000"/>
              <a:buFont typeface="Arial"/>
              <a:buChar char="•"/>
              <a:defRPr/>
            </a:lvl2pPr>
            <a:lvl3pPr marL="1143000" indent="-228600">
              <a:buSzPct val="60000"/>
              <a:buFont typeface="Courier New"/>
              <a:buChar char="o"/>
              <a:defRPr/>
            </a:lvl3pPr>
            <a:lvl4pPr marL="1600200" indent="-228600">
              <a:buSzPct val="90000"/>
              <a:buFont typeface="Arial"/>
              <a:buChar char="•"/>
              <a:defRPr/>
            </a:lvl4pPr>
            <a:lvl5pPr marL="2057400" indent="-228600">
              <a:buSzPct val="56000"/>
              <a:buFont typeface="Courier New"/>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16A7C3CD-DFB8-4EEB-8960-A6108E63A46B}"/>
              </a:ext>
            </a:extLst>
          </p:cNvPr>
          <p:cNvSpPr>
            <a:spLocks noGrp="1"/>
          </p:cNvSpPr>
          <p:nvPr>
            <p:ph type="sldNum" sz="quarter" idx="10"/>
          </p:nvPr>
        </p:nvSpPr>
        <p:spPr/>
        <p:txBody>
          <a:bodyPr/>
          <a:lstStyle>
            <a:lvl1pPr>
              <a:defRPr/>
            </a:lvl1pPr>
          </a:lstStyle>
          <a:p>
            <a:fld id="{62EA1924-FB04-4CAB-AFA3-F5C8C4D21417}" type="slidenum">
              <a:rPr lang="en-US" altLang="en-US"/>
              <a:pPr/>
              <a:t>‹#›</a:t>
            </a:fld>
            <a:endParaRPr lang="en-US" altLang="en-US"/>
          </a:p>
        </p:txBody>
      </p:sp>
    </p:spTree>
    <p:extLst>
      <p:ext uri="{BB962C8B-B14F-4D97-AF65-F5344CB8AC3E}">
        <p14:creationId xmlns:p14="http://schemas.microsoft.com/office/powerpoint/2010/main" val="314056083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0001" y="1686754"/>
            <a:ext cx="7959712"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40001" y="2708311"/>
            <a:ext cx="7959712"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CE43A20-B9BD-40F5-B491-CDAA7890E7D9}"/>
              </a:ext>
            </a:extLst>
          </p:cNvPr>
          <p:cNvSpPr>
            <a:spLocks noGrp="1"/>
          </p:cNvSpPr>
          <p:nvPr>
            <p:ph type="sldNum" sz="quarter" idx="10"/>
          </p:nvPr>
        </p:nvSpPr>
        <p:spPr/>
        <p:txBody>
          <a:bodyPr/>
          <a:lstStyle>
            <a:lvl1pPr>
              <a:defRPr/>
            </a:lvl1pPr>
          </a:lstStyle>
          <a:p>
            <a:fld id="{6FB17EC5-754A-4B81-A284-7FD41EEB274A}" type="slidenum">
              <a:rPr lang="en-US" altLang="en-US"/>
              <a:pPr/>
              <a:t>‹#›</a:t>
            </a:fld>
            <a:endParaRPr lang="en-US" altLang="en-US"/>
          </a:p>
        </p:txBody>
      </p:sp>
    </p:spTree>
    <p:extLst>
      <p:ext uri="{BB962C8B-B14F-4D97-AF65-F5344CB8AC3E}">
        <p14:creationId xmlns:p14="http://schemas.microsoft.com/office/powerpoint/2010/main" val="159480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0003" y="876877"/>
            <a:ext cx="4804361" cy="2639342"/>
          </a:xfrm>
        </p:spPr>
        <p:txBody>
          <a:bodyPr anchor="t"/>
          <a:lstStyle>
            <a:lvl1pPr algn="l">
              <a:defRPr sz="4000" b="1" cap="all"/>
            </a:lvl1pPr>
          </a:lstStyle>
          <a:p>
            <a:r>
              <a:rPr lang="en-US"/>
              <a:t>Click to edit Master title style</a:t>
            </a:r>
            <a:endParaRPr lang="en-US" dirty="0"/>
          </a:p>
        </p:txBody>
      </p:sp>
      <p:sp>
        <p:nvSpPr>
          <p:cNvPr id="5" name="Picture Placeholder 4"/>
          <p:cNvSpPr>
            <a:spLocks noGrp="1"/>
          </p:cNvSpPr>
          <p:nvPr>
            <p:ph type="pic" sz="quarter" idx="13"/>
          </p:nvPr>
        </p:nvSpPr>
        <p:spPr>
          <a:xfrm>
            <a:off x="5644264" y="876877"/>
            <a:ext cx="3280728" cy="2639343"/>
          </a:xfrm>
        </p:spPr>
        <p:txBody>
          <a:bodyPr rtlCol="0">
            <a:normAutofit/>
          </a:bodyPr>
          <a:lstStyle/>
          <a:p>
            <a:pPr lvl="0"/>
            <a:r>
              <a:rPr lang="en-US" noProof="0"/>
              <a:t>Drag picture to placeholder or click icon to add</a:t>
            </a:r>
          </a:p>
        </p:txBody>
      </p:sp>
      <p:sp>
        <p:nvSpPr>
          <p:cNvPr id="4" name="Slide Number Placeholder 5">
            <a:extLst>
              <a:ext uri="{FF2B5EF4-FFF2-40B4-BE49-F238E27FC236}">
                <a16:creationId xmlns:a16="http://schemas.microsoft.com/office/drawing/2014/main" id="{B330D11A-1660-4621-B1D0-412F476C5249}"/>
              </a:ext>
            </a:extLst>
          </p:cNvPr>
          <p:cNvSpPr>
            <a:spLocks noGrp="1"/>
          </p:cNvSpPr>
          <p:nvPr>
            <p:ph type="sldNum" sz="quarter" idx="14"/>
          </p:nvPr>
        </p:nvSpPr>
        <p:spPr/>
        <p:txBody>
          <a:bodyPr/>
          <a:lstStyle>
            <a:lvl1pPr>
              <a:defRPr/>
            </a:lvl1pPr>
          </a:lstStyle>
          <a:p>
            <a:fld id="{E1CDD1B4-48B2-43F6-AF4C-49CDCA6A1C61}" type="slidenum">
              <a:rPr lang="en-US" altLang="en-US"/>
              <a:pPr/>
              <a:t>‹#›</a:t>
            </a:fld>
            <a:endParaRPr lang="en-US" altLang="en-US"/>
          </a:p>
        </p:txBody>
      </p:sp>
    </p:spTree>
    <p:extLst>
      <p:ext uri="{BB962C8B-B14F-4D97-AF65-F5344CB8AC3E}">
        <p14:creationId xmlns:p14="http://schemas.microsoft.com/office/powerpoint/2010/main" val="16339359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735473"/>
            <a:ext cx="4038600" cy="3380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35473"/>
            <a:ext cx="4038600" cy="3380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55B3427-5921-40F1-9603-07E915342F2C}"/>
              </a:ext>
            </a:extLst>
          </p:cNvPr>
          <p:cNvSpPr>
            <a:spLocks noGrp="1"/>
          </p:cNvSpPr>
          <p:nvPr>
            <p:ph type="sldNum" sz="quarter" idx="10"/>
          </p:nvPr>
        </p:nvSpPr>
        <p:spPr/>
        <p:txBody>
          <a:bodyPr/>
          <a:lstStyle>
            <a:lvl1pPr>
              <a:defRPr/>
            </a:lvl1pPr>
          </a:lstStyle>
          <a:p>
            <a:fld id="{5306B309-E8BA-4CCB-9922-8EF08E160BD4}" type="slidenum">
              <a:rPr lang="en-US" altLang="en-US"/>
              <a:pPr/>
              <a:t>‹#›</a:t>
            </a:fld>
            <a:endParaRPr lang="en-US" altLang="en-US"/>
          </a:p>
        </p:txBody>
      </p:sp>
    </p:spTree>
    <p:extLst>
      <p:ext uri="{BB962C8B-B14F-4D97-AF65-F5344CB8AC3E}">
        <p14:creationId xmlns:p14="http://schemas.microsoft.com/office/powerpoint/2010/main" val="250861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379"/>
            <a:ext cx="8229600" cy="85725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2" y="1034875"/>
            <a:ext cx="8229601" cy="33480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6114618" y="3069091"/>
            <a:ext cx="2572182" cy="1313852"/>
          </a:xfrm>
        </p:spPr>
        <p:txBody>
          <a:bodyPr rtlCol="0">
            <a:normAutofit/>
          </a:bodyPr>
          <a:lstStyle/>
          <a:p>
            <a:pPr lvl="0"/>
            <a:r>
              <a:rPr lang="en-US" noProof="0"/>
              <a:t>Drag picture to placeholder or click icon to add</a:t>
            </a:r>
          </a:p>
        </p:txBody>
      </p:sp>
      <p:sp>
        <p:nvSpPr>
          <p:cNvPr id="5" name="Slide Number Placeholder 5">
            <a:extLst>
              <a:ext uri="{FF2B5EF4-FFF2-40B4-BE49-F238E27FC236}">
                <a16:creationId xmlns:a16="http://schemas.microsoft.com/office/drawing/2014/main" id="{4341129F-9E75-4142-9CA5-85286FF12645}"/>
              </a:ext>
            </a:extLst>
          </p:cNvPr>
          <p:cNvSpPr>
            <a:spLocks noGrp="1"/>
          </p:cNvSpPr>
          <p:nvPr>
            <p:ph type="sldNum" sz="quarter" idx="14"/>
          </p:nvPr>
        </p:nvSpPr>
        <p:spPr/>
        <p:txBody>
          <a:bodyPr/>
          <a:lstStyle>
            <a:lvl1pPr>
              <a:defRPr/>
            </a:lvl1pPr>
          </a:lstStyle>
          <a:p>
            <a:fld id="{2C1F25F9-93AE-4D6A-97C4-35EB46A46B2A}" type="slidenum">
              <a:rPr lang="en-US" altLang="en-US"/>
              <a:pPr/>
              <a:t>‹#›</a:t>
            </a:fld>
            <a:endParaRPr lang="en-US" altLang="en-US"/>
          </a:p>
        </p:txBody>
      </p:sp>
    </p:spTree>
    <p:extLst>
      <p:ext uri="{BB962C8B-B14F-4D97-AF65-F5344CB8AC3E}">
        <p14:creationId xmlns:p14="http://schemas.microsoft.com/office/powerpoint/2010/main" val="384868883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99"/>
            <a:ext cx="8229600" cy="85725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633" y="1105433"/>
            <a:ext cx="5657419" cy="33480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6114618" y="3139651"/>
            <a:ext cx="2572182" cy="1313852"/>
          </a:xfrm>
        </p:spPr>
        <p:txBody>
          <a:bodyPr rtlCol="0">
            <a:normAutofit/>
          </a:bodyPr>
          <a:lstStyle/>
          <a:p>
            <a:pPr lvl="0"/>
            <a:r>
              <a:rPr lang="en-US" noProof="0"/>
              <a:t>Drag picture to placeholder or click icon to add</a:t>
            </a:r>
          </a:p>
        </p:txBody>
      </p:sp>
      <p:sp>
        <p:nvSpPr>
          <p:cNvPr id="5" name="Picture Placeholder 4"/>
          <p:cNvSpPr>
            <a:spLocks noGrp="1"/>
          </p:cNvSpPr>
          <p:nvPr>
            <p:ph type="pic" sz="quarter" idx="14"/>
          </p:nvPr>
        </p:nvSpPr>
        <p:spPr>
          <a:xfrm>
            <a:off x="6114618" y="1105433"/>
            <a:ext cx="2571750" cy="1325361"/>
          </a:xfrm>
        </p:spPr>
        <p:txBody>
          <a:bodyPr rtlCol="0">
            <a:normAutofit/>
          </a:bodyPr>
          <a:lstStyle/>
          <a:p>
            <a:pPr lvl="0"/>
            <a:r>
              <a:rPr lang="en-US" noProof="0"/>
              <a:t>Drag picture to placeholder or click icon to add</a:t>
            </a:r>
          </a:p>
        </p:txBody>
      </p:sp>
      <p:sp>
        <p:nvSpPr>
          <p:cNvPr id="6" name="Slide Number Placeholder 5">
            <a:extLst>
              <a:ext uri="{FF2B5EF4-FFF2-40B4-BE49-F238E27FC236}">
                <a16:creationId xmlns:a16="http://schemas.microsoft.com/office/drawing/2014/main" id="{FAFF6CF0-FA93-4948-AB7C-9BE91C4F47B9}"/>
              </a:ext>
            </a:extLst>
          </p:cNvPr>
          <p:cNvSpPr>
            <a:spLocks noGrp="1"/>
          </p:cNvSpPr>
          <p:nvPr>
            <p:ph type="sldNum" sz="quarter" idx="15"/>
          </p:nvPr>
        </p:nvSpPr>
        <p:spPr/>
        <p:txBody>
          <a:bodyPr/>
          <a:lstStyle>
            <a:lvl1pPr>
              <a:defRPr/>
            </a:lvl1pPr>
          </a:lstStyle>
          <a:p>
            <a:fld id="{BD9747E1-4C80-48B2-AE1F-D8EC22CC0FFA}" type="slidenum">
              <a:rPr lang="en-US" altLang="en-US"/>
              <a:pPr/>
              <a:t>‹#›</a:t>
            </a:fld>
            <a:endParaRPr lang="en-US" altLang="en-US"/>
          </a:p>
        </p:txBody>
      </p:sp>
    </p:spTree>
    <p:extLst>
      <p:ext uri="{BB962C8B-B14F-4D97-AF65-F5344CB8AC3E}">
        <p14:creationId xmlns:p14="http://schemas.microsoft.com/office/powerpoint/2010/main" val="89952855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140"/>
            <a:ext cx="8229600" cy="85725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1" y="1063231"/>
            <a:ext cx="8229601" cy="33480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6114618" y="957391"/>
            <a:ext cx="2572182" cy="1313852"/>
          </a:xfrm>
        </p:spPr>
        <p:txBody>
          <a:bodyPr rtlCol="0">
            <a:normAutofit/>
          </a:bodyPr>
          <a:lstStyle/>
          <a:p>
            <a:pPr lvl="0"/>
            <a:r>
              <a:rPr lang="en-US" noProof="0"/>
              <a:t>Drag picture to placeholder or click icon to add</a:t>
            </a:r>
          </a:p>
        </p:txBody>
      </p:sp>
      <p:sp>
        <p:nvSpPr>
          <p:cNvPr id="5" name="Slide Number Placeholder 5">
            <a:extLst>
              <a:ext uri="{FF2B5EF4-FFF2-40B4-BE49-F238E27FC236}">
                <a16:creationId xmlns:a16="http://schemas.microsoft.com/office/drawing/2014/main" id="{5C3EE0F3-A093-45B5-B797-FA4D16125016}"/>
              </a:ext>
            </a:extLst>
          </p:cNvPr>
          <p:cNvSpPr>
            <a:spLocks noGrp="1"/>
          </p:cNvSpPr>
          <p:nvPr>
            <p:ph type="sldNum" sz="quarter" idx="14"/>
          </p:nvPr>
        </p:nvSpPr>
        <p:spPr/>
        <p:txBody>
          <a:bodyPr/>
          <a:lstStyle>
            <a:lvl1pPr>
              <a:defRPr/>
            </a:lvl1pPr>
          </a:lstStyle>
          <a:p>
            <a:fld id="{14C93C92-138B-4678-9AAF-14FB149287B8}" type="slidenum">
              <a:rPr lang="en-US" altLang="en-US"/>
              <a:pPr/>
              <a:t>‹#›</a:t>
            </a:fld>
            <a:endParaRPr lang="en-US" altLang="en-US"/>
          </a:p>
        </p:txBody>
      </p:sp>
    </p:spTree>
    <p:extLst>
      <p:ext uri="{BB962C8B-B14F-4D97-AF65-F5344CB8AC3E}">
        <p14:creationId xmlns:p14="http://schemas.microsoft.com/office/powerpoint/2010/main" val="46159055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6695B68-850F-4AE7-8B04-D872D1461567}"/>
              </a:ext>
            </a:extLst>
          </p:cNvPr>
          <p:cNvSpPr>
            <a:spLocks/>
          </p:cNvSpPr>
          <p:nvPr/>
        </p:nvSpPr>
        <p:spPr bwMode="auto">
          <a:xfrm>
            <a:off x="500063" y="4216400"/>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027" name="Freeform 11">
            <a:extLst>
              <a:ext uri="{FF2B5EF4-FFF2-40B4-BE49-F238E27FC236}">
                <a16:creationId xmlns:a16="http://schemas.microsoft.com/office/drawing/2014/main" id="{2E8E260F-45DF-4F7C-8108-50BC8F6766F5}"/>
              </a:ext>
            </a:extLst>
          </p:cNvPr>
          <p:cNvSpPr>
            <a:spLocks/>
          </p:cNvSpPr>
          <p:nvPr/>
        </p:nvSpPr>
        <p:spPr bwMode="auto">
          <a:xfrm>
            <a:off x="485775" y="4210050"/>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9" name="Right Triangle 8">
            <a:extLst>
              <a:ext uri="{FF2B5EF4-FFF2-40B4-BE49-F238E27FC236}">
                <a16:creationId xmlns:a16="http://schemas.microsoft.com/office/drawing/2014/main" id="{F553D985-185A-4423-BBE0-6A1CD05E2B2C}"/>
              </a:ext>
            </a:extLst>
          </p:cNvPr>
          <p:cNvSpPr>
            <a:spLocks/>
          </p:cNvSpPr>
          <p:nvPr/>
        </p:nvSpPr>
        <p:spPr bwMode="auto">
          <a:xfrm>
            <a:off x="-6042" y="406263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1" name="Title Placeholder 1">
            <a:extLst>
              <a:ext uri="{FF2B5EF4-FFF2-40B4-BE49-F238E27FC236}">
                <a16:creationId xmlns:a16="http://schemas.microsoft.com/office/drawing/2014/main" id="{51816EF6-4BF0-43E5-9E7A-566865ACA89D}"/>
              </a:ext>
            </a:extLst>
          </p:cNvPr>
          <p:cNvSpPr>
            <a:spLocks noGrp="1"/>
          </p:cNvSpPr>
          <p:nvPr>
            <p:ph type="title"/>
          </p:nvPr>
        </p:nvSpPr>
        <p:spPr bwMode="auto">
          <a:xfrm>
            <a:off x="457200" y="41275"/>
            <a:ext cx="8229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Text Placeholder 2">
            <a:extLst>
              <a:ext uri="{FF2B5EF4-FFF2-40B4-BE49-F238E27FC236}">
                <a16:creationId xmlns:a16="http://schemas.microsoft.com/office/drawing/2014/main" id="{88AD3451-C24D-418A-822E-8F3540170213}"/>
              </a:ext>
            </a:extLst>
          </p:cNvPr>
          <p:cNvSpPr>
            <a:spLocks noGrp="1"/>
          </p:cNvSpPr>
          <p:nvPr>
            <p:ph type="body" idx="1"/>
          </p:nvPr>
        </p:nvSpPr>
        <p:spPr bwMode="auto">
          <a:xfrm>
            <a:off x="457200" y="669925"/>
            <a:ext cx="82296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65F8E529-B5A2-4CAF-ADEF-65725534A711}"/>
              </a:ext>
            </a:extLst>
          </p:cNvPr>
          <p:cNvSpPr>
            <a:spLocks noGrp="1"/>
          </p:cNvSpPr>
          <p:nvPr>
            <p:ph type="sldNum" sz="quarter" idx="4"/>
          </p:nvPr>
        </p:nvSpPr>
        <p:spPr>
          <a:xfrm>
            <a:off x="8382000" y="4781550"/>
            <a:ext cx="698500" cy="29527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fld id="{C766CDCD-D2E8-4C96-B309-371F1AFA567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12" r:id="rId1"/>
    <p:sldLayoutId id="2147484900" r:id="rId2"/>
    <p:sldLayoutId id="2147484901" r:id="rId3"/>
    <p:sldLayoutId id="2147484902" r:id="rId4"/>
    <p:sldLayoutId id="2147484903" r:id="rId5"/>
    <p:sldLayoutId id="2147484904" r:id="rId6"/>
    <p:sldLayoutId id="2147484905" r:id="rId7"/>
    <p:sldLayoutId id="2147484906" r:id="rId8"/>
    <p:sldLayoutId id="2147484907" r:id="rId9"/>
    <p:sldLayoutId id="2147484913" r:id="rId10"/>
    <p:sldLayoutId id="2147484914" r:id="rId11"/>
    <p:sldLayoutId id="2147484915" r:id="rId12"/>
    <p:sldLayoutId id="2147484916" r:id="rId13"/>
  </p:sldLayoutIdLst>
  <p:hf hdr="0" ftr="0" dt="0"/>
  <p:txStyles>
    <p:titleStyle>
      <a:lvl1pPr algn="l" defTabSz="457200" rtl="0" eaLnBrk="0" fontAlgn="base" hangingPunct="0">
        <a:spcBef>
          <a:spcPct val="0"/>
        </a:spcBef>
        <a:spcAft>
          <a:spcPct val="0"/>
        </a:spcAft>
        <a:defRPr sz="3600" kern="1200">
          <a:solidFill>
            <a:schemeClr val="tx1"/>
          </a:solidFill>
          <a:latin typeface="Copperplate"/>
          <a:ea typeface="MS PGothic" panose="020B0600070205080204" pitchFamily="34" charset="-128"/>
          <a:cs typeface="Copperplate"/>
        </a:defRPr>
      </a:lvl1pPr>
      <a:lvl2pPr algn="l" defTabSz="457200" rtl="0" eaLnBrk="0" fontAlgn="base" hangingPunct="0">
        <a:spcBef>
          <a:spcPct val="0"/>
        </a:spcBef>
        <a:spcAft>
          <a:spcPct val="0"/>
        </a:spcAft>
        <a:defRPr sz="3600">
          <a:solidFill>
            <a:schemeClr val="tx1"/>
          </a:solidFill>
          <a:latin typeface="Copperplate" charset="0"/>
          <a:ea typeface="MS PGothic" panose="020B0600070205080204" pitchFamily="34" charset="-128"/>
        </a:defRPr>
      </a:lvl2pPr>
      <a:lvl3pPr algn="l" defTabSz="457200" rtl="0" eaLnBrk="0" fontAlgn="base" hangingPunct="0">
        <a:spcBef>
          <a:spcPct val="0"/>
        </a:spcBef>
        <a:spcAft>
          <a:spcPct val="0"/>
        </a:spcAft>
        <a:defRPr sz="3600">
          <a:solidFill>
            <a:schemeClr val="tx1"/>
          </a:solidFill>
          <a:latin typeface="Copperplate" charset="0"/>
          <a:ea typeface="MS PGothic" panose="020B0600070205080204" pitchFamily="34" charset="-128"/>
        </a:defRPr>
      </a:lvl3pPr>
      <a:lvl4pPr algn="l" defTabSz="457200" rtl="0" eaLnBrk="0" fontAlgn="base" hangingPunct="0">
        <a:spcBef>
          <a:spcPct val="0"/>
        </a:spcBef>
        <a:spcAft>
          <a:spcPct val="0"/>
        </a:spcAft>
        <a:defRPr sz="3600">
          <a:solidFill>
            <a:schemeClr val="tx1"/>
          </a:solidFill>
          <a:latin typeface="Copperplate" charset="0"/>
          <a:ea typeface="MS PGothic" panose="020B0600070205080204" pitchFamily="34" charset="-128"/>
        </a:defRPr>
      </a:lvl4pPr>
      <a:lvl5pPr algn="l" defTabSz="457200" rtl="0" eaLnBrk="0" fontAlgn="base" hangingPunct="0">
        <a:spcBef>
          <a:spcPct val="0"/>
        </a:spcBef>
        <a:spcAft>
          <a:spcPct val="0"/>
        </a:spcAft>
        <a:defRPr sz="3600">
          <a:solidFill>
            <a:schemeClr val="tx1"/>
          </a:solidFill>
          <a:latin typeface="Copperplate" charset="0"/>
          <a:ea typeface="MS PGothic" panose="020B0600070205080204" pitchFamily="34" charset="-128"/>
        </a:defRPr>
      </a:lvl5pPr>
      <a:lvl6pPr marL="457200" algn="l" defTabSz="457200" rtl="0" fontAlgn="base">
        <a:spcBef>
          <a:spcPct val="0"/>
        </a:spcBef>
        <a:spcAft>
          <a:spcPct val="0"/>
        </a:spcAft>
        <a:defRPr sz="3600">
          <a:solidFill>
            <a:schemeClr val="tx1"/>
          </a:solidFill>
          <a:latin typeface="Copperplate" charset="0"/>
          <a:ea typeface="ＭＳ Ｐゴシック" charset="0"/>
        </a:defRPr>
      </a:lvl6pPr>
      <a:lvl7pPr marL="914400" algn="l" defTabSz="457200" rtl="0" fontAlgn="base">
        <a:spcBef>
          <a:spcPct val="0"/>
        </a:spcBef>
        <a:spcAft>
          <a:spcPct val="0"/>
        </a:spcAft>
        <a:defRPr sz="3600">
          <a:solidFill>
            <a:schemeClr val="tx1"/>
          </a:solidFill>
          <a:latin typeface="Copperplate" charset="0"/>
          <a:ea typeface="ＭＳ Ｐゴシック" charset="0"/>
        </a:defRPr>
      </a:lvl7pPr>
      <a:lvl8pPr marL="1371600" algn="l" defTabSz="457200" rtl="0" fontAlgn="base">
        <a:spcBef>
          <a:spcPct val="0"/>
        </a:spcBef>
        <a:spcAft>
          <a:spcPct val="0"/>
        </a:spcAft>
        <a:defRPr sz="3600">
          <a:solidFill>
            <a:schemeClr val="tx1"/>
          </a:solidFill>
          <a:latin typeface="Copperplate" charset="0"/>
          <a:ea typeface="ＭＳ Ｐゴシック" charset="0"/>
        </a:defRPr>
      </a:lvl8pPr>
      <a:lvl9pPr marL="1828800" algn="l" defTabSz="457200" rtl="0" fontAlgn="base">
        <a:spcBef>
          <a:spcPct val="0"/>
        </a:spcBef>
        <a:spcAft>
          <a:spcPct val="0"/>
        </a:spcAft>
        <a:defRPr sz="3600">
          <a:solidFill>
            <a:schemeClr val="tx1"/>
          </a:solidFill>
          <a:latin typeface="Copperplat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SzPct val="50000"/>
        <a:buFont typeface="Courier New" panose="02070309020205020404" pitchFamily="49" charset="0"/>
        <a:buChar char="o"/>
        <a:defRPr sz="2000" kern="1200">
          <a:solidFill>
            <a:schemeClr val="tx1"/>
          </a:solidFill>
          <a:latin typeface="Arial"/>
          <a:ea typeface="MS PGothic"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a:ea typeface="MS PGothic" panose="020B0600070205080204" pitchFamily="34" charset="-128"/>
          <a:cs typeface="Arial"/>
        </a:defRPr>
      </a:lvl3pPr>
      <a:lvl4pPr marL="1600200" indent="-228600" algn="l" defTabSz="457200" rtl="0" eaLnBrk="0" fontAlgn="base" hangingPunct="0">
        <a:spcBef>
          <a:spcPct val="20000"/>
        </a:spcBef>
        <a:spcAft>
          <a:spcPct val="0"/>
        </a:spcAft>
        <a:buSzPct val="50000"/>
        <a:buFont typeface="Courier New" panose="02070309020205020404" pitchFamily="49" charset="0"/>
        <a:buChar char="o"/>
        <a:defRPr sz="1600" kern="1200">
          <a:solidFill>
            <a:schemeClr val="tx1"/>
          </a:solidFill>
          <a:latin typeface="Arial"/>
          <a:ea typeface="MS PGothic"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2DB2B96-D7F5-4834-8C9F-791843E80FDE}"/>
              </a:ext>
            </a:extLst>
          </p:cNvPr>
          <p:cNvSpPr>
            <a:spLocks/>
          </p:cNvSpPr>
          <p:nvPr/>
        </p:nvSpPr>
        <p:spPr bwMode="auto">
          <a:xfrm>
            <a:off x="500063" y="4459288"/>
            <a:ext cx="4940300" cy="6905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5363" name="Freeform 11">
            <a:extLst>
              <a:ext uri="{FF2B5EF4-FFF2-40B4-BE49-F238E27FC236}">
                <a16:creationId xmlns:a16="http://schemas.microsoft.com/office/drawing/2014/main" id="{1646FC8B-F815-4ACC-861F-AE8BF6AF4D87}"/>
              </a:ext>
            </a:extLst>
          </p:cNvPr>
          <p:cNvSpPr>
            <a:spLocks/>
          </p:cNvSpPr>
          <p:nvPr/>
        </p:nvSpPr>
        <p:spPr bwMode="auto">
          <a:xfrm>
            <a:off x="485775" y="4454525"/>
            <a:ext cx="3690938" cy="700088"/>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FFC4789D-C4CC-4C3E-9A3C-B83AFFE88AC6}"/>
              </a:ext>
            </a:extLst>
          </p:cNvPr>
          <p:cNvSpPr>
            <a:spLocks/>
          </p:cNvSpPr>
          <p:nvPr/>
        </p:nvSpPr>
        <p:spPr bwMode="auto">
          <a:xfrm>
            <a:off x="-6042" y="4343441"/>
            <a:ext cx="3402314" cy="810651"/>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 name="Straight Connector 14">
            <a:extLst>
              <a:ext uri="{FF2B5EF4-FFF2-40B4-BE49-F238E27FC236}">
                <a16:creationId xmlns:a16="http://schemas.microsoft.com/office/drawing/2014/main" id="{3F9F2A75-7CC0-42F2-9727-26BD649F1528}"/>
              </a:ext>
            </a:extLst>
          </p:cNvPr>
          <p:cNvCxnSpPr/>
          <p:nvPr/>
        </p:nvCxnSpPr>
        <p:spPr>
          <a:xfrm>
            <a:off x="-9237" y="4340807"/>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33D57D21-728E-45B4-B7BB-49BFD27F7DEE}"/>
              </a:ext>
            </a:extLst>
          </p:cNvPr>
          <p:cNvSpPr>
            <a:spLocks noGrp="1"/>
          </p:cNvSpPr>
          <p:nvPr>
            <p:ph type="title"/>
          </p:nvPr>
        </p:nvSpPr>
        <p:spPr>
          <a:xfrm>
            <a:off x="457200" y="206375"/>
            <a:ext cx="8229600" cy="85725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15369" name="Text Placeholder 29">
            <a:extLst>
              <a:ext uri="{FF2B5EF4-FFF2-40B4-BE49-F238E27FC236}">
                <a16:creationId xmlns:a16="http://schemas.microsoft.com/office/drawing/2014/main" id="{8C088934-C3B8-4375-AFA3-4AB370876FA7}"/>
              </a:ext>
            </a:extLst>
          </p:cNvPr>
          <p:cNvSpPr>
            <a:spLocks noGrp="1"/>
          </p:cNvSpPr>
          <p:nvPr>
            <p:ph type="body" idx="1"/>
          </p:nvPr>
        </p:nvSpPr>
        <p:spPr bwMode="auto">
          <a:xfrm>
            <a:off x="457200" y="11112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C99B4ADF-AAE2-4F2F-A3E0-816D39ACD499}"/>
              </a:ext>
            </a:extLst>
          </p:cNvPr>
          <p:cNvSpPr>
            <a:spLocks noGrp="1"/>
          </p:cNvSpPr>
          <p:nvPr>
            <p:ph type="dt" sz="half" idx="2"/>
          </p:nvPr>
        </p:nvSpPr>
        <p:spPr>
          <a:xfrm>
            <a:off x="6727825" y="4806950"/>
            <a:ext cx="1919288" cy="273050"/>
          </a:xfrm>
          <a:prstGeom prst="rect">
            <a:avLst/>
          </a:prstGeom>
        </p:spPr>
        <p:txBody>
          <a:bodyPr vert="horz" wrap="square" lIns="91440" tIns="45720" rIns="91440" bIns="45720" numCol="1" anchor="b" anchorCtr="0" compatLnSpc="1">
            <a:prstTxWarp prst="textNoShape">
              <a:avLst/>
            </a:prstTxWarp>
          </a:bodyPr>
          <a:lstStyle>
            <a:lvl1pPr>
              <a:defRPr sz="1000">
                <a:latin typeface="Lucida Sans Unicode" panose="020B0602030504020204" pitchFamily="34" charset="0"/>
              </a:defRPr>
            </a:lvl1pPr>
          </a:lstStyle>
          <a:p>
            <a:fld id="{2559BAC4-0C40-4395-A32C-1763BFC54844}" type="datetime1">
              <a:rPr lang="en-US" altLang="en-US"/>
              <a:pPr/>
              <a:t>8/2/2017</a:t>
            </a:fld>
            <a:endParaRPr lang="en-US" altLang="en-US"/>
          </a:p>
        </p:txBody>
      </p:sp>
      <p:sp>
        <p:nvSpPr>
          <p:cNvPr id="22" name="Footer Placeholder 21">
            <a:extLst>
              <a:ext uri="{FF2B5EF4-FFF2-40B4-BE49-F238E27FC236}">
                <a16:creationId xmlns:a16="http://schemas.microsoft.com/office/drawing/2014/main" id="{07EF27BB-EAF1-4B5C-9333-02F4F7634DD1}"/>
              </a:ext>
            </a:extLst>
          </p:cNvPr>
          <p:cNvSpPr>
            <a:spLocks noGrp="1"/>
          </p:cNvSpPr>
          <p:nvPr>
            <p:ph type="ftr" sz="quarter" idx="3"/>
          </p:nvPr>
        </p:nvSpPr>
        <p:spPr>
          <a:xfrm>
            <a:off x="4379913" y="4806950"/>
            <a:ext cx="2351087" cy="273050"/>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extLst/>
          </a:lstStyle>
          <a:p>
            <a:pPr>
              <a:defRPr/>
            </a:pPr>
            <a:endParaRPr lang="en-US"/>
          </a:p>
        </p:txBody>
      </p:sp>
      <p:sp>
        <p:nvSpPr>
          <p:cNvPr id="18" name="Slide Number Placeholder 17">
            <a:extLst>
              <a:ext uri="{FF2B5EF4-FFF2-40B4-BE49-F238E27FC236}">
                <a16:creationId xmlns:a16="http://schemas.microsoft.com/office/drawing/2014/main" id="{800F5C38-E6E8-42A9-A61B-C7345AA5C2B2}"/>
              </a:ext>
            </a:extLst>
          </p:cNvPr>
          <p:cNvSpPr>
            <a:spLocks noGrp="1"/>
          </p:cNvSpPr>
          <p:nvPr>
            <p:ph type="sldNum" sz="quarter" idx="4"/>
          </p:nvPr>
        </p:nvSpPr>
        <p:spPr>
          <a:xfrm>
            <a:off x="8647113" y="4806950"/>
            <a:ext cx="366712" cy="273050"/>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60CE9A91-5E11-4584-8850-FEA5FFDB9815}" type="slidenum">
              <a:rPr lang="en-US" altLang="en-US"/>
              <a:pPr/>
              <a:t>‹#›</a:t>
            </a:fld>
            <a:endParaRPr lang="en-US" altLang="en-US"/>
          </a:p>
        </p:txBody>
      </p:sp>
      <p:sp>
        <p:nvSpPr>
          <p:cNvPr id="11" name="Freeform 10">
            <a:extLst>
              <a:ext uri="{FF2B5EF4-FFF2-40B4-BE49-F238E27FC236}">
                <a16:creationId xmlns:a16="http://schemas.microsoft.com/office/drawing/2014/main" id="{5807D368-D45C-4F5D-8E7B-FE63D59E02A5}"/>
              </a:ext>
            </a:extLst>
          </p:cNvPr>
          <p:cNvSpPr>
            <a:spLocks/>
          </p:cNvSpPr>
          <p:nvPr/>
        </p:nvSpPr>
        <p:spPr bwMode="auto">
          <a:xfrm>
            <a:off x="500063" y="4216400"/>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5374" name="Freeform 11">
            <a:extLst>
              <a:ext uri="{FF2B5EF4-FFF2-40B4-BE49-F238E27FC236}">
                <a16:creationId xmlns:a16="http://schemas.microsoft.com/office/drawing/2014/main" id="{5F6AF6BB-053C-4539-AA1E-8350D5E934BF}"/>
              </a:ext>
            </a:extLst>
          </p:cNvPr>
          <p:cNvSpPr>
            <a:spLocks/>
          </p:cNvSpPr>
          <p:nvPr/>
        </p:nvSpPr>
        <p:spPr bwMode="auto">
          <a:xfrm>
            <a:off x="485775" y="4210050"/>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6" name="Right Triangle 15">
            <a:extLst>
              <a:ext uri="{FF2B5EF4-FFF2-40B4-BE49-F238E27FC236}">
                <a16:creationId xmlns:a16="http://schemas.microsoft.com/office/drawing/2014/main" id="{C72AC856-7172-472E-BD90-DEFE9A0121D8}"/>
              </a:ext>
            </a:extLst>
          </p:cNvPr>
          <p:cNvSpPr>
            <a:spLocks/>
          </p:cNvSpPr>
          <p:nvPr/>
        </p:nvSpPr>
        <p:spPr bwMode="auto">
          <a:xfrm>
            <a:off x="-6042" y="406263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917" r:id="rId1"/>
    <p:sldLayoutId id="2147484908" r:id="rId2"/>
    <p:sldLayoutId id="2147484918" r:id="rId3"/>
    <p:sldLayoutId id="2147484919" r:id="rId4"/>
    <p:sldLayoutId id="2147484920" r:id="rId5"/>
    <p:sldLayoutId id="2147484921" r:id="rId6"/>
    <p:sldLayoutId id="2147484909" r:id="rId7"/>
    <p:sldLayoutId id="2147484922" r:id="rId8"/>
    <p:sldLayoutId id="2147484923" r:id="rId9"/>
    <p:sldLayoutId id="2147484910" r:id="rId10"/>
    <p:sldLayoutId id="2147484911" r:id="rId11"/>
    <p:sldLayoutId id="2147484924"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Arial"/>
          <a:ea typeface="MS PGothic" panose="020B0600070205080204" pitchFamily="34" charset="-128"/>
          <a:cs typeface="Arial"/>
        </a:defRPr>
      </a:lvl1pPr>
      <a:lvl2pPr algn="l" rtl="0" eaLnBrk="0" fontAlgn="base" hangingPunct="0">
        <a:spcBef>
          <a:spcPct val="0"/>
        </a:spcBef>
        <a:spcAft>
          <a:spcPct val="0"/>
        </a:spcAft>
        <a:defRPr sz="4100" b="1">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100" b="1">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100" b="1">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100" b="1">
          <a:solidFill>
            <a:schemeClr val="tx2"/>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6pPr>
      <a:lvl7pPr marL="9144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7pPr>
      <a:lvl8pPr marL="13716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8pPr>
      <a:lvl9pPr marL="18288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400" kern="1200">
          <a:solidFill>
            <a:schemeClr val="tx1"/>
          </a:solidFill>
          <a:latin typeface="Arial"/>
          <a:ea typeface="MS PGothic" panose="020B0600070205080204" pitchFamily="34" charset="-128"/>
          <a:cs typeface="Arial"/>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400" kern="1200">
          <a:solidFill>
            <a:schemeClr val="tx1"/>
          </a:solidFill>
          <a:latin typeface="Arial"/>
          <a:ea typeface="MS PGothic" panose="020B0600070205080204" pitchFamily="34" charset="-128"/>
          <a:cs typeface="Arial"/>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Arial"/>
          <a:ea typeface="MS PGothic" panose="020B0600070205080204" pitchFamily="34" charset="-128"/>
          <a:cs typeface="Arial"/>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Arial"/>
          <a:ea typeface="MS PGothic" panose="020B0600070205080204" pitchFamily="34" charset="-128"/>
          <a:cs typeface="Arial"/>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Arial"/>
          <a:ea typeface="MS PGothic" panose="020B0600070205080204" pitchFamily="34" charset="-128"/>
          <a:cs typeface="Arial"/>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churchofgod.cc/" TargetMode="External"/><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7.jpeg"/><Relationship Id="rId4" Type="http://schemas.openxmlformats.org/officeDocument/2006/relationships/hyperlink" Target="http://www.christianunion.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1.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2.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CD1ACC67-738A-40A5-BD74-A66015F166E8}"/>
              </a:ext>
            </a:extLst>
          </p:cNvPr>
          <p:cNvSpPr>
            <a:spLocks noGrp="1" noChangeArrowheads="1"/>
          </p:cNvSpPr>
          <p:nvPr>
            <p:ph type="ctrTitle"/>
          </p:nvPr>
        </p:nvSpPr>
        <p:spPr>
          <a:xfrm>
            <a:off x="3581400" y="1276350"/>
            <a:ext cx="5105400" cy="2457450"/>
          </a:xfrm>
        </p:spPr>
        <p:txBody>
          <a:bodyPr>
            <a:normAutofit fontScale="90000"/>
          </a:bodyPr>
          <a:lstStyle/>
          <a:p>
            <a:pPr eaLnBrk="1" hangingPunct="1">
              <a:defRPr/>
            </a:pPr>
            <a:br>
              <a:rPr lang="en-US" altLang="ja-JP" dirty="0">
                <a:latin typeface="Tahoma" charset="0"/>
                <a:ea typeface="ＭＳ Ｐゴシック" charset="0"/>
              </a:rPr>
            </a:br>
            <a:br>
              <a:rPr lang="en-US" altLang="ja-JP" dirty="0">
                <a:latin typeface="Tahoma" charset="0"/>
                <a:ea typeface="ＭＳ Ｐゴシック" charset="0"/>
              </a:rPr>
            </a:br>
            <a:br>
              <a:rPr lang="en-US" altLang="ja-JP" dirty="0">
                <a:latin typeface="Tahoma" charset="0"/>
                <a:ea typeface="ＭＳ Ｐゴシック" charset="0"/>
              </a:rPr>
            </a:br>
            <a:br>
              <a:rPr lang="en-US" altLang="ja-JP" dirty="0">
                <a:latin typeface="Tahoma" charset="0"/>
                <a:ea typeface="ＭＳ Ｐゴシック" charset="0"/>
              </a:rPr>
            </a:br>
            <a:br>
              <a:rPr lang="en-US" altLang="ja-JP" dirty="0">
                <a:latin typeface="Tahoma" charset="0"/>
                <a:ea typeface="ＭＳ Ｐゴシック" charset="0"/>
              </a:rPr>
            </a:br>
            <a:br>
              <a:rPr lang="en-US" altLang="ja-JP" dirty="0">
                <a:latin typeface="Tahoma" charset="0"/>
                <a:ea typeface="ＭＳ Ｐゴシック" charset="0"/>
              </a:rPr>
            </a:br>
            <a:br>
              <a:rPr lang="en-US" altLang="ja-JP" dirty="0">
                <a:latin typeface="Tahoma" charset="0"/>
                <a:ea typeface="ＭＳ Ｐゴシック" charset="0"/>
              </a:rPr>
            </a:br>
            <a:r>
              <a:rPr lang="en-US" altLang="ja-JP" dirty="0">
                <a:solidFill>
                  <a:schemeClr val="tx1"/>
                </a:solidFill>
                <a:latin typeface="Copperplate"/>
                <a:ea typeface="ＭＳ Ｐゴシック" charset="0"/>
                <a:cs typeface="Copperplate"/>
              </a:rPr>
              <a:t>The "Priesthood of </a:t>
            </a:r>
            <a:r>
              <a:rPr lang="en-US" altLang="ja-JP" u="sng" dirty="0">
                <a:solidFill>
                  <a:schemeClr val="tx1"/>
                </a:solidFill>
                <a:uFill>
                  <a:solidFill>
                    <a:schemeClr val="accent1">
                      <a:lumMod val="75000"/>
                    </a:schemeClr>
                  </a:solidFill>
                </a:uFill>
                <a:latin typeface="Copperplate"/>
                <a:ea typeface="ＭＳ Ｐゴシック" charset="0"/>
                <a:cs typeface="Copperplate"/>
              </a:rPr>
              <a:t>all</a:t>
            </a:r>
            <a:r>
              <a:rPr lang="en-US" altLang="ja-JP" u="heavy" dirty="0">
                <a:solidFill>
                  <a:schemeClr val="tx1"/>
                </a:solidFill>
                <a:uFill>
                  <a:solidFill>
                    <a:schemeClr val="accent1">
                      <a:lumMod val="75000"/>
                    </a:schemeClr>
                  </a:solidFill>
                </a:uFill>
                <a:latin typeface="Copperplate"/>
                <a:ea typeface="ＭＳ Ｐゴシック" charset="0"/>
                <a:cs typeface="Copperplate"/>
              </a:rPr>
              <a:t>  “Believers"</a:t>
            </a:r>
            <a:br>
              <a:rPr lang="en-US" altLang="ja-JP" dirty="0">
                <a:latin typeface="Tahoma" charset="0"/>
                <a:ea typeface="ＭＳ Ｐゴシック" charset="0"/>
              </a:rPr>
            </a:br>
            <a:endParaRPr lang="en-US" dirty="0">
              <a:latin typeface="Tahoma" charset="0"/>
              <a:ea typeface="ＭＳ Ｐゴシック" charset="0"/>
            </a:endParaRPr>
          </a:p>
        </p:txBody>
      </p:sp>
      <p:sp>
        <p:nvSpPr>
          <p:cNvPr id="30722" name="Subtitle 1">
            <a:extLst>
              <a:ext uri="{FF2B5EF4-FFF2-40B4-BE49-F238E27FC236}">
                <a16:creationId xmlns:a16="http://schemas.microsoft.com/office/drawing/2014/main" id="{736CB6B9-8750-4473-8949-8790F65310C5}"/>
              </a:ext>
            </a:extLst>
          </p:cNvPr>
          <p:cNvSpPr>
            <a:spLocks noGrp="1"/>
          </p:cNvSpPr>
          <p:nvPr>
            <p:ph type="subTitle" idx="1"/>
          </p:nvPr>
        </p:nvSpPr>
        <p:spPr>
          <a:xfrm>
            <a:off x="3810000" y="3105150"/>
            <a:ext cx="4495800" cy="900113"/>
          </a:xfrm>
        </p:spPr>
        <p:txBody>
          <a:bodyPr/>
          <a:lstStyle/>
          <a:p>
            <a:pPr marR="0" eaLnBrk="1" hangingPunct="1"/>
            <a:r>
              <a:rPr lang="en-US" altLang="en-US" sz="1000">
                <a:latin typeface="Arial" panose="020B0604020202020204" pitchFamily="34" charset="0"/>
              </a:rPr>
              <a:t>Bible References are from the King James Version unless otherwise indicated.</a:t>
            </a:r>
          </a:p>
        </p:txBody>
      </p:sp>
      <p:sp>
        <p:nvSpPr>
          <p:cNvPr id="30723" name="Slide Number Placeholder 3">
            <a:extLst>
              <a:ext uri="{FF2B5EF4-FFF2-40B4-BE49-F238E27FC236}">
                <a16:creationId xmlns:a16="http://schemas.microsoft.com/office/drawing/2014/main" id="{ED44B03C-D933-4362-A63D-90F500625E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DF72B79-A61B-4B2A-8581-47132E528ACD}" type="slidenum">
              <a:rPr lang="en-US" altLang="en-US" sz="1400"/>
              <a:pPr eaLnBrk="1" hangingPunct="1"/>
              <a:t>1</a:t>
            </a:fld>
            <a:endParaRPr lang="en-US" altLang="en-US" sz="1400"/>
          </a:p>
        </p:txBody>
      </p:sp>
      <p:sp>
        <p:nvSpPr>
          <p:cNvPr id="30724" name="Rectangle 2">
            <a:extLst>
              <a:ext uri="{FF2B5EF4-FFF2-40B4-BE49-F238E27FC236}">
                <a16:creationId xmlns:a16="http://schemas.microsoft.com/office/drawing/2014/main" id="{4F57408A-E585-48A4-918B-9E40EAF757C3}"/>
              </a:ext>
            </a:extLst>
          </p:cNvPr>
          <p:cNvSpPr>
            <a:spLocks noChangeArrowheads="1"/>
          </p:cNvSpPr>
          <p:nvPr/>
        </p:nvSpPr>
        <p:spPr bwMode="auto">
          <a:xfrm>
            <a:off x="0" y="4805363"/>
            <a:ext cx="792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sz="800" b="1">
              <a:solidFill>
                <a:schemeClr val="bg1"/>
              </a:solidFill>
              <a:latin typeface="Arial" panose="020B0604020202020204" pitchFamily="34" charset="0"/>
              <a:cs typeface="Arial" panose="020B0604020202020204" pitchFamily="34" charset="0"/>
            </a:endParaRPr>
          </a:p>
          <a:p>
            <a:pPr eaLnBrk="1" hangingPunct="1"/>
            <a:r>
              <a:rPr lang="en-US" altLang="en-US" sz="800">
                <a:solidFill>
                  <a:schemeClr val="bg1"/>
                </a:solidFill>
                <a:latin typeface="Arial" panose="020B0604020202020204" pitchFamily="34" charset="0"/>
                <a:cs typeface="Arial" panose="020B0604020202020204" pitchFamily="34" charset="0"/>
              </a:rPr>
              <a:t>Copyright  ©  2016 by Robert R. Bobbitt. Unauthorized use or duplication of this material without express and written permission from Robert R. Bobbitt is strictly prohibited. </a:t>
            </a:r>
          </a:p>
        </p:txBody>
      </p:sp>
      <p:pic>
        <p:nvPicPr>
          <p:cNvPr id="30725" name="Picture 8" descr="Faith Healing_edited-1.jpg">
            <a:extLst>
              <a:ext uri="{FF2B5EF4-FFF2-40B4-BE49-F238E27FC236}">
                <a16:creationId xmlns:a16="http://schemas.microsoft.com/office/drawing/2014/main" id="{397B421F-655D-49D0-A592-F39F7233FD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47750"/>
            <a:ext cx="28956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a:extLst>
              <a:ext uri="{FF2B5EF4-FFF2-40B4-BE49-F238E27FC236}">
                <a16:creationId xmlns:a16="http://schemas.microsoft.com/office/drawing/2014/main" id="{5AFE98D3-59A9-4D19-8D1B-D992A25B8935}"/>
              </a:ext>
            </a:extLst>
          </p:cNvPr>
          <p:cNvSpPr>
            <a:spLocks noGrp="1" noChangeArrowheads="1"/>
          </p:cNvSpPr>
          <p:nvPr>
            <p:ph idx="1"/>
          </p:nvPr>
        </p:nvSpPr>
        <p:spPr>
          <a:xfrm>
            <a:off x="228600" y="666750"/>
            <a:ext cx="8556625" cy="3771900"/>
          </a:xfrm>
        </p:spPr>
        <p:txBody>
          <a:bodyPr/>
          <a:lstStyle/>
          <a:p>
            <a:pPr marL="0" indent="0" algn="ctr" eaLnBrk="1" hangingPunct="1">
              <a:buFont typeface="Wingdings" panose="05000000000000000000" pitchFamily="2" charset="2"/>
              <a:buNone/>
            </a:pPr>
            <a:r>
              <a:rPr lang="en-US" altLang="en-US" b="1">
                <a:latin typeface="Tahoma" panose="020B0604030504040204" pitchFamily="34" charset="0"/>
              </a:rPr>
              <a:t>EVANGELICAL VIEW</a:t>
            </a:r>
          </a:p>
          <a:p>
            <a:pPr marL="0" indent="0" algn="ctr" eaLnBrk="1" hangingPunct="1">
              <a:buFont typeface="Wingdings" panose="05000000000000000000" pitchFamily="2" charset="2"/>
              <a:buNone/>
            </a:pPr>
            <a:r>
              <a:rPr lang="en-US" altLang="en-US" b="1" i="1">
                <a:latin typeface="Tahoma" panose="020B0604030504040204" pitchFamily="34" charset="0"/>
              </a:rPr>
              <a:t>Priesthood Orders and High Priest</a:t>
            </a:r>
            <a:r>
              <a:rPr lang="ja-JP" altLang="en-US" b="1" i="1">
                <a:latin typeface="Tahoma" panose="020B0604030504040204" pitchFamily="34" charset="0"/>
              </a:rPr>
              <a:t>’</a:t>
            </a:r>
            <a:r>
              <a:rPr lang="en-US" altLang="ja-JP" b="1" i="1">
                <a:latin typeface="Tahoma" panose="020B0604030504040204" pitchFamily="34" charset="0"/>
              </a:rPr>
              <a:t>s Office</a:t>
            </a:r>
          </a:p>
          <a:p>
            <a:pPr marL="0" indent="0" algn="ctr" eaLnBrk="1" hangingPunct="1">
              <a:buFont typeface="Wingdings" panose="05000000000000000000" pitchFamily="2" charset="2"/>
              <a:buNone/>
            </a:pPr>
            <a:endParaRPr lang="en-US" altLang="en-US" sz="400" b="1">
              <a:latin typeface="Tahoma" panose="020B0604030504040204" pitchFamily="34" charset="0"/>
            </a:endParaRPr>
          </a:p>
          <a:p>
            <a:pPr marL="0" indent="0" eaLnBrk="1" hangingPunct="1">
              <a:buFont typeface="Wingdings" panose="05000000000000000000" pitchFamily="2" charset="2"/>
              <a:buNone/>
            </a:pPr>
            <a:r>
              <a:rPr lang="en-US" altLang="en-US">
                <a:latin typeface="Tahoma" panose="020B0604030504040204" pitchFamily="34" charset="0"/>
              </a:rPr>
              <a:t>"For the </a:t>
            </a:r>
            <a:r>
              <a:rPr lang="en-US" altLang="en-US" b="1">
                <a:solidFill>
                  <a:srgbClr val="FF0000"/>
                </a:solidFill>
                <a:latin typeface="Tahoma" panose="020B0604030504040204" pitchFamily="34" charset="0"/>
              </a:rPr>
              <a:t>priesthood being changed</a:t>
            </a:r>
            <a:r>
              <a:rPr lang="en-US" altLang="en-US">
                <a:solidFill>
                  <a:srgbClr val="FF0000"/>
                </a:solidFill>
                <a:latin typeface="Tahoma" panose="020B0604030504040204" pitchFamily="34" charset="0"/>
              </a:rPr>
              <a:t>, </a:t>
            </a:r>
            <a:r>
              <a:rPr lang="en-US" altLang="en-US">
                <a:latin typeface="Tahoma" panose="020B0604030504040204" pitchFamily="34" charset="0"/>
              </a:rPr>
              <a:t>there is made of necessity a change also of the law." </a:t>
            </a:r>
          </a:p>
          <a:p>
            <a:pPr marL="0" indent="0" eaLnBrk="1" hangingPunct="1">
              <a:buFont typeface="Wingdings" panose="05000000000000000000" pitchFamily="2" charset="2"/>
              <a:buNone/>
            </a:pPr>
            <a:r>
              <a:rPr lang="en-US" altLang="en-US">
                <a:latin typeface="Tahoma" panose="020B0604030504040204" pitchFamily="34" charset="0"/>
              </a:rPr>
              <a:t>				Hebrews 7:12</a:t>
            </a:r>
          </a:p>
          <a:p>
            <a:pPr marL="0" indent="0" eaLnBrk="1" hangingPunct="1">
              <a:buFont typeface="Wingdings" panose="05000000000000000000" pitchFamily="2" charset="2"/>
              <a:buNone/>
            </a:pPr>
            <a:endParaRPr lang="en-US" altLang="en-US" sz="800">
              <a:latin typeface="Tahoma" panose="020B0604030504040204" pitchFamily="34" charset="0"/>
            </a:endParaRPr>
          </a:p>
          <a:p>
            <a:pPr marL="0" indent="0" eaLnBrk="1" hangingPunct="1">
              <a:buFont typeface="Wingdings" panose="05000000000000000000" pitchFamily="2" charset="2"/>
              <a:buNone/>
            </a:pPr>
            <a:r>
              <a:rPr lang="en-US" altLang="en-US" b="1">
                <a:latin typeface="Tahoma" panose="020B0604030504040204" pitchFamily="34" charset="0"/>
              </a:rPr>
              <a:t>Restoration response</a:t>
            </a:r>
            <a:r>
              <a:rPr lang="en-US" altLang="en-US">
                <a:latin typeface="Tahoma" panose="020B0604030504040204" pitchFamily="34" charset="0"/>
              </a:rPr>
              <a:t>:  Yes, there was a </a:t>
            </a:r>
            <a:r>
              <a:rPr lang="en-US" altLang="en-US" i="1">
                <a:latin typeface="Tahoma" panose="020B0604030504040204" pitchFamily="34" charset="0"/>
              </a:rPr>
              <a:t>change</a:t>
            </a:r>
            <a:r>
              <a:rPr lang="en-US" altLang="en-US">
                <a:latin typeface="Tahoma" panose="020B0604030504040204" pitchFamily="34" charset="0"/>
              </a:rPr>
              <a:t> in the nature and duties of priesthood at the cross</a:t>
            </a:r>
            <a:r>
              <a:rPr lang="en-US" altLang="en-US">
                <a:solidFill>
                  <a:srgbClr val="FF0000"/>
                </a:solidFill>
                <a:latin typeface="Tahoma" panose="020B0604030504040204" pitchFamily="34" charset="0"/>
              </a:rPr>
              <a:t>.  </a:t>
            </a:r>
            <a:r>
              <a:rPr lang="en-US" altLang="en-US" b="1">
                <a:solidFill>
                  <a:srgbClr val="FF0000"/>
                </a:solidFill>
                <a:latin typeface="Tahoma" panose="020B0604030504040204" pitchFamily="34" charset="0"/>
              </a:rPr>
              <a:t>But that does not mean that priesthood ended</a:t>
            </a:r>
            <a:r>
              <a:rPr lang="en-US" altLang="en-US">
                <a:solidFill>
                  <a:srgbClr val="FF0000"/>
                </a:solidFill>
                <a:latin typeface="Tahoma" panose="020B0604030504040204" pitchFamily="34" charset="0"/>
              </a:rPr>
              <a:t>.</a:t>
            </a:r>
          </a:p>
          <a:p>
            <a:pPr marL="0" indent="0" eaLnBrk="1" hangingPunct="1">
              <a:buFont typeface="Wingdings" panose="05000000000000000000" pitchFamily="2" charset="2"/>
              <a:buNone/>
            </a:pPr>
            <a:endParaRPr lang="en-US" altLang="en-US">
              <a:latin typeface="Tahoma" panose="020B0604030504040204" pitchFamily="34" charset="0"/>
            </a:endParaRPr>
          </a:p>
        </p:txBody>
      </p:sp>
      <p:sp>
        <p:nvSpPr>
          <p:cNvPr id="370690" name="Rectangle 2">
            <a:extLst>
              <a:ext uri="{FF2B5EF4-FFF2-40B4-BE49-F238E27FC236}">
                <a16:creationId xmlns:a16="http://schemas.microsoft.com/office/drawing/2014/main" id="{DBC73F66-1761-4A9A-8BB8-05DF6A5C9F47}"/>
              </a:ext>
            </a:extLst>
          </p:cNvPr>
          <p:cNvSpPr>
            <a:spLocks noGrp="1" noChangeArrowheads="1"/>
          </p:cNvSpPr>
          <p:nvPr>
            <p:ph type="title"/>
          </p:nvPr>
        </p:nvSpPr>
        <p:spPr>
          <a:xfrm>
            <a:off x="0" y="-171449"/>
            <a:ext cx="7793037" cy="685799"/>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49155" name="Slide Number Placeholder 5">
            <a:extLst>
              <a:ext uri="{FF2B5EF4-FFF2-40B4-BE49-F238E27FC236}">
                <a16:creationId xmlns:a16="http://schemas.microsoft.com/office/drawing/2014/main" id="{87744759-44D1-4BDB-A788-7E8B1C7557F4}"/>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DCE1990-2066-4782-8081-C6305FA30DEE}" type="slidenum">
              <a:rPr lang="en-US" altLang="en-US" sz="1400"/>
              <a:pPr eaLnBrk="1" hangingPunct="1"/>
              <a:t>10</a:t>
            </a:fld>
            <a:endParaRPr lang="en-US" altLang="en-US" sz="1400"/>
          </a:p>
        </p:txBody>
      </p:sp>
      <p:pic>
        <p:nvPicPr>
          <p:cNvPr id="49156" name="Picture 5" descr="baton handoff.jpeg">
            <a:extLst>
              <a:ext uri="{FF2B5EF4-FFF2-40B4-BE49-F238E27FC236}">
                <a16:creationId xmlns:a16="http://schemas.microsoft.com/office/drawing/2014/main" id="{BBC1702C-456A-4A31-9AAF-7DC5472996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0"/>
            <a:ext cx="16954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a:extLst>
              <a:ext uri="{FF2B5EF4-FFF2-40B4-BE49-F238E27FC236}">
                <a16:creationId xmlns:a16="http://schemas.microsoft.com/office/drawing/2014/main" id="{7A2A2C2A-63E3-4F19-B648-AD58887F8105}"/>
              </a:ext>
            </a:extLst>
          </p:cNvPr>
          <p:cNvSpPr>
            <a:spLocks noGrp="1" noChangeArrowheads="1"/>
          </p:cNvSpPr>
          <p:nvPr>
            <p:ph idx="1"/>
          </p:nvPr>
        </p:nvSpPr>
        <p:spPr>
          <a:xfrm>
            <a:off x="114300" y="666750"/>
            <a:ext cx="8991600" cy="4476750"/>
          </a:xfrm>
        </p:spPr>
        <p:txBody>
          <a:bodyPr/>
          <a:lstStyle/>
          <a:p>
            <a:pPr marL="0" indent="0" algn="ctr" eaLnBrk="1" hangingPunct="1">
              <a:lnSpc>
                <a:spcPct val="80000"/>
              </a:lnSpc>
              <a:buFont typeface="Wingdings" panose="05000000000000000000" pitchFamily="2" charset="2"/>
              <a:buNone/>
            </a:pPr>
            <a:r>
              <a:rPr lang="en-US" altLang="en-US" sz="2800" b="1">
                <a:latin typeface="Arial" panose="020B0604020202020204" pitchFamily="34" charset="0"/>
              </a:rPr>
              <a:t>EVANGELICAL VIEW</a:t>
            </a:r>
          </a:p>
          <a:p>
            <a:pPr marL="0" indent="0" algn="ctr" eaLnBrk="1" hangingPunct="1">
              <a:lnSpc>
                <a:spcPct val="80000"/>
              </a:lnSpc>
              <a:buFont typeface="Wingdings" panose="05000000000000000000" pitchFamily="2" charset="2"/>
              <a:buNone/>
            </a:pPr>
            <a:r>
              <a:rPr lang="en-US" altLang="en-US" sz="2000" b="1" i="1">
                <a:latin typeface="Arial" panose="020B0604020202020204" pitchFamily="34" charset="0"/>
              </a:rPr>
              <a:t>Priesthood Orders and High Priest</a:t>
            </a:r>
            <a:r>
              <a:rPr lang="ja-JP" altLang="en-US" sz="2000" b="1" i="1">
                <a:latin typeface="Arial" panose="020B0604020202020204" pitchFamily="34" charset="0"/>
              </a:rPr>
              <a:t>’</a:t>
            </a:r>
            <a:r>
              <a:rPr lang="en-US" altLang="ja-JP" sz="2000" b="1" i="1">
                <a:latin typeface="Arial" panose="020B0604020202020204" pitchFamily="34" charset="0"/>
              </a:rPr>
              <a:t>s Office</a:t>
            </a:r>
          </a:p>
          <a:p>
            <a:pPr marL="0" indent="0" eaLnBrk="1" hangingPunct="1">
              <a:lnSpc>
                <a:spcPct val="80000"/>
              </a:lnSpc>
              <a:buFont typeface="Wingdings" panose="05000000000000000000" pitchFamily="2" charset="2"/>
              <a:buNone/>
            </a:pPr>
            <a:endParaRPr lang="en-US" altLang="en-US" sz="900" b="1">
              <a:latin typeface="Arial" panose="020B0604020202020204" pitchFamily="34" charset="0"/>
            </a:endParaRPr>
          </a:p>
          <a:p>
            <a:pPr marL="0" indent="0" eaLnBrk="1" hangingPunct="1">
              <a:lnSpc>
                <a:spcPct val="80000"/>
              </a:lnSpc>
              <a:buFont typeface="Wingdings" panose="05000000000000000000" pitchFamily="2" charset="2"/>
              <a:buNone/>
            </a:pPr>
            <a:r>
              <a:rPr lang="en-US" altLang="en-US" sz="2000">
                <a:latin typeface="Arial" panose="020B0604020202020204" pitchFamily="34" charset="0"/>
              </a:rPr>
              <a:t>"But this man, because he continueth ever, hath an </a:t>
            </a:r>
            <a:r>
              <a:rPr lang="en-US" altLang="en-US" sz="2000" b="1">
                <a:latin typeface="Arial" panose="020B0604020202020204" pitchFamily="34" charset="0"/>
              </a:rPr>
              <a:t>unchangeable </a:t>
            </a:r>
            <a:r>
              <a:rPr lang="en-US" altLang="en-US" sz="2000">
                <a:latin typeface="Arial" panose="020B0604020202020204" pitchFamily="34" charset="0"/>
              </a:rPr>
              <a:t>[aparabatos] priesthood." 		Hebrews 7:24</a:t>
            </a:r>
          </a:p>
          <a:p>
            <a:pPr marL="0" indent="0" eaLnBrk="1" hangingPunct="1">
              <a:lnSpc>
                <a:spcPct val="80000"/>
              </a:lnSpc>
              <a:buFont typeface="Wingdings" panose="05000000000000000000" pitchFamily="2" charset="2"/>
              <a:buNone/>
            </a:pPr>
            <a:endParaRPr lang="en-US" altLang="en-US" sz="800" b="1">
              <a:latin typeface="Arial" panose="020B0604020202020204" pitchFamily="34" charset="0"/>
            </a:endParaRPr>
          </a:p>
          <a:p>
            <a:pPr marL="0" indent="0" eaLnBrk="1" hangingPunct="1">
              <a:lnSpc>
                <a:spcPct val="80000"/>
              </a:lnSpc>
              <a:buFont typeface="Wingdings" panose="05000000000000000000" pitchFamily="2" charset="2"/>
              <a:buNone/>
            </a:pPr>
            <a:r>
              <a:rPr lang="en-US" altLang="en-US" sz="2000" b="1">
                <a:latin typeface="Arial" panose="020B0604020202020204" pitchFamily="34" charset="0"/>
              </a:rPr>
              <a:t>Restoration response</a:t>
            </a:r>
            <a:r>
              <a:rPr lang="en-US" altLang="en-US" sz="2000">
                <a:latin typeface="Arial" panose="020B0604020202020204" pitchFamily="34" charset="0"/>
              </a:rPr>
              <a:t>:</a:t>
            </a:r>
          </a:p>
          <a:p>
            <a:pPr marL="0" indent="0" eaLnBrk="1" hangingPunct="1">
              <a:lnSpc>
                <a:spcPct val="80000"/>
              </a:lnSpc>
              <a:buFont typeface="Wingdings" panose="05000000000000000000" pitchFamily="2" charset="2"/>
              <a:buNone/>
            </a:pPr>
            <a:r>
              <a:rPr lang="en-US" altLang="en-US" sz="2000">
                <a:latin typeface="Arial" panose="020B0604020202020204" pitchFamily="34" charset="0"/>
              </a:rPr>
              <a:t>"</a:t>
            </a:r>
            <a:r>
              <a:rPr lang="en-US" altLang="en-US" sz="2000" b="1" i="1">
                <a:latin typeface="Arial" panose="020B0604020202020204" pitchFamily="34" charset="0"/>
              </a:rPr>
              <a:t>Aparabatos</a:t>
            </a:r>
            <a:r>
              <a:rPr lang="en-US" altLang="en-US" sz="2000" b="1">
                <a:latin typeface="Arial" panose="020B0604020202020204" pitchFamily="34" charset="0"/>
              </a:rPr>
              <a:t> </a:t>
            </a:r>
            <a:r>
              <a:rPr lang="en-US" altLang="en-US" sz="2000">
                <a:latin typeface="Arial" panose="020B0604020202020204" pitchFamily="34" charset="0"/>
              </a:rPr>
              <a:t> is used of the priesthood of Christ, in Heb. 7:24, 'unchangeable,' 'unalterable, inviolable,' RV, marg. (a meaning found in the papyri)</a:t>
            </a:r>
            <a:r>
              <a:rPr lang="en-US" altLang="en-US" sz="2000">
                <a:solidFill>
                  <a:srgbClr val="FF0000"/>
                </a:solidFill>
                <a:latin typeface="Arial" panose="020B0604020202020204" pitchFamily="34" charset="0"/>
              </a:rPr>
              <a:t>; </a:t>
            </a:r>
            <a:r>
              <a:rPr lang="en-US" altLang="en-US" sz="2000" b="1">
                <a:solidFill>
                  <a:srgbClr val="FF0000"/>
                </a:solidFill>
                <a:latin typeface="Arial" panose="020B0604020202020204" pitchFamily="34" charset="0"/>
              </a:rPr>
              <a:t>the more literal meaning in KJV and RV margins, 'that doth not pass from one to another,' is not to be preferred</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This active meaning is not only </a:t>
            </a:r>
            <a:r>
              <a:rPr lang="en-US" altLang="en-US" sz="2000" b="1">
                <a:solidFill>
                  <a:srgbClr val="FF0000"/>
                </a:solidFill>
                <a:latin typeface="Arial" panose="020B0604020202020204" pitchFamily="34" charset="0"/>
              </a:rPr>
              <a:t>untenable</a:t>
            </a:r>
            <a:r>
              <a:rPr lang="en-US" altLang="en-US" sz="2000">
                <a:latin typeface="Arial" panose="020B0604020202020204" pitchFamily="34" charset="0"/>
              </a:rPr>
              <a:t>, and </a:t>
            </a:r>
            <a:r>
              <a:rPr lang="en-US" altLang="en-US" sz="2000" b="1">
                <a:solidFill>
                  <a:srgbClr val="FF0000"/>
                </a:solidFill>
                <a:latin typeface="Arial" panose="020B0604020202020204" pitchFamily="34" charset="0"/>
              </a:rPr>
              <a:t>contrary</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to the constant usage of the word, but does not adequately fit with either the preceding or the succeeding context."</a:t>
            </a:r>
          </a:p>
          <a:p>
            <a:pPr marL="0" indent="0" eaLnBrk="1" hangingPunct="1">
              <a:lnSpc>
                <a:spcPct val="80000"/>
              </a:lnSpc>
              <a:buFont typeface="Wingdings" panose="05000000000000000000" pitchFamily="2" charset="2"/>
              <a:buNone/>
            </a:pPr>
            <a:r>
              <a:rPr lang="en-US" altLang="en-US" sz="2000">
                <a:latin typeface="Arial" panose="020B0604020202020204" pitchFamily="34" charset="0"/>
              </a:rPr>
              <a:t>					Vine's Expository Dictionary</a:t>
            </a:r>
          </a:p>
          <a:p>
            <a:pPr marL="0" indent="0" eaLnBrk="1" hangingPunct="1">
              <a:lnSpc>
                <a:spcPct val="80000"/>
              </a:lnSpc>
              <a:buFont typeface="Wingdings" panose="05000000000000000000" pitchFamily="2" charset="2"/>
              <a:buNone/>
            </a:pPr>
            <a:r>
              <a:rPr lang="en-US" altLang="en-US" sz="2000">
                <a:latin typeface="Arial" panose="020B0604020202020204" pitchFamily="34" charset="0"/>
              </a:rPr>
              <a:t>					Thomas Nelson Publishers</a:t>
            </a:r>
          </a:p>
          <a:p>
            <a:pPr marL="0" indent="0" eaLnBrk="1" hangingPunct="1">
              <a:lnSpc>
                <a:spcPct val="80000"/>
              </a:lnSpc>
              <a:buFont typeface="Wingdings" panose="05000000000000000000" pitchFamily="2" charset="2"/>
              <a:buNone/>
            </a:pPr>
            <a:r>
              <a:rPr lang="en-US" altLang="en-US" sz="2000">
                <a:latin typeface="Arial" panose="020B0604020202020204" pitchFamily="34" charset="0"/>
              </a:rPr>
              <a:t>					Camden, NY, 1984, p. 649</a:t>
            </a:r>
          </a:p>
          <a:p>
            <a:pPr marL="0" indent="0" eaLnBrk="1" hangingPunct="1">
              <a:lnSpc>
                <a:spcPct val="80000"/>
              </a:lnSpc>
              <a:buFont typeface="Wingdings" panose="05000000000000000000" pitchFamily="2" charset="2"/>
              <a:buNone/>
            </a:pPr>
            <a:endParaRPr lang="en-US" altLang="en-US" sz="2000">
              <a:latin typeface="Tahoma" panose="020B0604030504040204" pitchFamily="34" charset="0"/>
            </a:endParaRPr>
          </a:p>
        </p:txBody>
      </p:sp>
      <p:sp>
        <p:nvSpPr>
          <p:cNvPr id="51202" name="Slide Number Placeholder 5">
            <a:extLst>
              <a:ext uri="{FF2B5EF4-FFF2-40B4-BE49-F238E27FC236}">
                <a16:creationId xmlns:a16="http://schemas.microsoft.com/office/drawing/2014/main" id="{3640128D-8708-454E-BDC0-29E8E618BD16}"/>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339ED23-ADFD-4124-A105-763DE49D1DA4}" type="slidenum">
              <a:rPr lang="en-US" altLang="en-US" sz="1400"/>
              <a:pPr eaLnBrk="1" hangingPunct="1"/>
              <a:t>11</a:t>
            </a:fld>
            <a:endParaRPr lang="en-US" altLang="en-US" sz="1400"/>
          </a:p>
        </p:txBody>
      </p:sp>
      <p:pic>
        <p:nvPicPr>
          <p:cNvPr id="51203" name="Picture 4" descr="baton handoff.jpeg">
            <a:extLst>
              <a:ext uri="{FF2B5EF4-FFF2-40B4-BE49-F238E27FC236}">
                <a16:creationId xmlns:a16="http://schemas.microsoft.com/office/drawing/2014/main" id="{94ABCCCC-F6E6-41E0-9B76-3CDA385DF7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6963" y="0"/>
            <a:ext cx="16970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1">
            <a:extLst>
              <a:ext uri="{FF2B5EF4-FFF2-40B4-BE49-F238E27FC236}">
                <a16:creationId xmlns:a16="http://schemas.microsoft.com/office/drawing/2014/main" id="{19F1091A-3DE7-4400-B7C6-7C20D545B441}"/>
              </a:ext>
            </a:extLst>
          </p:cNvPr>
          <p:cNvSpPr txBox="1">
            <a:spLocks noChangeArrowheads="1"/>
          </p:cNvSpPr>
          <p:nvPr/>
        </p:nvSpPr>
        <p:spPr bwMode="auto">
          <a:xfrm>
            <a:off x="228600" y="0"/>
            <a:ext cx="538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a:latin typeface="Copperplate" charset="0"/>
              </a:rPr>
              <a:t>Priesthood of all Believers </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a:extLst>
              <a:ext uri="{FF2B5EF4-FFF2-40B4-BE49-F238E27FC236}">
                <a16:creationId xmlns:a16="http://schemas.microsoft.com/office/drawing/2014/main" id="{B3B7E119-E148-40F2-AB2B-746812BCC92F}"/>
              </a:ext>
            </a:extLst>
          </p:cNvPr>
          <p:cNvSpPr>
            <a:spLocks noGrp="1" noChangeArrowheads="1"/>
          </p:cNvSpPr>
          <p:nvPr>
            <p:ph idx="1"/>
          </p:nvPr>
        </p:nvSpPr>
        <p:spPr>
          <a:xfrm>
            <a:off x="152400" y="514350"/>
            <a:ext cx="8991600" cy="3630613"/>
          </a:xfrm>
        </p:spPr>
        <p:txBody>
          <a:bodyPr/>
          <a:lstStyle/>
          <a:p>
            <a:pPr marL="0" indent="0" algn="ctr" eaLnBrk="1" hangingPunct="1">
              <a:lnSpc>
                <a:spcPct val="90000"/>
              </a:lnSpc>
              <a:buFont typeface="Wingdings" panose="05000000000000000000" pitchFamily="2" charset="2"/>
              <a:buNone/>
            </a:pPr>
            <a:r>
              <a:rPr lang="en-US" altLang="en-US" sz="2000" b="1">
                <a:latin typeface="Arial" panose="020B0604020202020204" pitchFamily="34" charset="0"/>
              </a:rPr>
              <a:t>BOB</a:t>
            </a:r>
            <a:r>
              <a:rPr lang="ja-JP" altLang="en-US" sz="2000" b="1">
                <a:latin typeface="Arial" panose="020B0604020202020204" pitchFamily="34" charset="0"/>
              </a:rPr>
              <a:t>’</a:t>
            </a:r>
            <a:r>
              <a:rPr lang="en-US" altLang="ja-JP" sz="2000" b="1">
                <a:latin typeface="Arial" panose="020B0604020202020204" pitchFamily="34" charset="0"/>
              </a:rPr>
              <a:t>S EXPERIENCE</a:t>
            </a:r>
          </a:p>
          <a:p>
            <a:pPr marL="0" indent="0" algn="ctr" eaLnBrk="1" hangingPunct="1">
              <a:lnSpc>
                <a:spcPct val="90000"/>
              </a:lnSpc>
              <a:buFont typeface="Wingdings" panose="05000000000000000000" pitchFamily="2" charset="2"/>
              <a:buNone/>
            </a:pPr>
            <a:r>
              <a:rPr lang="en-US" altLang="en-US" sz="2000" b="1" i="1">
                <a:latin typeface="Arial" panose="020B0604020202020204" pitchFamily="34" charset="0"/>
              </a:rPr>
              <a:t>United Methodist Church (Not Evangelical)</a:t>
            </a:r>
          </a:p>
          <a:p>
            <a:pPr marL="0" indent="0" algn="ctr" eaLnBrk="1" hangingPunct="1">
              <a:lnSpc>
                <a:spcPct val="90000"/>
              </a:lnSpc>
              <a:buFont typeface="Wingdings" panose="05000000000000000000" pitchFamily="2" charset="2"/>
              <a:buNone/>
            </a:pPr>
            <a:endParaRPr lang="en-US" altLang="en-US" sz="400">
              <a:latin typeface="Arial" panose="020B0604020202020204" pitchFamily="34" charset="0"/>
            </a:endParaRPr>
          </a:p>
          <a:p>
            <a:pPr marL="0" indent="0" eaLnBrk="1" hangingPunct="1">
              <a:lnSpc>
                <a:spcPct val="90000"/>
              </a:lnSpc>
              <a:buFont typeface="Wingdings" panose="05000000000000000000" pitchFamily="2" charset="2"/>
              <a:buNone/>
            </a:pPr>
            <a:r>
              <a:rPr lang="en-US" altLang="en-US" sz="2000">
                <a:latin typeface="Arial" panose="020B0604020202020204" pitchFamily="34" charset="0"/>
              </a:rPr>
              <a:t>I spoke to a lady who was </a:t>
            </a:r>
            <a:r>
              <a:rPr lang="en-US" altLang="en-US" sz="2000" b="1">
                <a:solidFill>
                  <a:srgbClr val="FF0000"/>
                </a:solidFill>
                <a:latin typeface="Arial" panose="020B0604020202020204" pitchFamily="34" charset="0"/>
              </a:rPr>
              <a:t>a minister for the United Methodist Church </a:t>
            </a:r>
            <a:r>
              <a:rPr lang="en-US" altLang="en-US" sz="2000">
                <a:latin typeface="Arial" panose="020B0604020202020204" pitchFamily="34" charset="0"/>
              </a:rPr>
              <a:t>(not considered a cult) in Montana.  Contrary to most evangelicals, she said that ministers in the United Methodist Church have responsibility for three areas that normal members are not allowed to administer:</a:t>
            </a:r>
          </a:p>
          <a:p>
            <a:pPr marL="0" indent="0" eaLnBrk="1" hangingPunct="1">
              <a:lnSpc>
                <a:spcPct val="90000"/>
              </a:lnSpc>
            </a:pPr>
            <a:r>
              <a:rPr lang="en-US" altLang="en-US" sz="1800">
                <a:latin typeface="Arial" panose="020B0604020202020204" pitchFamily="34" charset="0"/>
              </a:rPr>
              <a:t> Word (</a:t>
            </a:r>
            <a:r>
              <a:rPr lang="en-US" altLang="en-US" sz="1800" b="1">
                <a:solidFill>
                  <a:srgbClr val="FF0000"/>
                </a:solidFill>
                <a:latin typeface="Arial" panose="020B0604020202020204" pitchFamily="34" charset="0"/>
              </a:rPr>
              <a:t>preaching</a:t>
            </a:r>
            <a:r>
              <a:rPr lang="en-US" altLang="en-US" sz="1800">
                <a:latin typeface="Arial" panose="020B0604020202020204" pitchFamily="34" charset="0"/>
              </a:rPr>
              <a:t> function)</a:t>
            </a:r>
          </a:p>
          <a:p>
            <a:pPr marL="0" indent="0" eaLnBrk="1" hangingPunct="1">
              <a:lnSpc>
                <a:spcPct val="90000"/>
              </a:lnSpc>
            </a:pPr>
            <a:r>
              <a:rPr lang="en-US" altLang="en-US" sz="1800">
                <a:latin typeface="Arial" panose="020B0604020202020204" pitchFamily="34" charset="0"/>
              </a:rPr>
              <a:t> Sacrament (</a:t>
            </a:r>
            <a:r>
              <a:rPr lang="en-US" altLang="en-US" sz="1800" b="1">
                <a:solidFill>
                  <a:srgbClr val="FF0000"/>
                </a:solidFill>
                <a:latin typeface="Arial" panose="020B0604020202020204" pitchFamily="34" charset="0"/>
              </a:rPr>
              <a:t>administering the holy ordinances</a:t>
            </a:r>
            <a:r>
              <a:rPr lang="en-US" altLang="en-US" sz="1800">
                <a:latin typeface="Arial" panose="020B0604020202020204" pitchFamily="34" charset="0"/>
              </a:rPr>
              <a:t>)</a:t>
            </a:r>
          </a:p>
          <a:p>
            <a:pPr marL="0" indent="0" eaLnBrk="1" hangingPunct="1">
              <a:lnSpc>
                <a:spcPct val="90000"/>
              </a:lnSpc>
            </a:pPr>
            <a:r>
              <a:rPr lang="en-US" altLang="en-US" sz="1800">
                <a:latin typeface="Arial" panose="020B0604020202020204" pitchFamily="34" charset="0"/>
              </a:rPr>
              <a:t> Order (</a:t>
            </a:r>
            <a:r>
              <a:rPr lang="en-US" altLang="en-US" sz="1800" b="1">
                <a:solidFill>
                  <a:srgbClr val="FF0000"/>
                </a:solidFill>
                <a:latin typeface="Arial" panose="020B0604020202020204" pitchFamily="34" charset="0"/>
              </a:rPr>
              <a:t>administrative governance</a:t>
            </a:r>
            <a:r>
              <a:rPr lang="en-US" altLang="en-US" sz="1800">
                <a:latin typeface="Arial" panose="020B0604020202020204" pitchFamily="34" charset="0"/>
              </a:rPr>
              <a:t>)</a:t>
            </a:r>
          </a:p>
          <a:p>
            <a:pPr marL="0" indent="0" eaLnBrk="1" hangingPunct="1">
              <a:lnSpc>
                <a:spcPct val="90000"/>
              </a:lnSpc>
              <a:buFont typeface="Wingdings" panose="05000000000000000000" pitchFamily="2" charset="2"/>
              <a:buNone/>
            </a:pPr>
            <a:r>
              <a:rPr lang="en-US" altLang="en-US" sz="2000" b="1">
                <a:latin typeface="Arial" panose="020B0604020202020204" pitchFamily="34" charset="0"/>
              </a:rPr>
              <a:t>Conclusion</a:t>
            </a:r>
            <a:r>
              <a:rPr lang="en-US" altLang="en-US" sz="2000">
                <a:latin typeface="Arial" panose="020B0604020202020204" pitchFamily="34" charset="0"/>
              </a:rPr>
              <a:t>: Even though United Methodists are not evangelical, they are not a "cult." </a:t>
            </a:r>
            <a:r>
              <a:rPr lang="en-US" altLang="en-US" sz="2000" b="1">
                <a:solidFill>
                  <a:srgbClr val="FF0000"/>
                </a:solidFill>
                <a:latin typeface="Arial" panose="020B0604020202020204" pitchFamily="34" charset="0"/>
              </a:rPr>
              <a:t>Believing that there are functions exclusive to the ministry does not constitute a </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cult.</a:t>
            </a:r>
            <a:r>
              <a:rPr lang="ja-JP" altLang="en-US" sz="2000" b="1">
                <a:solidFill>
                  <a:srgbClr val="FF0000"/>
                </a:solidFill>
                <a:latin typeface="Arial" panose="020B0604020202020204" pitchFamily="34" charset="0"/>
              </a:rPr>
              <a:t>”</a:t>
            </a:r>
            <a:endParaRPr lang="en-US" altLang="en-US" sz="2000" b="1">
              <a:solidFill>
                <a:srgbClr val="FF0000"/>
              </a:solidFill>
              <a:latin typeface="Arial" panose="020B0604020202020204" pitchFamily="34" charset="0"/>
            </a:endParaRPr>
          </a:p>
        </p:txBody>
      </p:sp>
      <p:sp>
        <p:nvSpPr>
          <p:cNvPr id="376834" name="Rectangle 2">
            <a:extLst>
              <a:ext uri="{FF2B5EF4-FFF2-40B4-BE49-F238E27FC236}">
                <a16:creationId xmlns:a16="http://schemas.microsoft.com/office/drawing/2014/main" id="{6F2DD905-54B2-46AB-87EB-8A5DF70D5314}"/>
              </a:ext>
            </a:extLst>
          </p:cNvPr>
          <p:cNvSpPr>
            <a:spLocks noGrp="1" noChangeArrowheads="1"/>
          </p:cNvSpPr>
          <p:nvPr>
            <p:ph type="title"/>
          </p:nvPr>
        </p:nvSpPr>
        <p:spPr>
          <a:xfrm>
            <a:off x="152400" y="-247650"/>
            <a:ext cx="7924800" cy="857250"/>
          </a:xfrm>
        </p:spPr>
        <p:txBody>
          <a:bodyPr/>
          <a:lstStyle/>
          <a:p>
            <a:pPr eaLnBrk="1" hangingPunct="1">
              <a:defRPr/>
            </a:pP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53251" name="Slide Number Placeholder 5">
            <a:extLst>
              <a:ext uri="{FF2B5EF4-FFF2-40B4-BE49-F238E27FC236}">
                <a16:creationId xmlns:a16="http://schemas.microsoft.com/office/drawing/2014/main" id="{B753209D-3F12-439C-B8C3-8018A17FBCD7}"/>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3801F9D-0C70-4C98-A41C-103FC740628E}" type="slidenum">
              <a:rPr lang="en-US" altLang="en-US" sz="1400"/>
              <a:pPr eaLnBrk="1" hangingPunct="1"/>
              <a:t>12</a:t>
            </a:fld>
            <a:endParaRPr lang="en-US" altLang="en-US" sz="1400"/>
          </a:p>
        </p:txBody>
      </p:sp>
      <p:pic>
        <p:nvPicPr>
          <p:cNvPr id="53252" name="Picture 1" descr="Woman Pastor in Vestments.jpeg">
            <a:extLst>
              <a:ext uri="{FF2B5EF4-FFF2-40B4-BE49-F238E27FC236}">
                <a16:creationId xmlns:a16="http://schemas.microsoft.com/office/drawing/2014/main" id="{3D087F31-40E0-4864-92B5-39FFFA75EB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a:extLst>
              <a:ext uri="{FF2B5EF4-FFF2-40B4-BE49-F238E27FC236}">
                <a16:creationId xmlns:a16="http://schemas.microsoft.com/office/drawing/2014/main" id="{A5FEC098-9FCA-4F19-AAF1-ECDC82A119CE}"/>
              </a:ext>
            </a:extLst>
          </p:cNvPr>
          <p:cNvSpPr>
            <a:spLocks noGrp="1"/>
          </p:cNvSpPr>
          <p:nvPr>
            <p:ph idx="1"/>
          </p:nvPr>
        </p:nvSpPr>
        <p:spPr>
          <a:xfrm>
            <a:off x="228600" y="514350"/>
            <a:ext cx="8915400" cy="4267200"/>
          </a:xfrm>
        </p:spPr>
        <p:txBody>
          <a:bodyPr/>
          <a:lstStyle/>
          <a:p>
            <a:pPr marL="0" indent="0" algn="ctr" eaLnBrk="1" hangingPunct="1">
              <a:lnSpc>
                <a:spcPct val="90000"/>
              </a:lnSpc>
              <a:buFont typeface="Wingdings" panose="05000000000000000000" pitchFamily="2" charset="2"/>
              <a:buNone/>
            </a:pPr>
            <a:r>
              <a:rPr lang="en-US" altLang="en-US" sz="2000" b="1">
                <a:latin typeface="Arial" panose="020B0604020202020204" pitchFamily="34" charset="0"/>
              </a:rPr>
              <a:t>BOB</a:t>
            </a:r>
            <a:r>
              <a:rPr lang="ja-JP" altLang="en-US" sz="2000" b="1">
                <a:latin typeface="Arial" panose="020B0604020202020204" pitchFamily="34" charset="0"/>
              </a:rPr>
              <a:t>’</a:t>
            </a:r>
            <a:r>
              <a:rPr lang="en-US" altLang="ja-JP" sz="2000" b="1">
                <a:latin typeface="Arial" panose="020B0604020202020204" pitchFamily="34" charset="0"/>
              </a:rPr>
              <a:t>S EXPERIENCE</a:t>
            </a:r>
          </a:p>
          <a:p>
            <a:pPr marL="0" indent="0" algn="ctr" eaLnBrk="1" hangingPunct="1">
              <a:lnSpc>
                <a:spcPct val="90000"/>
              </a:lnSpc>
              <a:buFont typeface="Wingdings" panose="05000000000000000000" pitchFamily="2" charset="2"/>
              <a:buNone/>
            </a:pPr>
            <a:r>
              <a:rPr lang="en-US" altLang="en-US" sz="2000" b="1" i="1">
                <a:latin typeface="Arial" panose="020B0604020202020204" pitchFamily="34" charset="0"/>
              </a:rPr>
              <a:t>Presbyterian Church (Not Evangelical)</a:t>
            </a:r>
          </a:p>
          <a:p>
            <a:pPr marL="0" indent="0" algn="ctr" eaLnBrk="1" hangingPunct="1">
              <a:lnSpc>
                <a:spcPct val="90000"/>
              </a:lnSpc>
              <a:buFont typeface="Wingdings" panose="05000000000000000000" pitchFamily="2" charset="2"/>
              <a:buNone/>
            </a:pPr>
            <a:endParaRPr lang="en-US" altLang="en-US" sz="400">
              <a:latin typeface="Arial" panose="020B0604020202020204" pitchFamily="34" charset="0"/>
            </a:endParaRPr>
          </a:p>
          <a:p>
            <a:pPr marL="0" indent="0" eaLnBrk="1" hangingPunct="1">
              <a:lnSpc>
                <a:spcPct val="90000"/>
              </a:lnSpc>
            </a:pPr>
            <a:r>
              <a:rPr lang="en-US" altLang="en-US" sz="2000">
                <a:latin typeface="Arial" panose="020B0604020202020204" pitchFamily="34" charset="0"/>
              </a:rPr>
              <a:t>I asked a theologian at "First Pres" in Bellevue, WA </a:t>
            </a:r>
            <a:r>
              <a:rPr lang="ja-JP" altLang="en-US" sz="2000" b="1">
                <a:latin typeface="Arial" panose="020B0604020202020204" pitchFamily="34" charset="0"/>
              </a:rPr>
              <a:t>“</a:t>
            </a:r>
            <a:r>
              <a:rPr lang="en-US" altLang="ja-JP" sz="2000" b="1">
                <a:latin typeface="Arial" panose="020B0604020202020204" pitchFamily="34" charset="0"/>
              </a:rPr>
              <a:t>What's a Presbyterian?</a:t>
            </a:r>
            <a:r>
              <a:rPr lang="ja-JP" altLang="en-US" sz="2000" b="1">
                <a:latin typeface="Arial" panose="020B0604020202020204" pitchFamily="34" charset="0"/>
              </a:rPr>
              <a:t>”</a:t>
            </a:r>
            <a:r>
              <a:rPr lang="en-US" altLang="ja-JP" sz="2000" b="1">
                <a:latin typeface="Arial" panose="020B0604020202020204" pitchFamily="34" charset="0"/>
              </a:rPr>
              <a:t>  </a:t>
            </a:r>
          </a:p>
          <a:p>
            <a:pPr marL="0" indent="0" eaLnBrk="1" hangingPunct="1">
              <a:lnSpc>
                <a:spcPct val="90000"/>
              </a:lnSpc>
            </a:pPr>
            <a:r>
              <a:rPr lang="en-US" altLang="ja-JP" sz="2000">
                <a:latin typeface="Arial" panose="020B0604020202020204" pitchFamily="34" charset="0"/>
              </a:rPr>
              <a:t>She said that each local Presbyterian church chooses its minister rather than having them assigned by a central governing body as the Lutherans, Episcopalians and Methodists do. They have elders and deacons.</a:t>
            </a:r>
          </a:p>
          <a:p>
            <a:pPr marL="0" indent="0" eaLnBrk="1" hangingPunct="1">
              <a:lnSpc>
                <a:spcPct val="90000"/>
              </a:lnSpc>
            </a:pPr>
            <a:r>
              <a:rPr lang="en-US" altLang="ja-JP" sz="2000">
                <a:latin typeface="Arial" panose="020B0604020202020204" pitchFamily="34" charset="0"/>
              </a:rPr>
              <a:t>I asked if there were duties that only a minister could perform.  She replied that </a:t>
            </a:r>
            <a:r>
              <a:rPr lang="en-US" altLang="ja-JP" sz="2000" b="1">
                <a:solidFill>
                  <a:srgbClr val="FF0000"/>
                </a:solidFill>
                <a:latin typeface="Arial" panose="020B0604020202020204" pitchFamily="34" charset="0"/>
              </a:rPr>
              <a:t>administering </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communion</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 would be an exclusive duty of a minister</a:t>
            </a:r>
            <a:r>
              <a:rPr lang="en-US" altLang="ja-JP" sz="2000">
                <a:solidFill>
                  <a:srgbClr val="FF0000"/>
                </a:solidFill>
                <a:latin typeface="Arial" panose="020B0604020202020204" pitchFamily="34" charset="0"/>
              </a:rPr>
              <a:t>. </a:t>
            </a:r>
          </a:p>
          <a:p>
            <a:pPr marL="0" indent="0" eaLnBrk="1" hangingPunct="1">
              <a:lnSpc>
                <a:spcPct val="90000"/>
              </a:lnSpc>
            </a:pPr>
            <a:r>
              <a:rPr lang="en-US" altLang="ja-JP" sz="2000">
                <a:latin typeface="Arial" panose="020B0604020202020204" pitchFamily="34" charset="0"/>
              </a:rPr>
              <a:t>I asked if they were “evangelical,” and she said they try to appeal to various audiences (In other words, “No.")</a:t>
            </a:r>
            <a:endParaRPr lang="en-US" altLang="en-US" sz="2000">
              <a:latin typeface="Arial" panose="020B0604020202020204" pitchFamily="34" charset="0"/>
            </a:endParaRPr>
          </a:p>
        </p:txBody>
      </p:sp>
      <p:sp>
        <p:nvSpPr>
          <p:cNvPr id="378881" name="Title 1">
            <a:extLst>
              <a:ext uri="{FF2B5EF4-FFF2-40B4-BE49-F238E27FC236}">
                <a16:creationId xmlns:a16="http://schemas.microsoft.com/office/drawing/2014/main" id="{D348DB84-5FB7-44F9-9B88-729E28D437AB}"/>
              </a:ext>
            </a:extLst>
          </p:cNvPr>
          <p:cNvSpPr>
            <a:spLocks noGrp="1"/>
          </p:cNvSpPr>
          <p:nvPr>
            <p:ph type="title"/>
          </p:nvPr>
        </p:nvSpPr>
        <p:spPr>
          <a:xfrm>
            <a:off x="0" y="-171450"/>
            <a:ext cx="8229600" cy="685800"/>
          </a:xfrm>
        </p:spPr>
        <p:txBody>
          <a:bodyPr/>
          <a:lstStyle/>
          <a:p>
            <a:pPr eaLnBrk="1" hangingPunct="1">
              <a:defRPr/>
            </a:pPr>
            <a:r>
              <a:rPr lang="en-US" sz="2400" dirty="0">
                <a:latin typeface="Mistral" charset="0"/>
                <a:ea typeface="ＭＳ Ｐゴシック" charset="0"/>
              </a:rPr>
              <a:t> </a:t>
            </a:r>
            <a:r>
              <a:rPr lang="en-US" sz="3200" dirty="0">
                <a:latin typeface="Copperplate"/>
                <a:ea typeface="ＭＳ Ｐゴシック" charset="0"/>
                <a:cs typeface="Copperplate"/>
              </a:rPr>
              <a:t>Priesthood of all Believers </a:t>
            </a:r>
            <a:endParaRPr lang="en-US" sz="3200" dirty="0">
              <a:latin typeface="Tahoma" charset="0"/>
              <a:ea typeface="ＭＳ Ｐゴシック" charset="0"/>
            </a:endParaRPr>
          </a:p>
        </p:txBody>
      </p:sp>
      <p:sp>
        <p:nvSpPr>
          <p:cNvPr id="55299" name="Slide Number Placeholder 3">
            <a:extLst>
              <a:ext uri="{FF2B5EF4-FFF2-40B4-BE49-F238E27FC236}">
                <a16:creationId xmlns:a16="http://schemas.microsoft.com/office/drawing/2014/main" id="{CDDD5070-2F34-4B39-856E-89743D614CF4}"/>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F8E0A97-D215-4AE4-B7DE-4AA36E5AF135}" type="slidenum">
              <a:rPr lang="en-US" altLang="en-US" sz="1400"/>
              <a:pPr eaLnBrk="1" hangingPunct="1"/>
              <a:t>13</a:t>
            </a:fld>
            <a:endParaRPr lang="en-US" altLang="en-US" sz="1400"/>
          </a:p>
        </p:txBody>
      </p:sp>
      <p:pic>
        <p:nvPicPr>
          <p:cNvPr id="55300" name="Picture 1" descr="First Pres Bellevue Wah.jpg">
            <a:extLst>
              <a:ext uri="{FF2B5EF4-FFF2-40B4-BE49-F238E27FC236}">
                <a16:creationId xmlns:a16="http://schemas.microsoft.com/office/drawing/2014/main" id="{B6B11173-25EC-48B8-8633-06385BBC1C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0"/>
            <a:ext cx="1219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a:extLst>
              <a:ext uri="{FF2B5EF4-FFF2-40B4-BE49-F238E27FC236}">
                <a16:creationId xmlns:a16="http://schemas.microsoft.com/office/drawing/2014/main" id="{513C4F13-F672-4297-B4DD-E3C5A5DDE7E4}"/>
              </a:ext>
            </a:extLst>
          </p:cNvPr>
          <p:cNvSpPr>
            <a:spLocks noGrp="1" noChangeArrowheads="1"/>
          </p:cNvSpPr>
          <p:nvPr>
            <p:ph idx="1"/>
          </p:nvPr>
        </p:nvSpPr>
        <p:spPr>
          <a:xfrm>
            <a:off x="304800" y="819150"/>
            <a:ext cx="8610600" cy="3771900"/>
          </a:xfrm>
        </p:spPr>
        <p:txBody>
          <a:bodyPr/>
          <a:lstStyle/>
          <a:p>
            <a:pPr marL="0" indent="0" algn="ctr" eaLnBrk="1" hangingPunct="1">
              <a:lnSpc>
                <a:spcPct val="90000"/>
              </a:lnSpc>
              <a:buFont typeface="Wingdings" panose="05000000000000000000" pitchFamily="2" charset="2"/>
              <a:buNone/>
            </a:pPr>
            <a:r>
              <a:rPr lang="en-US" altLang="en-US" sz="2000" b="1">
                <a:latin typeface="Arial" panose="020B0604020202020204" pitchFamily="34" charset="0"/>
              </a:rPr>
              <a:t>RESTORATION VIEW</a:t>
            </a:r>
          </a:p>
          <a:p>
            <a:pPr marL="0" indent="0" algn="ctr" eaLnBrk="1" hangingPunct="1">
              <a:lnSpc>
                <a:spcPct val="90000"/>
              </a:lnSpc>
              <a:buFont typeface="Wingdings" panose="05000000000000000000" pitchFamily="2" charset="2"/>
              <a:buNone/>
            </a:pPr>
            <a:r>
              <a:rPr lang="en-US" altLang="en-US" sz="2000" b="1" i="1">
                <a:latin typeface="Arial" panose="020B0604020202020204" pitchFamily="34" charset="0"/>
              </a:rPr>
              <a:t>Priesthood of All Believers &amp; Ministerial Priesthood</a:t>
            </a:r>
          </a:p>
          <a:p>
            <a:pPr marL="0" indent="0" eaLnBrk="1" hangingPunct="1">
              <a:lnSpc>
                <a:spcPct val="9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90000"/>
              </a:lnSpc>
              <a:buFont typeface="Wingdings" panose="05000000000000000000" pitchFamily="2" charset="2"/>
              <a:buNone/>
            </a:pPr>
            <a:r>
              <a:rPr lang="en-US" altLang="en-US" sz="2000">
                <a:latin typeface="Arial" panose="020B0604020202020204" pitchFamily="34" charset="0"/>
              </a:rPr>
              <a:t>Even though we would not call it that, </a:t>
            </a:r>
            <a:r>
              <a:rPr lang="en-US" altLang="en-US" sz="2000" b="1">
                <a:solidFill>
                  <a:srgbClr val="FF0000"/>
                </a:solidFill>
                <a:latin typeface="Arial" panose="020B0604020202020204" pitchFamily="34" charset="0"/>
              </a:rPr>
              <a:t>the Restoration would affirm a holy and sacred calling to the </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office of member</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 </a:t>
            </a:r>
            <a:r>
              <a:rPr lang="en-US" altLang="ja-JP" sz="2000">
                <a:latin typeface="Arial" panose="020B0604020202020204" pitchFamily="34" charset="0"/>
              </a:rPr>
              <a:t>with special responsibilities (see Romans 12, Mosiah 2, D&amp;C 11:4,17:18c).  However, the Restoration differs on two points: </a:t>
            </a:r>
            <a:endParaRPr lang="en-US" altLang="ja-JP" sz="800">
              <a:latin typeface="Arial" panose="020B0604020202020204" pitchFamily="34" charset="0"/>
            </a:endParaRPr>
          </a:p>
          <a:p>
            <a:pPr marL="0" indent="0" eaLnBrk="1" hangingPunct="1">
              <a:lnSpc>
                <a:spcPct val="90000"/>
              </a:lnSpc>
              <a:buFont typeface="Lucida Sans Unicode" panose="020B0602030504020204" pitchFamily="34" charset="0"/>
              <a:buAutoNum type="arabicPeriod"/>
            </a:pPr>
            <a:r>
              <a:rPr lang="en-US" altLang="en-US" sz="2000">
                <a:latin typeface="Arial" panose="020B0604020202020204" pitchFamily="34" charset="0"/>
              </a:rPr>
              <a:t>the priesthood of all believers </a:t>
            </a:r>
            <a:r>
              <a:rPr lang="en-US" altLang="en-US" sz="2000" b="1">
                <a:solidFill>
                  <a:srgbClr val="FF0000"/>
                </a:solidFill>
                <a:latin typeface="Arial" panose="020B0604020202020204" pitchFamily="34" charset="0"/>
              </a:rPr>
              <a:t>can exist simultaneously </a:t>
            </a:r>
            <a:r>
              <a:rPr lang="en-US" altLang="en-US" sz="2000">
                <a:latin typeface="Arial" panose="020B0604020202020204" pitchFamily="34" charset="0"/>
              </a:rPr>
              <a:t>with ministerial priesthoods; and </a:t>
            </a:r>
          </a:p>
          <a:p>
            <a:pPr marL="0" indent="0" eaLnBrk="1" hangingPunct="1">
              <a:lnSpc>
                <a:spcPct val="90000"/>
              </a:lnSpc>
              <a:buFont typeface="Lucida Sans Unicode" panose="020B0602030504020204" pitchFamily="34" charset="0"/>
              <a:buAutoNum type="arabicPeriod"/>
            </a:pPr>
            <a:r>
              <a:rPr lang="en-US" altLang="en-US" sz="2000">
                <a:latin typeface="Arial" panose="020B0604020202020204" pitchFamily="34" charset="0"/>
              </a:rPr>
              <a:t>the priesthood of all believers is </a:t>
            </a:r>
            <a:r>
              <a:rPr lang="en-US" altLang="en-US" sz="2000" b="1">
                <a:solidFill>
                  <a:srgbClr val="FF0000"/>
                </a:solidFill>
                <a:latin typeface="Arial" panose="020B0604020202020204" pitchFamily="34" charset="0"/>
              </a:rPr>
              <a:t>not called to perform holy ordinances. </a:t>
            </a:r>
          </a:p>
        </p:txBody>
      </p:sp>
      <p:sp>
        <p:nvSpPr>
          <p:cNvPr id="380930" name="Rectangle 2">
            <a:extLst>
              <a:ext uri="{FF2B5EF4-FFF2-40B4-BE49-F238E27FC236}">
                <a16:creationId xmlns:a16="http://schemas.microsoft.com/office/drawing/2014/main" id="{D7619415-9E84-4C0F-B2CE-F858019A1E0B}"/>
              </a:ext>
            </a:extLst>
          </p:cNvPr>
          <p:cNvSpPr>
            <a:spLocks noGrp="1" noChangeArrowheads="1"/>
          </p:cNvSpPr>
          <p:nvPr>
            <p:ph type="title"/>
          </p:nvPr>
        </p:nvSpPr>
        <p:spPr>
          <a:xfrm>
            <a:off x="1295400" y="-171450"/>
            <a:ext cx="8229600" cy="857250"/>
          </a:xfrm>
        </p:spPr>
        <p:txBody>
          <a:bodyPr/>
          <a:lstStyle/>
          <a:p>
            <a:pPr eaLnBrk="1" hangingPunct="1">
              <a:defRPr/>
            </a:pPr>
            <a:r>
              <a:rPr lang="en-US" sz="3200" dirty="0" err="1">
                <a:latin typeface="Copperplate"/>
                <a:ea typeface="ＭＳ Ｐゴシック" charset="0"/>
                <a:cs typeface="Copperplate"/>
              </a:rPr>
              <a:t>Priesthod</a:t>
            </a:r>
            <a:r>
              <a:rPr lang="en-US" sz="3200" dirty="0">
                <a:latin typeface="Copperplate"/>
                <a:ea typeface="ＭＳ Ｐゴシック" charset="0"/>
                <a:cs typeface="Copperplate"/>
              </a:rPr>
              <a:t> of all Believers </a:t>
            </a:r>
            <a:endParaRPr lang="en-US" sz="3200" dirty="0">
              <a:latin typeface="Mistral" charset="0"/>
              <a:ea typeface="ＭＳ Ｐゴシック" charset="0"/>
            </a:endParaRPr>
          </a:p>
        </p:txBody>
      </p:sp>
      <p:sp>
        <p:nvSpPr>
          <p:cNvPr id="57347" name="Slide Number Placeholder 5">
            <a:extLst>
              <a:ext uri="{FF2B5EF4-FFF2-40B4-BE49-F238E27FC236}">
                <a16:creationId xmlns:a16="http://schemas.microsoft.com/office/drawing/2014/main" id="{0C57AD77-94FA-4601-A99B-8CE8E9A3EBC0}"/>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3091F83-C7FA-49B2-A2FA-C3F5FF2024FC}" type="slidenum">
              <a:rPr lang="en-US" altLang="en-US" sz="1400"/>
              <a:pPr eaLnBrk="1" hangingPunct="1"/>
              <a:t>14</a:t>
            </a:fld>
            <a:endParaRPr lang="en-US" altLang="en-US" sz="1400"/>
          </a:p>
        </p:txBody>
      </p:sp>
      <p:pic>
        <p:nvPicPr>
          <p:cNvPr id="57348" name="Picture 3" descr="Meals on Wheels 2_edited-1.jpeg">
            <a:extLst>
              <a:ext uri="{FF2B5EF4-FFF2-40B4-BE49-F238E27FC236}">
                <a16:creationId xmlns:a16="http://schemas.microsoft.com/office/drawing/2014/main" id="{6981C951-C192-499A-902B-D4E95506D4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4049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descr="Handing Out Blankets to Poor.jpg">
            <a:extLst>
              <a:ext uri="{FF2B5EF4-FFF2-40B4-BE49-F238E27FC236}">
                <a16:creationId xmlns:a16="http://schemas.microsoft.com/office/drawing/2014/main" id="{20D05D67-80C3-41A7-8EAE-183464E9EE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3992563"/>
            <a:ext cx="145573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Visit Elderly.jpeg">
            <a:extLst>
              <a:ext uri="{FF2B5EF4-FFF2-40B4-BE49-F238E27FC236}">
                <a16:creationId xmlns:a16="http://schemas.microsoft.com/office/drawing/2014/main" id="{48C48316-3B63-481E-BAD2-8D2ACBB00AA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6475" y="3954463"/>
            <a:ext cx="17875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Visit the Sick.jpeg">
            <a:extLst>
              <a:ext uri="{FF2B5EF4-FFF2-40B4-BE49-F238E27FC236}">
                <a16:creationId xmlns:a16="http://schemas.microsoft.com/office/drawing/2014/main" id="{228871A0-32A8-463C-804B-01388B2036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a:extLst>
              <a:ext uri="{FF2B5EF4-FFF2-40B4-BE49-F238E27FC236}">
                <a16:creationId xmlns:a16="http://schemas.microsoft.com/office/drawing/2014/main" id="{1BEA1E8F-533E-46FA-8EE6-C2627932C9C5}"/>
              </a:ext>
            </a:extLst>
          </p:cNvPr>
          <p:cNvSpPr>
            <a:spLocks noGrp="1" noChangeArrowheads="1"/>
          </p:cNvSpPr>
          <p:nvPr>
            <p:ph idx="1"/>
          </p:nvPr>
        </p:nvSpPr>
        <p:spPr>
          <a:xfrm>
            <a:off x="228600" y="1123950"/>
            <a:ext cx="8739188" cy="3771900"/>
          </a:xfrm>
        </p:spPr>
        <p:txBody>
          <a:bodyPr/>
          <a:lstStyle/>
          <a:p>
            <a:pPr marL="0" indent="0" algn="ctr" eaLnBrk="1" hangingPunct="1">
              <a:buFont typeface="Wingdings" panose="05000000000000000000" pitchFamily="2" charset="2"/>
              <a:buNone/>
            </a:pPr>
            <a:r>
              <a:rPr lang="en-US" altLang="en-US" b="1">
                <a:latin typeface="Arial" panose="020B0604020202020204" pitchFamily="34" charset="0"/>
              </a:rPr>
              <a:t>RESTORATION VIEW</a:t>
            </a:r>
          </a:p>
          <a:p>
            <a:pPr marL="0" indent="0" algn="ctr" eaLnBrk="1" hangingPunct="1">
              <a:buFont typeface="Wingdings" panose="05000000000000000000" pitchFamily="2" charset="2"/>
              <a:buNone/>
            </a:pPr>
            <a:r>
              <a:rPr lang="en-US" altLang="en-US" b="1" i="1">
                <a:latin typeface="Arial" panose="020B0604020202020204" pitchFamily="34" charset="0"/>
              </a:rPr>
              <a:t>Priesthood of All Believers &amp; Ministerial Priesthood</a:t>
            </a:r>
          </a:p>
          <a:p>
            <a:pPr marL="0" indent="0" eaLnBrk="1" hangingPunct="1">
              <a:buFont typeface="Wingdings" panose="05000000000000000000" pitchFamily="2" charset="2"/>
              <a:buNone/>
            </a:pPr>
            <a:endParaRPr lang="en-US" altLang="en-US" sz="800" b="1">
              <a:latin typeface="Arial" panose="020B0604020202020204" pitchFamily="34" charset="0"/>
            </a:endParaRPr>
          </a:p>
          <a:p>
            <a:pPr marL="0" indent="0" eaLnBrk="1" hangingPunct="1">
              <a:buFont typeface="Wingdings" panose="05000000000000000000" pitchFamily="2" charset="2"/>
              <a:buNone/>
            </a:pPr>
            <a:r>
              <a:rPr lang="en-US" altLang="en-US" b="1">
                <a:latin typeface="Arial" panose="020B0604020202020204" pitchFamily="34" charset="0"/>
              </a:rPr>
              <a:t>Acts 7:37 (KJV)</a:t>
            </a:r>
            <a:r>
              <a:rPr lang="en-US" altLang="en-US">
                <a:latin typeface="Arial" panose="020B0604020202020204" pitchFamily="34" charset="0"/>
              </a:rPr>
              <a:t> tells us that </a:t>
            </a:r>
            <a:r>
              <a:rPr lang="en-US" altLang="en-US" b="1">
                <a:solidFill>
                  <a:srgbClr val="FF0000"/>
                </a:solidFill>
                <a:latin typeface="Arial" panose="020B0604020202020204" pitchFamily="34" charset="0"/>
              </a:rPr>
              <a:t>God</a:t>
            </a:r>
            <a:r>
              <a:rPr lang="ja-JP" altLang="en-US" b="1">
                <a:solidFill>
                  <a:srgbClr val="FF0000"/>
                </a:solidFill>
                <a:latin typeface="Arial" panose="020B0604020202020204" pitchFamily="34" charset="0"/>
              </a:rPr>
              <a:t>’</a:t>
            </a:r>
            <a:r>
              <a:rPr lang="en-US" altLang="ja-JP" b="1">
                <a:solidFill>
                  <a:srgbClr val="FF0000"/>
                </a:solidFill>
                <a:latin typeface="Arial" panose="020B0604020202020204" pitchFamily="34" charset="0"/>
              </a:rPr>
              <a:t>s church existed under Moses:</a:t>
            </a:r>
          </a:p>
          <a:p>
            <a:pPr marL="0" indent="0" eaLnBrk="1" hangingPunct="1">
              <a:buFont typeface="Wingdings" panose="05000000000000000000" pitchFamily="2" charset="2"/>
              <a:buNone/>
            </a:pPr>
            <a:r>
              <a:rPr lang="ja-JP" altLang="en-US" sz="2000">
                <a:latin typeface="Arial" panose="020B0604020202020204" pitchFamily="34" charset="0"/>
              </a:rPr>
              <a:t>“</a:t>
            </a:r>
            <a:r>
              <a:rPr lang="en-US" altLang="ja-JP" sz="2000">
                <a:latin typeface="Arial" panose="020B0604020202020204" pitchFamily="34" charset="0"/>
              </a:rPr>
              <a:t>This is he, that was in </a:t>
            </a:r>
            <a:r>
              <a:rPr lang="en-US" altLang="ja-JP" sz="2000" b="1">
                <a:solidFill>
                  <a:srgbClr val="FF0000"/>
                </a:solidFill>
                <a:latin typeface="Arial" panose="020B0604020202020204" pitchFamily="34" charset="0"/>
              </a:rPr>
              <a:t>the church</a:t>
            </a:r>
            <a:r>
              <a:rPr lang="en-US" altLang="ja-JP" sz="2000">
                <a:solidFill>
                  <a:srgbClr val="FF0000"/>
                </a:solidFill>
                <a:latin typeface="Arial" panose="020B0604020202020204" pitchFamily="34" charset="0"/>
              </a:rPr>
              <a:t> </a:t>
            </a:r>
            <a:r>
              <a:rPr lang="en-US" altLang="ja-JP" sz="2000">
                <a:latin typeface="Arial" panose="020B0604020202020204" pitchFamily="34" charset="0"/>
              </a:rPr>
              <a:t>in the wilderness with the angel which spake to him in the mount Sinai, and with our fathers: who received the </a:t>
            </a:r>
            <a:r>
              <a:rPr lang="en-US" altLang="ja-JP" sz="2000" b="1">
                <a:solidFill>
                  <a:srgbClr val="FF0000"/>
                </a:solidFill>
                <a:latin typeface="Arial" panose="020B0604020202020204" pitchFamily="34" charset="0"/>
              </a:rPr>
              <a:t>lively oracles </a:t>
            </a:r>
            <a:r>
              <a:rPr lang="en-US" altLang="ja-JP" sz="2000">
                <a:latin typeface="Arial" panose="020B0604020202020204" pitchFamily="34" charset="0"/>
              </a:rPr>
              <a:t>to give unto us.</a:t>
            </a:r>
            <a:r>
              <a:rPr lang="ja-JP" altLang="en-US" sz="2000">
                <a:latin typeface="Arial" panose="020B0604020202020204" pitchFamily="34" charset="0"/>
              </a:rPr>
              <a:t>”</a:t>
            </a:r>
            <a:endParaRPr lang="en-US" altLang="ja-JP" sz="2000">
              <a:latin typeface="Arial" panose="020B0604020202020204" pitchFamily="34" charset="0"/>
            </a:endParaRPr>
          </a:p>
          <a:p>
            <a:pPr marL="0" indent="0" eaLnBrk="1" hangingPunct="1">
              <a:buFont typeface="Wingdings" panose="05000000000000000000" pitchFamily="2" charset="2"/>
              <a:buNone/>
            </a:pPr>
            <a:endParaRPr lang="en-US" altLang="en-US">
              <a:latin typeface="Tahoma" panose="020B0604030504040204" pitchFamily="34" charset="0"/>
            </a:endParaRPr>
          </a:p>
        </p:txBody>
      </p:sp>
      <p:sp>
        <p:nvSpPr>
          <p:cNvPr id="382978" name="Rectangle 2">
            <a:extLst>
              <a:ext uri="{FF2B5EF4-FFF2-40B4-BE49-F238E27FC236}">
                <a16:creationId xmlns:a16="http://schemas.microsoft.com/office/drawing/2014/main" id="{FFA004E5-9859-4341-81B4-228FE73577A7}"/>
              </a:ext>
            </a:extLst>
          </p:cNvPr>
          <p:cNvSpPr>
            <a:spLocks noGrp="1" noChangeArrowheads="1"/>
          </p:cNvSpPr>
          <p:nvPr>
            <p:ph type="title"/>
          </p:nvPr>
        </p:nvSpPr>
        <p:spPr>
          <a:xfrm>
            <a:off x="0" y="-171450"/>
            <a:ext cx="7793037" cy="554213"/>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59395" name="Slide Number Placeholder 5">
            <a:extLst>
              <a:ext uri="{FF2B5EF4-FFF2-40B4-BE49-F238E27FC236}">
                <a16:creationId xmlns:a16="http://schemas.microsoft.com/office/drawing/2014/main" id="{16C83E14-3270-4524-98F5-BF503FF66D09}"/>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8EDBA98-E4DB-45AA-A875-B868C96B2D8B}" type="slidenum">
              <a:rPr lang="en-US" altLang="en-US" sz="1400"/>
              <a:pPr eaLnBrk="1" hangingPunct="1"/>
              <a:t>15</a:t>
            </a:fld>
            <a:endParaRPr lang="en-US" altLang="en-US" sz="1400"/>
          </a:p>
        </p:txBody>
      </p:sp>
      <p:pic>
        <p:nvPicPr>
          <p:cNvPr id="59396" name="Picture 1" descr="Church Under Moses.png">
            <a:extLst>
              <a:ext uri="{FF2B5EF4-FFF2-40B4-BE49-F238E27FC236}">
                <a16:creationId xmlns:a16="http://schemas.microsoft.com/office/drawing/2014/main" id="{EA23B08A-3229-4A44-9CEA-6819D47505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a:extLst>
              <a:ext uri="{FF2B5EF4-FFF2-40B4-BE49-F238E27FC236}">
                <a16:creationId xmlns:a16="http://schemas.microsoft.com/office/drawing/2014/main" id="{F16F044D-C7B0-4C34-91EC-BE0EE6D91656}"/>
              </a:ext>
            </a:extLst>
          </p:cNvPr>
          <p:cNvSpPr>
            <a:spLocks noGrp="1" noChangeArrowheads="1"/>
          </p:cNvSpPr>
          <p:nvPr>
            <p:ph idx="1"/>
          </p:nvPr>
        </p:nvSpPr>
        <p:spPr>
          <a:xfrm>
            <a:off x="152400" y="742950"/>
            <a:ext cx="8991600" cy="3771900"/>
          </a:xfrm>
        </p:spPr>
        <p:txBody>
          <a:bodyPr/>
          <a:lstStyle/>
          <a:p>
            <a:pPr marL="0" indent="0" algn="ctr" eaLnBrk="1" hangingPunct="1">
              <a:lnSpc>
                <a:spcPct val="90000"/>
              </a:lnSpc>
              <a:buFont typeface="Wingdings" panose="05000000000000000000" pitchFamily="2" charset="2"/>
              <a:buNone/>
            </a:pPr>
            <a:r>
              <a:rPr lang="en-US" altLang="en-US" b="1">
                <a:latin typeface="Arial" panose="020B0604020202020204" pitchFamily="34" charset="0"/>
              </a:rPr>
              <a:t>RESTORATION VIEW</a:t>
            </a:r>
          </a:p>
          <a:p>
            <a:pPr marL="0" indent="0" algn="ctr" eaLnBrk="1" hangingPunct="1">
              <a:lnSpc>
                <a:spcPct val="90000"/>
              </a:lnSpc>
              <a:buFont typeface="Wingdings" panose="05000000000000000000" pitchFamily="2" charset="2"/>
              <a:buNone/>
            </a:pPr>
            <a:r>
              <a:rPr lang="en-US" altLang="en-US" b="1" i="1">
                <a:latin typeface="Arial" panose="020B0604020202020204" pitchFamily="34" charset="0"/>
              </a:rPr>
              <a:t>Priesthood of All Believers &amp; Ministerial Priesthood</a:t>
            </a:r>
          </a:p>
          <a:p>
            <a:pPr marL="0" indent="0" eaLnBrk="1" hangingPunct="1">
              <a:lnSpc>
                <a:spcPct val="9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90000"/>
              </a:lnSpc>
            </a:pPr>
            <a:r>
              <a:rPr lang="en-US" altLang="en-US" sz="2000" b="1">
                <a:latin typeface="Arial" panose="020B0604020202020204" pitchFamily="34" charset="0"/>
              </a:rPr>
              <a:t>Exodus 19:6</a:t>
            </a:r>
            <a:r>
              <a:rPr lang="en-US" altLang="en-US" sz="2000">
                <a:latin typeface="Arial" panose="020B0604020202020204" pitchFamily="34" charset="0"/>
              </a:rPr>
              <a:t> tells us that God called </a:t>
            </a:r>
            <a:r>
              <a:rPr lang="en-US" altLang="en-US" sz="2000" b="1">
                <a:solidFill>
                  <a:srgbClr val="FF0000"/>
                </a:solidFill>
                <a:latin typeface="Arial" panose="020B0604020202020204" pitchFamily="34" charset="0"/>
              </a:rPr>
              <a:t>a priesthood of all believers</a:t>
            </a:r>
            <a:r>
              <a:rPr lang="en-US" altLang="en-US" sz="2000">
                <a:solidFill>
                  <a:srgbClr val="FF0000"/>
                </a:solidFill>
                <a:latin typeface="Arial" panose="020B0604020202020204" pitchFamily="34" charset="0"/>
              </a:rPr>
              <a:t> </a:t>
            </a:r>
            <a:r>
              <a:rPr lang="en-US" altLang="en-US" sz="2000" b="1">
                <a:solidFill>
                  <a:srgbClr val="FF0000"/>
                </a:solidFill>
                <a:latin typeface="Arial" panose="020B0604020202020204" pitchFamily="34" charset="0"/>
              </a:rPr>
              <a:t>in the </a:t>
            </a:r>
            <a:r>
              <a:rPr lang="en-US" altLang="en-US" sz="2000" b="1" i="1">
                <a:solidFill>
                  <a:srgbClr val="FF0000"/>
                </a:solidFill>
                <a:latin typeface="Arial" panose="020B0604020202020204" pitchFamily="34" charset="0"/>
              </a:rPr>
              <a:t>Old Testament Church</a:t>
            </a:r>
            <a:r>
              <a:rPr lang="en-US" altLang="en-US" sz="2000" b="1">
                <a:solidFill>
                  <a:srgbClr val="FF0000"/>
                </a:solidFill>
                <a:latin typeface="Arial" panose="020B0604020202020204" pitchFamily="34" charset="0"/>
              </a:rPr>
              <a:t> </a:t>
            </a:r>
            <a:r>
              <a:rPr lang="en-US" altLang="en-US" sz="2000">
                <a:latin typeface="Arial" panose="020B0604020202020204" pitchFamily="34" charset="0"/>
              </a:rPr>
              <a:t>(prior to ordaining Aaronic priesthood in Exodus 28) just as he did in the New Testament Church (1 Peter 2:5 &amp; 9):</a:t>
            </a:r>
          </a:p>
          <a:p>
            <a:pPr marL="0" indent="0" eaLnBrk="1" hangingPunct="1">
              <a:lnSpc>
                <a:spcPct val="90000"/>
              </a:lnSpc>
              <a:buFont typeface="Wingdings" panose="05000000000000000000" pitchFamily="2" charset="2"/>
              <a:buNone/>
            </a:pPr>
            <a:endParaRPr lang="en-US" altLang="en-US" sz="400">
              <a:latin typeface="Arial" panose="020B0604020202020204" pitchFamily="34" charset="0"/>
            </a:endParaRPr>
          </a:p>
          <a:p>
            <a:pPr marL="0" indent="0" eaLnBrk="1" hangingPunct="1">
              <a:lnSpc>
                <a:spcPct val="90000"/>
              </a:lnSpc>
              <a:buFont typeface="Wingdings" panose="05000000000000000000" pitchFamily="2" charset="2"/>
              <a:buNone/>
            </a:pPr>
            <a:r>
              <a:rPr lang="ja-JP" altLang="en-US" sz="2000">
                <a:latin typeface="Arial" panose="020B0604020202020204" pitchFamily="34" charset="0"/>
              </a:rPr>
              <a:t>“</a:t>
            </a:r>
            <a:r>
              <a:rPr lang="en-US" altLang="ja-JP" sz="2000">
                <a:latin typeface="Arial" panose="020B0604020202020204" pitchFamily="34" charset="0"/>
              </a:rPr>
              <a:t>And ye shall be unto me </a:t>
            </a:r>
            <a:r>
              <a:rPr lang="en-US" altLang="ja-JP" sz="2000" b="1">
                <a:solidFill>
                  <a:srgbClr val="FF0000"/>
                </a:solidFill>
                <a:latin typeface="Arial" panose="020B0604020202020204" pitchFamily="34" charset="0"/>
              </a:rPr>
              <a:t>a kingdom of priests</a:t>
            </a:r>
            <a:r>
              <a:rPr lang="en-US" altLang="ja-JP" sz="2000">
                <a:latin typeface="Arial" panose="020B0604020202020204" pitchFamily="34" charset="0"/>
              </a:rPr>
              <a:t>, and an holy nation.</a:t>
            </a:r>
            <a:r>
              <a:rPr lang="ja-JP" altLang="en-US" sz="2000">
                <a:latin typeface="Arial" panose="020B0604020202020204" pitchFamily="34" charset="0"/>
              </a:rPr>
              <a:t>”</a:t>
            </a:r>
            <a:endParaRPr lang="en-US" altLang="ja-JP" sz="2000">
              <a:latin typeface="Arial" panose="020B0604020202020204" pitchFamily="34" charset="0"/>
            </a:endParaRPr>
          </a:p>
          <a:p>
            <a:pPr marL="0" indent="0" eaLnBrk="1" hangingPunct="1">
              <a:lnSpc>
                <a:spcPct val="90000"/>
              </a:lnSpc>
              <a:buFont typeface="Wingdings" panose="05000000000000000000" pitchFamily="2" charset="2"/>
              <a:buNone/>
            </a:pPr>
            <a:endParaRPr lang="en-US" altLang="en-US" sz="400">
              <a:latin typeface="Arial" panose="020B0604020202020204" pitchFamily="34" charset="0"/>
            </a:endParaRPr>
          </a:p>
          <a:p>
            <a:pPr marL="0" indent="0" eaLnBrk="1" hangingPunct="1">
              <a:lnSpc>
                <a:spcPct val="90000"/>
              </a:lnSpc>
            </a:pPr>
            <a:r>
              <a:rPr lang="en-US" altLang="en-US" sz="2000">
                <a:latin typeface="Arial" panose="020B0604020202020204" pitchFamily="34" charset="0"/>
              </a:rPr>
              <a:t>Why say this when the </a:t>
            </a:r>
            <a:r>
              <a:rPr lang="en-US" altLang="en-US" sz="2000" b="1">
                <a:solidFill>
                  <a:srgbClr val="FF0000"/>
                </a:solidFill>
                <a:latin typeface="Arial" panose="020B0604020202020204" pitchFamily="34" charset="0"/>
              </a:rPr>
              <a:t>high priest Jethro</a:t>
            </a:r>
            <a:r>
              <a:rPr lang="en-US" altLang="en-US" sz="2000">
                <a:latin typeface="Arial" panose="020B0604020202020204" pitchFamily="34" charset="0"/>
              </a:rPr>
              <a:t> was already with them </a:t>
            </a:r>
          </a:p>
          <a:p>
            <a:pPr marL="0" indent="0" eaLnBrk="1" hangingPunct="1">
              <a:lnSpc>
                <a:spcPct val="90000"/>
              </a:lnSpc>
              <a:buFont typeface="Wingdings 3" panose="05040102010807070707" pitchFamily="18" charset="2"/>
              <a:buNone/>
            </a:pPr>
            <a:r>
              <a:rPr lang="en-US" altLang="en-US" sz="2000">
                <a:latin typeface="Arial" panose="020B0604020202020204" pitchFamily="34" charset="0"/>
              </a:rPr>
              <a:t>(Exodus 3:1)?</a:t>
            </a:r>
          </a:p>
          <a:p>
            <a:pPr marL="0" indent="0" eaLnBrk="1" hangingPunct="1">
              <a:lnSpc>
                <a:spcPct val="90000"/>
              </a:lnSpc>
              <a:buFont typeface="Wingdings 3" panose="05040102010807070707" pitchFamily="18" charset="2"/>
              <a:buNone/>
            </a:pPr>
            <a:endParaRPr lang="en-US" altLang="en-US" sz="400">
              <a:latin typeface="Arial" panose="020B0604020202020204" pitchFamily="34" charset="0"/>
            </a:endParaRPr>
          </a:p>
          <a:p>
            <a:pPr marL="0" indent="0" eaLnBrk="1" hangingPunct="1">
              <a:lnSpc>
                <a:spcPct val="90000"/>
              </a:lnSpc>
            </a:pPr>
            <a:r>
              <a:rPr lang="en-US" altLang="en-US" sz="2000">
                <a:latin typeface="Arial" panose="020B0604020202020204" pitchFamily="34" charset="0"/>
              </a:rPr>
              <a:t>Who were the </a:t>
            </a:r>
            <a:r>
              <a:rPr lang="en-US" altLang="en-US" sz="2000" b="1">
                <a:solidFill>
                  <a:srgbClr val="FF0000"/>
                </a:solidFill>
                <a:latin typeface="Arial" panose="020B0604020202020204" pitchFamily="34" charset="0"/>
              </a:rPr>
              <a:t>priests in Exodus 19:24?</a:t>
            </a:r>
          </a:p>
        </p:txBody>
      </p:sp>
      <p:sp>
        <p:nvSpPr>
          <p:cNvPr id="385026" name="Rectangle 2">
            <a:extLst>
              <a:ext uri="{FF2B5EF4-FFF2-40B4-BE49-F238E27FC236}">
                <a16:creationId xmlns:a16="http://schemas.microsoft.com/office/drawing/2014/main" id="{0B1B45F2-2440-45C9-B3AA-6C15873211A7}"/>
              </a:ext>
            </a:extLst>
          </p:cNvPr>
          <p:cNvSpPr>
            <a:spLocks noGrp="1" noChangeArrowheads="1"/>
          </p:cNvSpPr>
          <p:nvPr>
            <p:ph type="title"/>
          </p:nvPr>
        </p:nvSpPr>
        <p:spPr>
          <a:xfrm>
            <a:off x="0" y="-323850"/>
            <a:ext cx="7793037" cy="915380"/>
          </a:xfrm>
        </p:spPr>
        <p:txBody>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Priesthood of all Believers </a:t>
            </a:r>
          </a:p>
        </p:txBody>
      </p:sp>
      <p:sp>
        <p:nvSpPr>
          <p:cNvPr id="61443" name="Slide Number Placeholder 5">
            <a:extLst>
              <a:ext uri="{FF2B5EF4-FFF2-40B4-BE49-F238E27FC236}">
                <a16:creationId xmlns:a16="http://schemas.microsoft.com/office/drawing/2014/main" id="{F7FF408B-4A57-45BC-A288-BBE93ECE57B2}"/>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894993B-FE91-44C3-A2C8-16FB28119626}" type="slidenum">
              <a:rPr lang="en-US" altLang="en-US" sz="1400"/>
              <a:pPr eaLnBrk="1" hangingPunct="1"/>
              <a:t>16</a:t>
            </a:fld>
            <a:endParaRPr lang="en-US" altLang="en-US" sz="1400"/>
          </a:p>
        </p:txBody>
      </p:sp>
      <p:pic>
        <p:nvPicPr>
          <p:cNvPr id="61444" name="Picture 1" descr="Israelites at Foot of Sinai.gif">
            <a:extLst>
              <a:ext uri="{FF2B5EF4-FFF2-40B4-BE49-F238E27FC236}">
                <a16:creationId xmlns:a16="http://schemas.microsoft.com/office/drawing/2014/main" id="{28DC5E76-41A9-481B-8359-F2251217AD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486150"/>
            <a:ext cx="1295400"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a:extLst>
              <a:ext uri="{FF2B5EF4-FFF2-40B4-BE49-F238E27FC236}">
                <a16:creationId xmlns:a16="http://schemas.microsoft.com/office/drawing/2014/main" id="{3AFE71A6-8245-4721-B3EF-BEE682473149}"/>
              </a:ext>
            </a:extLst>
          </p:cNvPr>
          <p:cNvSpPr>
            <a:spLocks noGrp="1" noChangeArrowheads="1"/>
          </p:cNvSpPr>
          <p:nvPr>
            <p:ph idx="1"/>
          </p:nvPr>
        </p:nvSpPr>
        <p:spPr>
          <a:xfrm>
            <a:off x="228600" y="895350"/>
            <a:ext cx="8458200" cy="3771900"/>
          </a:xfrm>
        </p:spPr>
        <p:txBody>
          <a:bodyPr/>
          <a:lstStyle/>
          <a:p>
            <a:pPr marL="0" indent="0" algn="ctr" eaLnBrk="1" hangingPunct="1">
              <a:buFont typeface="Wingdings" panose="05000000000000000000" pitchFamily="2" charset="2"/>
              <a:buNone/>
            </a:pPr>
            <a:r>
              <a:rPr lang="en-US" altLang="en-US" b="1">
                <a:latin typeface="Arial" panose="020B0604020202020204" pitchFamily="34" charset="0"/>
              </a:rPr>
              <a:t>RESTORATION VIEW</a:t>
            </a:r>
          </a:p>
          <a:p>
            <a:pPr marL="0" indent="0" algn="ctr" eaLnBrk="1" hangingPunct="1">
              <a:buFont typeface="Wingdings" panose="05000000000000000000" pitchFamily="2" charset="2"/>
              <a:buNone/>
            </a:pPr>
            <a:r>
              <a:rPr lang="en-US" altLang="en-US" b="1" i="1">
                <a:latin typeface="Arial" panose="020B0604020202020204" pitchFamily="34" charset="0"/>
              </a:rPr>
              <a:t>The Old Testament Church Knew of Christ</a:t>
            </a:r>
            <a:r>
              <a:rPr lang="ja-JP" altLang="en-US" b="1" i="1">
                <a:latin typeface="Arial" panose="020B0604020202020204" pitchFamily="34" charset="0"/>
              </a:rPr>
              <a:t>’</a:t>
            </a:r>
            <a:r>
              <a:rPr lang="en-US" altLang="ja-JP" b="1" i="1">
                <a:latin typeface="Arial" panose="020B0604020202020204" pitchFamily="34" charset="0"/>
              </a:rPr>
              <a:t>s Gospel</a:t>
            </a:r>
          </a:p>
          <a:p>
            <a:pPr marL="0" indent="0" eaLnBrk="1" hangingPunct="1">
              <a:buFont typeface="Wingdings" panose="05000000000000000000" pitchFamily="2" charset="2"/>
              <a:buNone/>
            </a:pPr>
            <a:endParaRPr lang="en-US" altLang="en-US" sz="1000">
              <a:latin typeface="Arial" panose="020B0604020202020204" pitchFamily="34" charset="0"/>
            </a:endParaRPr>
          </a:p>
          <a:p>
            <a:pPr marL="0" indent="0" eaLnBrk="1" hangingPunct="1"/>
            <a:r>
              <a:rPr lang="en-US" altLang="en-US" sz="2000">
                <a:latin typeface="Arial" panose="020B0604020202020204" pitchFamily="34" charset="0"/>
              </a:rPr>
              <a:t>"Search the scriptures [the </a:t>
            </a:r>
            <a:r>
              <a:rPr lang="en-US" altLang="en-US" sz="2000" b="1">
                <a:solidFill>
                  <a:srgbClr val="FF0000"/>
                </a:solidFill>
                <a:latin typeface="Arial" panose="020B0604020202020204" pitchFamily="34" charset="0"/>
              </a:rPr>
              <a:t>Old Testament</a:t>
            </a:r>
            <a:r>
              <a:rPr lang="en-US" altLang="en-US" sz="2000">
                <a:latin typeface="Arial" panose="020B0604020202020204" pitchFamily="34" charset="0"/>
              </a:rPr>
              <a:t>]; for in them ye think ye have eternal life: and they are they which </a:t>
            </a:r>
            <a:r>
              <a:rPr lang="en-US" altLang="en-US" sz="2000" b="1">
                <a:solidFill>
                  <a:srgbClr val="FF0000"/>
                </a:solidFill>
                <a:latin typeface="Arial" panose="020B0604020202020204" pitchFamily="34" charset="0"/>
              </a:rPr>
              <a:t>testify of me</a:t>
            </a:r>
            <a:r>
              <a:rPr lang="en-US" altLang="en-US" sz="2000">
                <a:solidFill>
                  <a:srgbClr val="FF0000"/>
                </a:solidFill>
                <a:latin typeface="Arial" panose="020B0604020202020204" pitchFamily="34" charset="0"/>
              </a:rPr>
              <a:t>.....</a:t>
            </a:r>
            <a:r>
              <a:rPr lang="en-US" altLang="en-US" sz="2000">
                <a:latin typeface="Arial" panose="020B0604020202020204" pitchFamily="34" charset="0"/>
              </a:rPr>
              <a:t>" </a:t>
            </a:r>
          </a:p>
          <a:p>
            <a:pPr marL="0" indent="0" eaLnBrk="1" hangingPunct="1"/>
            <a:r>
              <a:rPr lang="en-US" altLang="en-US" sz="2000">
                <a:latin typeface="Arial" panose="020B0604020202020204" pitchFamily="34" charset="0"/>
              </a:rPr>
              <a:t>"For had ye believed Moses, ye would have believed me: for </a:t>
            </a:r>
            <a:r>
              <a:rPr lang="en-US" altLang="en-US" sz="2000" b="1">
                <a:solidFill>
                  <a:srgbClr val="FF0000"/>
                </a:solidFill>
                <a:latin typeface="Arial" panose="020B0604020202020204" pitchFamily="34" charset="0"/>
              </a:rPr>
              <a:t>he wrote of me.  </a:t>
            </a:r>
            <a:r>
              <a:rPr lang="en-US" altLang="en-US" sz="2000">
                <a:latin typeface="Arial" panose="020B0604020202020204" pitchFamily="34" charset="0"/>
              </a:rPr>
              <a:t>But if ye believe not his writings, how shall ye believe my words?"</a:t>
            </a:r>
          </a:p>
          <a:p>
            <a:pPr marL="0" indent="0" eaLnBrk="1" hangingPunct="1">
              <a:buFont typeface="Wingdings" panose="05000000000000000000" pitchFamily="2" charset="2"/>
              <a:buNone/>
            </a:pPr>
            <a:r>
              <a:rPr lang="en-US" altLang="en-US" sz="2000">
                <a:latin typeface="Arial" panose="020B0604020202020204" pitchFamily="34" charset="0"/>
              </a:rPr>
              <a:t>					John 5:39 &amp; 46</a:t>
            </a:r>
          </a:p>
        </p:txBody>
      </p:sp>
      <p:sp>
        <p:nvSpPr>
          <p:cNvPr id="387074" name="Rectangle 2">
            <a:extLst>
              <a:ext uri="{FF2B5EF4-FFF2-40B4-BE49-F238E27FC236}">
                <a16:creationId xmlns:a16="http://schemas.microsoft.com/office/drawing/2014/main" id="{A5CE814B-0872-4373-9A30-3486E37802FA}"/>
              </a:ext>
            </a:extLst>
          </p:cNvPr>
          <p:cNvSpPr>
            <a:spLocks noGrp="1" noChangeArrowheads="1"/>
          </p:cNvSpPr>
          <p:nvPr>
            <p:ph type="title"/>
          </p:nvPr>
        </p:nvSpPr>
        <p:spPr>
          <a:xfrm>
            <a:off x="-152400" y="-247650"/>
            <a:ext cx="8229600" cy="857250"/>
          </a:xfrm>
        </p:spPr>
        <p:txBody>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Priesthood of all Believers </a:t>
            </a:r>
          </a:p>
        </p:txBody>
      </p:sp>
      <p:sp>
        <p:nvSpPr>
          <p:cNvPr id="63491" name="Slide Number Placeholder 5">
            <a:extLst>
              <a:ext uri="{FF2B5EF4-FFF2-40B4-BE49-F238E27FC236}">
                <a16:creationId xmlns:a16="http://schemas.microsoft.com/office/drawing/2014/main" id="{DC52F692-1248-4119-9FD8-9622EB791E40}"/>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69CC596-D33A-4751-B312-E12949404E38}" type="slidenum">
              <a:rPr lang="en-US" altLang="en-US" sz="1400"/>
              <a:pPr eaLnBrk="1" hangingPunct="1"/>
              <a:t>17</a:t>
            </a:fld>
            <a:endParaRPr lang="en-US" altLang="en-US" sz="1400"/>
          </a:p>
        </p:txBody>
      </p:sp>
      <p:pic>
        <p:nvPicPr>
          <p:cNvPr id="63492" name="Picture 1" descr="Moses Reading Scroll.jpeg">
            <a:extLst>
              <a:ext uri="{FF2B5EF4-FFF2-40B4-BE49-F238E27FC236}">
                <a16:creationId xmlns:a16="http://schemas.microsoft.com/office/drawing/2014/main" id="{CE1B4D4D-E0F5-4645-9DD6-36F3647598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0113" y="0"/>
            <a:ext cx="189388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a:extLst>
              <a:ext uri="{FF2B5EF4-FFF2-40B4-BE49-F238E27FC236}">
                <a16:creationId xmlns:a16="http://schemas.microsoft.com/office/drawing/2014/main" id="{044218CB-B8A0-483B-874D-B37EA81578BC}"/>
              </a:ext>
            </a:extLst>
          </p:cNvPr>
          <p:cNvSpPr>
            <a:spLocks noGrp="1" noChangeArrowheads="1"/>
          </p:cNvSpPr>
          <p:nvPr>
            <p:ph idx="1"/>
          </p:nvPr>
        </p:nvSpPr>
        <p:spPr>
          <a:xfrm>
            <a:off x="228600" y="819150"/>
            <a:ext cx="8915400" cy="3771900"/>
          </a:xfrm>
        </p:spPr>
        <p:txBody>
          <a:bodyPr/>
          <a:lstStyle/>
          <a:p>
            <a:pPr marL="0" indent="0" algn="ctr" eaLnBrk="1" hangingPunct="1">
              <a:buFont typeface="Wingdings" panose="05000000000000000000" pitchFamily="2" charset="2"/>
              <a:buNone/>
            </a:pPr>
            <a:r>
              <a:rPr lang="en-US" altLang="en-US" b="1">
                <a:latin typeface="Arial" panose="020B0604020202020204" pitchFamily="34" charset="0"/>
              </a:rPr>
              <a:t>RESTORATION VIEW</a:t>
            </a:r>
          </a:p>
          <a:p>
            <a:pPr marL="0" indent="0" algn="ctr" eaLnBrk="1" hangingPunct="1">
              <a:buFont typeface="Wingdings" panose="05000000000000000000" pitchFamily="2" charset="2"/>
              <a:buNone/>
            </a:pPr>
            <a:r>
              <a:rPr lang="en-US" altLang="en-US" b="1" i="1">
                <a:latin typeface="Arial" panose="020B0604020202020204" pitchFamily="34" charset="0"/>
              </a:rPr>
              <a:t>The Old Testament Church Knew of Christ</a:t>
            </a:r>
            <a:r>
              <a:rPr lang="ja-JP" altLang="en-US" b="1" i="1">
                <a:latin typeface="Arial" panose="020B0604020202020204" pitchFamily="34" charset="0"/>
              </a:rPr>
              <a:t>’</a:t>
            </a:r>
            <a:r>
              <a:rPr lang="en-US" altLang="ja-JP" b="1" i="1">
                <a:latin typeface="Arial" panose="020B0604020202020204" pitchFamily="34" charset="0"/>
              </a:rPr>
              <a:t>s Gospel</a:t>
            </a:r>
          </a:p>
          <a:p>
            <a:pPr marL="0" indent="0" algn="ctr" eaLnBrk="1" hangingPunct="1">
              <a:buFont typeface="Wingdings" panose="05000000000000000000" pitchFamily="2" charset="2"/>
              <a:buNone/>
            </a:pPr>
            <a:endParaRPr lang="en-US" altLang="en-US" sz="800" b="1" i="1">
              <a:latin typeface="Arial" panose="020B0604020202020204" pitchFamily="34" charset="0"/>
            </a:endParaRPr>
          </a:p>
          <a:p>
            <a:pPr marL="0" indent="0" eaLnBrk="1" hangingPunct="1">
              <a:buFont typeface="Wingdings" panose="05000000000000000000" pitchFamily="2" charset="2"/>
              <a:buNone/>
            </a:pPr>
            <a:r>
              <a:rPr lang="en-US" altLang="en-US" sz="2000">
                <a:latin typeface="Arial" panose="020B0604020202020204" pitchFamily="34" charset="0"/>
              </a:rPr>
              <a:t>"Moreover, brethren, I would not that ye should be ignorant, how that all our fathers were under the cloud, and all passed through the sea;  And were all </a:t>
            </a:r>
            <a:r>
              <a:rPr lang="en-US" altLang="en-US" sz="2000" b="1">
                <a:solidFill>
                  <a:srgbClr val="FF0000"/>
                </a:solidFill>
                <a:latin typeface="Arial" panose="020B0604020202020204" pitchFamily="34" charset="0"/>
              </a:rPr>
              <a:t>baptized</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unto Moses in the cloud and in the sea;  And did all eat the </a:t>
            </a:r>
            <a:r>
              <a:rPr lang="en-US" altLang="en-US" sz="2000" b="1">
                <a:solidFill>
                  <a:srgbClr val="FF0000"/>
                </a:solidFill>
                <a:latin typeface="Arial" panose="020B0604020202020204" pitchFamily="34" charset="0"/>
              </a:rPr>
              <a:t>same spiritual meat;  </a:t>
            </a:r>
            <a:r>
              <a:rPr lang="en-US" altLang="en-US" sz="2000">
                <a:latin typeface="Arial" panose="020B0604020202020204" pitchFamily="34" charset="0"/>
              </a:rPr>
              <a:t>And did all drink the </a:t>
            </a:r>
            <a:r>
              <a:rPr lang="en-US" altLang="en-US" sz="2000" b="1">
                <a:solidFill>
                  <a:srgbClr val="FF0000"/>
                </a:solidFill>
                <a:latin typeface="Arial" panose="020B0604020202020204" pitchFamily="34" charset="0"/>
              </a:rPr>
              <a:t>same spiritual drink: </a:t>
            </a:r>
            <a:r>
              <a:rPr lang="en-US" altLang="en-US" sz="2000">
                <a:latin typeface="Arial" panose="020B0604020202020204" pitchFamily="34" charset="0"/>
              </a:rPr>
              <a:t>for they drank of that spiritual Rock that followed them: and that Rock was </a:t>
            </a:r>
            <a:r>
              <a:rPr lang="en-US" altLang="en-US" sz="2000" b="1">
                <a:solidFill>
                  <a:srgbClr val="FF0000"/>
                </a:solidFill>
                <a:latin typeface="Arial" panose="020B0604020202020204" pitchFamily="34" charset="0"/>
              </a:rPr>
              <a:t>Christ."</a:t>
            </a:r>
          </a:p>
          <a:p>
            <a:pPr marL="0" indent="0" eaLnBrk="1" hangingPunct="1">
              <a:buFont typeface="Wingdings" panose="05000000000000000000" pitchFamily="2" charset="2"/>
              <a:buNone/>
            </a:pPr>
            <a:r>
              <a:rPr lang="en-US" altLang="en-US" sz="2000">
                <a:latin typeface="Arial" panose="020B0604020202020204" pitchFamily="34" charset="0"/>
              </a:rPr>
              <a:t>					1 Corinthians 10:1-4</a:t>
            </a:r>
          </a:p>
        </p:txBody>
      </p:sp>
      <p:sp>
        <p:nvSpPr>
          <p:cNvPr id="389122" name="Rectangle 2">
            <a:extLst>
              <a:ext uri="{FF2B5EF4-FFF2-40B4-BE49-F238E27FC236}">
                <a16:creationId xmlns:a16="http://schemas.microsoft.com/office/drawing/2014/main" id="{83DB7FBE-DF58-4A79-AD5E-FBA5C3F7344D}"/>
              </a:ext>
            </a:extLst>
          </p:cNvPr>
          <p:cNvSpPr>
            <a:spLocks noGrp="1" noChangeArrowheads="1"/>
          </p:cNvSpPr>
          <p:nvPr>
            <p:ph type="title"/>
          </p:nvPr>
        </p:nvSpPr>
        <p:spPr>
          <a:xfrm>
            <a:off x="-152400" y="-247650"/>
            <a:ext cx="8229600" cy="857250"/>
          </a:xfrm>
        </p:spPr>
        <p:txBody>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65539" name="Slide Number Placeholder 5">
            <a:extLst>
              <a:ext uri="{FF2B5EF4-FFF2-40B4-BE49-F238E27FC236}">
                <a16:creationId xmlns:a16="http://schemas.microsoft.com/office/drawing/2014/main" id="{D7350723-CAD5-48D0-85D8-FC3D96C9EAC4}"/>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30D32C8-04FE-4490-BD86-999B96B21CB0}" type="slidenum">
              <a:rPr lang="en-US" altLang="en-US" sz="1400"/>
              <a:pPr eaLnBrk="1" hangingPunct="1"/>
              <a:t>18</a:t>
            </a:fld>
            <a:endParaRPr lang="en-US" altLang="en-US" sz="1400"/>
          </a:p>
        </p:txBody>
      </p:sp>
      <p:pic>
        <p:nvPicPr>
          <p:cNvPr id="65540" name="Picture 1" descr="images.jpg">
            <a:extLst>
              <a:ext uri="{FF2B5EF4-FFF2-40B4-BE49-F238E27FC236}">
                <a16:creationId xmlns:a16="http://schemas.microsoft.com/office/drawing/2014/main" id="{233FB9A3-29A2-4B36-82D5-44B736BEF2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a:extLst>
              <a:ext uri="{FF2B5EF4-FFF2-40B4-BE49-F238E27FC236}">
                <a16:creationId xmlns:a16="http://schemas.microsoft.com/office/drawing/2014/main" id="{44B198C8-CC84-426D-AF64-BFD985748657}"/>
              </a:ext>
            </a:extLst>
          </p:cNvPr>
          <p:cNvSpPr>
            <a:spLocks noGrp="1" noChangeArrowheads="1"/>
          </p:cNvSpPr>
          <p:nvPr>
            <p:ph idx="1"/>
          </p:nvPr>
        </p:nvSpPr>
        <p:spPr>
          <a:xfrm>
            <a:off x="304800" y="1047750"/>
            <a:ext cx="8382000" cy="3771900"/>
          </a:xfrm>
        </p:spPr>
        <p:txBody>
          <a:bodyPr/>
          <a:lstStyle/>
          <a:p>
            <a:pPr marL="0" indent="0" algn="ctr" eaLnBrk="1" hangingPunct="1">
              <a:buFont typeface="Wingdings" panose="05000000000000000000" pitchFamily="2" charset="2"/>
              <a:buNone/>
            </a:pPr>
            <a:r>
              <a:rPr lang="en-US" altLang="en-US" b="1">
                <a:latin typeface="Arial" panose="020B0604020202020204" pitchFamily="34" charset="0"/>
              </a:rPr>
              <a:t>RESTORATION VIEW</a:t>
            </a:r>
          </a:p>
          <a:p>
            <a:pPr marL="0" indent="0" algn="ctr" eaLnBrk="1" hangingPunct="1">
              <a:buFont typeface="Wingdings" panose="05000000000000000000" pitchFamily="2" charset="2"/>
              <a:buNone/>
            </a:pPr>
            <a:r>
              <a:rPr lang="en-US" altLang="en-US" b="1" i="1">
                <a:solidFill>
                  <a:srgbClr val="FF0000"/>
                </a:solidFill>
                <a:latin typeface="Arial" panose="020B0604020202020204" pitchFamily="34" charset="0"/>
              </a:rPr>
              <a:t>Called</a:t>
            </a:r>
            <a:r>
              <a:rPr lang="en-US" altLang="en-US" b="1" i="1">
                <a:latin typeface="Arial" panose="020B0604020202020204" pitchFamily="34" charset="0"/>
              </a:rPr>
              <a:t> of God as was Aaron</a:t>
            </a:r>
          </a:p>
          <a:p>
            <a:pPr marL="0" indent="0" eaLnBrk="1" hangingPunct="1">
              <a:buFont typeface="Wingdings" panose="05000000000000000000" pitchFamily="2" charset="2"/>
              <a:buNone/>
            </a:pPr>
            <a:endParaRPr lang="en-US" altLang="en-US" sz="800">
              <a:latin typeface="Arial" panose="020B0604020202020204" pitchFamily="34" charset="0"/>
            </a:endParaRPr>
          </a:p>
          <a:p>
            <a:pPr marL="0" indent="0" eaLnBrk="1" hangingPunct="1">
              <a:buFont typeface="Wingdings" panose="05000000000000000000" pitchFamily="2" charset="2"/>
              <a:buNone/>
            </a:pPr>
            <a:r>
              <a:rPr lang="en-US" altLang="en-US" sz="2000">
                <a:latin typeface="Arial" panose="020B0604020202020204" pitchFamily="34" charset="0"/>
              </a:rPr>
              <a:t>"And no man taketh this honour [ministerial calling] unto himself, but he that is called of God, </a:t>
            </a:r>
            <a:r>
              <a:rPr lang="en-US" altLang="en-US" sz="2000" b="1">
                <a:solidFill>
                  <a:srgbClr val="FF0000"/>
                </a:solidFill>
                <a:latin typeface="Arial" panose="020B0604020202020204" pitchFamily="34" charset="0"/>
              </a:rPr>
              <a:t>as was Aaron."</a:t>
            </a:r>
          </a:p>
          <a:p>
            <a:pPr marL="0" indent="0" eaLnBrk="1" hangingPunct="1">
              <a:buFont typeface="Wingdings" panose="05000000000000000000" pitchFamily="2" charset="2"/>
              <a:buNone/>
            </a:pPr>
            <a:r>
              <a:rPr lang="en-US" altLang="en-US" sz="2000">
                <a:latin typeface="Arial" panose="020B0604020202020204" pitchFamily="34" charset="0"/>
              </a:rPr>
              <a:t>					Hebrews 5:4</a:t>
            </a:r>
          </a:p>
        </p:txBody>
      </p:sp>
      <p:sp>
        <p:nvSpPr>
          <p:cNvPr id="391170" name="Rectangle 2">
            <a:extLst>
              <a:ext uri="{FF2B5EF4-FFF2-40B4-BE49-F238E27FC236}">
                <a16:creationId xmlns:a16="http://schemas.microsoft.com/office/drawing/2014/main" id="{7AD9B02C-CDA3-486C-8E3B-8A9A95E297D4}"/>
              </a:ext>
            </a:extLst>
          </p:cNvPr>
          <p:cNvSpPr>
            <a:spLocks noGrp="1" noChangeArrowheads="1"/>
          </p:cNvSpPr>
          <p:nvPr>
            <p:ph type="title"/>
          </p:nvPr>
        </p:nvSpPr>
        <p:spPr>
          <a:xfrm>
            <a:off x="0" y="-247650"/>
            <a:ext cx="8229600" cy="857250"/>
          </a:xfrm>
        </p:spPr>
        <p:txBody>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67587" name="Slide Number Placeholder 5">
            <a:extLst>
              <a:ext uri="{FF2B5EF4-FFF2-40B4-BE49-F238E27FC236}">
                <a16:creationId xmlns:a16="http://schemas.microsoft.com/office/drawing/2014/main" id="{DBEC98D3-3E34-4742-9AB6-1DCB4304E378}"/>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A4C6999-1E41-4CBE-BDDA-90CA8C434A7D}" type="slidenum">
              <a:rPr lang="en-US" altLang="en-US" sz="1400"/>
              <a:pPr eaLnBrk="1" hangingPunct="1"/>
              <a:t>19</a:t>
            </a:fld>
            <a:endParaRPr lang="en-US" altLang="en-US" sz="1400"/>
          </a:p>
        </p:txBody>
      </p:sp>
      <p:pic>
        <p:nvPicPr>
          <p:cNvPr id="67588" name="Picture 1" descr="Aaron in Vestments.jpeg">
            <a:extLst>
              <a:ext uri="{FF2B5EF4-FFF2-40B4-BE49-F238E27FC236}">
                <a16:creationId xmlns:a16="http://schemas.microsoft.com/office/drawing/2014/main" id="{648D1327-3C84-4B3E-8357-4A658A556C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1323AA3-B7FE-4C2E-8A0F-79A5254F8AEA}"/>
              </a:ext>
            </a:extLst>
          </p:cNvPr>
          <p:cNvSpPr>
            <a:spLocks noGrp="1" noChangeArrowheads="1"/>
          </p:cNvSpPr>
          <p:nvPr>
            <p:ph idx="1"/>
          </p:nvPr>
        </p:nvSpPr>
        <p:spPr>
          <a:xfrm>
            <a:off x="228600" y="971550"/>
            <a:ext cx="8305800" cy="3630613"/>
          </a:xfrm>
        </p:spPr>
        <p:txBody>
          <a:bodyPr/>
          <a:lstStyle/>
          <a:p>
            <a:pPr marL="57150" indent="0" eaLnBrk="1" hangingPunct="1">
              <a:lnSpc>
                <a:spcPct val="80000"/>
              </a:lnSpc>
              <a:buFont typeface="Wingdings" charset="0"/>
              <a:buNone/>
              <a:defRPr/>
            </a:pPr>
            <a:endParaRPr lang="en-US" b="1" dirty="0">
              <a:ea typeface="ＭＳ Ｐゴシック" charset="0"/>
            </a:endParaRPr>
          </a:p>
          <a:p>
            <a:pPr marL="57150" indent="0" eaLnBrk="1" hangingPunct="1">
              <a:lnSpc>
                <a:spcPct val="80000"/>
              </a:lnSpc>
              <a:buFont typeface="Wingdings" charset="0"/>
              <a:buNone/>
              <a:defRPr/>
            </a:pPr>
            <a:endParaRPr lang="en-US" b="1" dirty="0">
              <a:ea typeface="ＭＳ Ｐゴシック" charset="0"/>
            </a:endParaRPr>
          </a:p>
          <a:p>
            <a:pPr marL="57150" indent="0" eaLnBrk="1" hangingPunct="1">
              <a:lnSpc>
                <a:spcPct val="80000"/>
              </a:lnSpc>
              <a:buFont typeface="Wingdings" charset="0"/>
              <a:buNone/>
              <a:defRPr/>
            </a:pPr>
            <a:r>
              <a:rPr lang="en-US" b="1" dirty="0">
                <a:ea typeface="ＭＳ Ｐゴシック" charset="0"/>
              </a:rPr>
              <a:t>1 Corinthians 9:20-23:</a:t>
            </a:r>
          </a:p>
          <a:p>
            <a:pPr marL="57150" indent="0" eaLnBrk="1" hangingPunct="1">
              <a:lnSpc>
                <a:spcPct val="80000"/>
              </a:lnSpc>
              <a:buFont typeface="Wingdings" charset="0"/>
              <a:buNone/>
              <a:defRPr/>
            </a:pPr>
            <a:endParaRPr lang="en-US" sz="800" b="1" dirty="0">
              <a:ea typeface="ＭＳ Ｐゴシック" charset="0"/>
            </a:endParaRPr>
          </a:p>
          <a:p>
            <a:pPr eaLnBrk="1" hangingPunct="1">
              <a:buFont typeface="Wingdings" charset="0"/>
              <a:buNone/>
              <a:defRPr/>
            </a:pPr>
            <a:endParaRPr lang="en-US" sz="400" b="1" dirty="0">
              <a:ea typeface="ＭＳ Ｐゴシック" charset="0"/>
            </a:endParaRPr>
          </a:p>
          <a:p>
            <a:pPr marL="808038" indent="-519113" eaLnBrk="1" hangingPunct="1">
              <a:buFont typeface="Wingdings" charset="0"/>
              <a:buNone/>
              <a:defRPr/>
            </a:pPr>
            <a:r>
              <a:rPr lang="en-US" b="1" dirty="0">
                <a:ea typeface="ＭＳ Ｐゴシック" charset="0"/>
              </a:rPr>
              <a:t>20 	</a:t>
            </a:r>
            <a:r>
              <a:rPr lang="en-US" dirty="0">
                <a:ea typeface="ＭＳ Ｐゴシック" charset="0"/>
              </a:rPr>
              <a:t>And unto </a:t>
            </a:r>
            <a:r>
              <a:rPr lang="en-US" b="1" dirty="0">
                <a:solidFill>
                  <a:srgbClr val="FF0000"/>
                </a:solidFill>
                <a:ea typeface="ＭＳ Ｐゴシック" charset="0"/>
              </a:rPr>
              <a:t>the Jews</a:t>
            </a:r>
            <a:r>
              <a:rPr lang="en-US" dirty="0">
                <a:ea typeface="ＭＳ Ｐゴシック" charset="0"/>
              </a:rPr>
              <a:t>, I became </a:t>
            </a:r>
            <a:r>
              <a:rPr lang="en-US" i="1" dirty="0">
                <a:ea typeface="ＭＳ Ｐゴシック" charset="0"/>
              </a:rPr>
              <a:t>as a Jew, </a:t>
            </a:r>
            <a:r>
              <a:rPr lang="en-US" dirty="0">
                <a:ea typeface="ＭＳ Ｐゴシック" charset="0"/>
              </a:rPr>
              <a:t>that I might  gain the Jews; </a:t>
            </a:r>
          </a:p>
          <a:p>
            <a:pPr marL="808038" indent="-519113" eaLnBrk="1" hangingPunct="1">
              <a:buFont typeface="Wingdings" charset="0"/>
              <a:buNone/>
              <a:defRPr/>
            </a:pPr>
            <a:r>
              <a:rPr lang="en-US" sz="800" b="1" dirty="0">
                <a:ea typeface="ＭＳ Ｐゴシック" charset="0"/>
              </a:rPr>
              <a:t>	</a:t>
            </a:r>
            <a:r>
              <a:rPr lang="en-US" dirty="0">
                <a:ea typeface="ＭＳ Ｐゴシック" charset="0"/>
              </a:rPr>
              <a:t>To them that are </a:t>
            </a:r>
            <a:r>
              <a:rPr lang="en-US" b="1" dirty="0">
                <a:solidFill>
                  <a:srgbClr val="FF0000"/>
                </a:solidFill>
                <a:ea typeface="ＭＳ Ｐゴシック" charset="0"/>
              </a:rPr>
              <a:t>under the law</a:t>
            </a:r>
            <a:r>
              <a:rPr lang="en-US" dirty="0">
                <a:solidFill>
                  <a:srgbClr val="FF0000"/>
                </a:solidFill>
                <a:ea typeface="ＭＳ Ｐゴシック" charset="0"/>
              </a:rPr>
              <a:t>, </a:t>
            </a:r>
            <a:r>
              <a:rPr lang="en-US" i="1" dirty="0">
                <a:ea typeface="ＭＳ Ｐゴシック" charset="0"/>
              </a:rPr>
              <a:t>as under the law, </a:t>
            </a:r>
            <a:r>
              <a:rPr lang="en-US" dirty="0">
                <a:ea typeface="ＭＳ Ｐゴシック" charset="0"/>
              </a:rPr>
              <a:t>that I might gain them that are under the law; </a:t>
            </a:r>
          </a:p>
          <a:p>
            <a:pPr marL="519113" indent="-519113" eaLnBrk="1" hangingPunct="1">
              <a:buFont typeface="Wingdings" charset="0"/>
              <a:buNone/>
              <a:defRPr/>
            </a:pPr>
            <a:endParaRPr lang="en-US" sz="800" dirty="0">
              <a:ea typeface="ＭＳ Ｐゴシック" charset="0"/>
            </a:endParaRPr>
          </a:p>
          <a:p>
            <a:pPr eaLnBrk="1" hangingPunct="1">
              <a:buFont typeface="Wingdings 3" charset="0"/>
              <a:buChar char=""/>
              <a:defRPr/>
            </a:pPr>
            <a:endParaRPr lang="en-US" dirty="0">
              <a:latin typeface="Tahoma" charset="0"/>
              <a:ea typeface="ＭＳ Ｐゴシック" charset="0"/>
            </a:endParaRPr>
          </a:p>
        </p:txBody>
      </p:sp>
      <p:sp>
        <p:nvSpPr>
          <p:cNvPr id="20482" name="Rectangle 2">
            <a:extLst>
              <a:ext uri="{FF2B5EF4-FFF2-40B4-BE49-F238E27FC236}">
                <a16:creationId xmlns:a16="http://schemas.microsoft.com/office/drawing/2014/main" id="{C665D92B-0DF6-4BD4-9F5F-27C0228D3E0E}"/>
              </a:ext>
            </a:extLst>
          </p:cNvPr>
          <p:cNvSpPr>
            <a:spLocks noGrp="1" noChangeArrowheads="1"/>
          </p:cNvSpPr>
          <p:nvPr>
            <p:ph type="title"/>
          </p:nvPr>
        </p:nvSpPr>
        <p:spPr>
          <a:xfrm>
            <a:off x="152400" y="133350"/>
            <a:ext cx="6629400" cy="514350"/>
          </a:xfrm>
        </p:spPr>
        <p:txBody>
          <a:bodyPr>
            <a:normAutofit fontScale="90000"/>
          </a:bodyPr>
          <a:lstStyle/>
          <a:p>
            <a:pPr eaLnBrk="1" hangingPunct="1">
              <a:defRPr/>
            </a:pPr>
            <a:r>
              <a:rPr lang="en-US" sz="3200" dirty="0">
                <a:latin typeface="Copperplate"/>
                <a:ea typeface="ＭＳ Ｐゴシック" charset="0"/>
                <a:cs typeface="Copperplate"/>
              </a:rPr>
              <a:t>Paul's Key to Witnessing: Common Ground</a:t>
            </a:r>
          </a:p>
        </p:txBody>
      </p:sp>
      <p:sp>
        <p:nvSpPr>
          <p:cNvPr id="32771" name="Slide Number Placeholder 5">
            <a:extLst>
              <a:ext uri="{FF2B5EF4-FFF2-40B4-BE49-F238E27FC236}">
                <a16:creationId xmlns:a16="http://schemas.microsoft.com/office/drawing/2014/main" id="{57376345-16A7-4CBB-B5D7-9BF83FC5DC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43B79E7-D93A-4236-8E02-BA80454BD3AC}" type="slidenum">
              <a:rPr lang="en-US" altLang="en-US" sz="1400"/>
              <a:pPr eaLnBrk="1" hangingPunct="1"/>
              <a:t>2</a:t>
            </a:fld>
            <a:endParaRPr lang="en-US" altLang="en-US" sz="1400"/>
          </a:p>
        </p:txBody>
      </p:sp>
      <p:pic>
        <p:nvPicPr>
          <p:cNvPr id="32772" name="Picture 1" descr="Apostle Paul.jpeg">
            <a:extLst>
              <a:ext uri="{FF2B5EF4-FFF2-40B4-BE49-F238E27FC236}">
                <a16:creationId xmlns:a16="http://schemas.microsoft.com/office/drawing/2014/main" id="{2CD933B4-ECCD-4046-A105-DCF2E0E8FE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0"/>
            <a:ext cx="10287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a:extLst>
              <a:ext uri="{FF2B5EF4-FFF2-40B4-BE49-F238E27FC236}">
                <a16:creationId xmlns:a16="http://schemas.microsoft.com/office/drawing/2014/main" id="{9E779367-114F-4F0A-9363-709D192303F9}"/>
              </a:ext>
            </a:extLst>
          </p:cNvPr>
          <p:cNvSpPr>
            <a:spLocks noGrp="1" noChangeArrowheads="1"/>
          </p:cNvSpPr>
          <p:nvPr>
            <p:ph idx="1"/>
          </p:nvPr>
        </p:nvSpPr>
        <p:spPr>
          <a:xfrm>
            <a:off x="152400" y="666750"/>
            <a:ext cx="8991600" cy="3771900"/>
          </a:xfrm>
        </p:spPr>
        <p:txBody>
          <a:bodyPr/>
          <a:lstStyle/>
          <a:p>
            <a:pPr marL="609600" indent="-609600" algn="ctr" eaLnBrk="1" hangingPunct="1">
              <a:buFont typeface="Wingdings" panose="05000000000000000000" pitchFamily="2" charset="2"/>
              <a:buNone/>
            </a:pPr>
            <a:r>
              <a:rPr lang="en-US" altLang="en-US" b="1">
                <a:latin typeface="Arial" panose="020B0604020202020204" pitchFamily="34" charset="0"/>
              </a:rPr>
              <a:t>RESTORATION VIEW</a:t>
            </a:r>
          </a:p>
          <a:p>
            <a:pPr marL="609600" indent="-609600" algn="ctr" eaLnBrk="1" hangingPunct="1">
              <a:buFont typeface="Wingdings" panose="05000000000000000000" pitchFamily="2" charset="2"/>
              <a:buNone/>
            </a:pPr>
            <a:r>
              <a:rPr lang="en-US" altLang="en-US" b="1" i="1">
                <a:latin typeface="Arial" panose="020B0604020202020204" pitchFamily="34" charset="0"/>
              </a:rPr>
              <a:t>How was Aaron </a:t>
            </a:r>
            <a:r>
              <a:rPr lang="en-US" altLang="en-US" b="1" i="1">
                <a:solidFill>
                  <a:srgbClr val="FF0000"/>
                </a:solidFill>
                <a:latin typeface="Arial" panose="020B0604020202020204" pitchFamily="34" charset="0"/>
              </a:rPr>
              <a:t>called?</a:t>
            </a:r>
            <a:endParaRPr lang="en-US" altLang="en-US" sz="800">
              <a:solidFill>
                <a:srgbClr val="FF0000"/>
              </a:solidFill>
              <a:latin typeface="Arial" panose="020B0604020202020204" pitchFamily="34" charset="0"/>
            </a:endParaRPr>
          </a:p>
          <a:p>
            <a:pPr marL="609600" indent="-609600" eaLnBrk="1" hangingPunct="1">
              <a:buFont typeface="Wingdings" panose="05000000000000000000" pitchFamily="2" charset="2"/>
              <a:buNone/>
            </a:pPr>
            <a:r>
              <a:rPr lang="en-US" altLang="en-US" b="1">
                <a:latin typeface="Arial" panose="020B0604020202020204" pitchFamily="34" charset="0"/>
              </a:rPr>
              <a:t>In Exodus 28:1, there were five things that occurred as part of </a:t>
            </a:r>
            <a:r>
              <a:rPr lang="en-US" altLang="en-US" b="1">
                <a:solidFill>
                  <a:srgbClr val="FF0000"/>
                </a:solidFill>
                <a:latin typeface="Arial" panose="020B0604020202020204" pitchFamily="34" charset="0"/>
              </a:rPr>
              <a:t>Aaron</a:t>
            </a:r>
            <a:r>
              <a:rPr lang="ja-JP" altLang="en-US" b="1">
                <a:solidFill>
                  <a:srgbClr val="FF0000"/>
                </a:solidFill>
                <a:latin typeface="Arial" panose="020B0604020202020204" pitchFamily="34" charset="0"/>
              </a:rPr>
              <a:t>’</a:t>
            </a:r>
            <a:r>
              <a:rPr lang="en-US" altLang="ja-JP" b="1">
                <a:solidFill>
                  <a:srgbClr val="FF0000"/>
                </a:solidFill>
                <a:latin typeface="Arial" panose="020B0604020202020204" pitchFamily="34" charset="0"/>
              </a:rPr>
              <a:t>s calling to ministry:</a:t>
            </a:r>
          </a:p>
          <a:p>
            <a:pPr marL="609600" indent="-609600" eaLnBrk="1" hangingPunct="1">
              <a:buFont typeface="Lucida Sans Unicode" panose="020B0602030504020204" pitchFamily="34" charset="0"/>
              <a:buAutoNum type="arabicPeriod"/>
            </a:pPr>
            <a:r>
              <a:rPr lang="en-US" altLang="en-US" sz="2000">
                <a:latin typeface="Arial" panose="020B0604020202020204" pitchFamily="34" charset="0"/>
              </a:rPr>
              <a:t>God was speaking</a:t>
            </a:r>
          </a:p>
          <a:p>
            <a:pPr marL="609600" indent="-609600" eaLnBrk="1" hangingPunct="1">
              <a:buFont typeface="Lucida Sans Unicode" panose="020B0602030504020204" pitchFamily="34" charset="0"/>
              <a:buAutoNum type="arabicPeriod"/>
            </a:pPr>
            <a:r>
              <a:rPr lang="en-US" altLang="en-US" sz="2000">
                <a:latin typeface="Arial" panose="020B0604020202020204" pitchFamily="34" charset="0"/>
              </a:rPr>
              <a:t>Through one in authority</a:t>
            </a:r>
          </a:p>
          <a:p>
            <a:pPr marL="609600" indent="-609600" eaLnBrk="1" hangingPunct="1">
              <a:buFont typeface="Lucida Sans Unicode" panose="020B0602030504020204" pitchFamily="34" charset="0"/>
              <a:buAutoNum type="arabicPeriod"/>
            </a:pPr>
            <a:r>
              <a:rPr lang="en-US" altLang="en-US" sz="2000">
                <a:latin typeface="Arial" panose="020B0604020202020204" pitchFamily="34" charset="0"/>
              </a:rPr>
              <a:t>God named a specific candidate</a:t>
            </a:r>
          </a:p>
          <a:p>
            <a:pPr marL="609600" indent="-609600" eaLnBrk="1" hangingPunct="1">
              <a:buFont typeface="Lucida Sans Unicode" panose="020B0602030504020204" pitchFamily="34" charset="0"/>
              <a:buAutoNum type="arabicPeriod"/>
            </a:pPr>
            <a:r>
              <a:rPr lang="en-US" altLang="en-US" sz="2000">
                <a:latin typeface="Arial" panose="020B0604020202020204" pitchFamily="34" charset="0"/>
              </a:rPr>
              <a:t>From among the children of Israel</a:t>
            </a:r>
          </a:p>
          <a:p>
            <a:pPr marL="609600" indent="-609600" eaLnBrk="1" hangingPunct="1">
              <a:buFont typeface="Lucida Sans Unicode" panose="020B0602030504020204" pitchFamily="34" charset="0"/>
              <a:buAutoNum type="arabicPeriod"/>
            </a:pPr>
            <a:r>
              <a:rPr lang="en-US" altLang="en-US" sz="2000">
                <a:latin typeface="Arial" panose="020B0604020202020204" pitchFamily="34" charset="0"/>
              </a:rPr>
              <a:t>Indicated a specific office</a:t>
            </a:r>
          </a:p>
          <a:p>
            <a:pPr marL="609600" indent="-609600" eaLnBrk="1" hangingPunct="1">
              <a:buFont typeface="Wingdings" panose="05000000000000000000" pitchFamily="2" charset="2"/>
              <a:buNone/>
            </a:pPr>
            <a:endParaRPr lang="en-US" altLang="en-US">
              <a:latin typeface="Tahoma" panose="020B0604030504040204" pitchFamily="34" charset="0"/>
            </a:endParaRPr>
          </a:p>
        </p:txBody>
      </p:sp>
      <p:sp>
        <p:nvSpPr>
          <p:cNvPr id="393218" name="Rectangle 2">
            <a:extLst>
              <a:ext uri="{FF2B5EF4-FFF2-40B4-BE49-F238E27FC236}">
                <a16:creationId xmlns:a16="http://schemas.microsoft.com/office/drawing/2014/main" id="{54631611-396C-44D1-93D9-7A2039AA2C2B}"/>
              </a:ext>
            </a:extLst>
          </p:cNvPr>
          <p:cNvSpPr>
            <a:spLocks noGrp="1" noChangeArrowheads="1"/>
          </p:cNvSpPr>
          <p:nvPr>
            <p:ph type="title"/>
          </p:nvPr>
        </p:nvSpPr>
        <p:spPr>
          <a:xfrm>
            <a:off x="0" y="-247650"/>
            <a:ext cx="8229600" cy="857250"/>
          </a:xfrm>
        </p:spPr>
        <p:txBody>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Priesthood of all Believers </a:t>
            </a:r>
            <a:r>
              <a:rPr lang="en-US" sz="3200" dirty="0">
                <a:latin typeface="Mistral" charset="0"/>
                <a:ea typeface="ＭＳ Ｐゴシック" charset="0"/>
              </a:rPr>
              <a:t> </a:t>
            </a:r>
          </a:p>
        </p:txBody>
      </p:sp>
      <p:sp>
        <p:nvSpPr>
          <p:cNvPr id="69635" name="Slide Number Placeholder 5">
            <a:extLst>
              <a:ext uri="{FF2B5EF4-FFF2-40B4-BE49-F238E27FC236}">
                <a16:creationId xmlns:a16="http://schemas.microsoft.com/office/drawing/2014/main" id="{C7910B30-25F2-436B-A0D3-3C73297E90BC}"/>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C439486-9D5E-4A8D-9B5D-CC63FC8ED084}" type="slidenum">
              <a:rPr lang="en-US" altLang="en-US" sz="1400"/>
              <a:pPr eaLnBrk="1" hangingPunct="1"/>
              <a:t>20</a:t>
            </a:fld>
            <a:endParaRPr lang="en-US" altLang="en-US" sz="1400"/>
          </a:p>
        </p:txBody>
      </p:sp>
      <p:pic>
        <p:nvPicPr>
          <p:cNvPr id="69636" name="Picture 1" descr="Moses - Arms Outstretched.jpg">
            <a:extLst>
              <a:ext uri="{FF2B5EF4-FFF2-40B4-BE49-F238E27FC236}">
                <a16:creationId xmlns:a16="http://schemas.microsoft.com/office/drawing/2014/main" id="{E2D92C30-D3E4-48D8-A81F-AA1A2BFE3B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0"/>
            <a:ext cx="18954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a:extLst>
              <a:ext uri="{FF2B5EF4-FFF2-40B4-BE49-F238E27FC236}">
                <a16:creationId xmlns:a16="http://schemas.microsoft.com/office/drawing/2014/main" id="{B4465B1C-79B5-4936-81CD-A26F8E5A016A}"/>
              </a:ext>
            </a:extLst>
          </p:cNvPr>
          <p:cNvSpPr>
            <a:spLocks noGrp="1" noChangeArrowheads="1"/>
          </p:cNvSpPr>
          <p:nvPr>
            <p:ph idx="1"/>
          </p:nvPr>
        </p:nvSpPr>
        <p:spPr>
          <a:xfrm>
            <a:off x="381000" y="666750"/>
            <a:ext cx="8001000" cy="3771900"/>
          </a:xfrm>
        </p:spPr>
        <p:txBody>
          <a:bodyPr/>
          <a:lstStyle/>
          <a:p>
            <a:pPr marL="0" indent="0" algn="ctr" eaLnBrk="1" hangingPunct="1">
              <a:buFont typeface="Wingdings" charset="0"/>
              <a:buNone/>
              <a:defRPr/>
            </a:pPr>
            <a:r>
              <a:rPr lang="en-US" b="1" dirty="0">
                <a:ea typeface="ＭＳ Ｐゴシック" charset="0"/>
              </a:rPr>
              <a:t>RESTORATION VIEW</a:t>
            </a:r>
          </a:p>
          <a:p>
            <a:pPr marL="0" indent="0" algn="ctr" eaLnBrk="1" hangingPunct="1">
              <a:buFont typeface="Wingdings" charset="0"/>
              <a:buNone/>
              <a:defRPr/>
            </a:pPr>
            <a:r>
              <a:rPr lang="en-US" b="1" i="1" dirty="0">
                <a:solidFill>
                  <a:srgbClr val="FF0000"/>
                </a:solidFill>
                <a:ea typeface="ＭＳ Ｐゴシック" charset="0"/>
              </a:rPr>
              <a:t>Calling</a:t>
            </a:r>
            <a:r>
              <a:rPr lang="en-US" b="1" i="1" dirty="0">
                <a:ea typeface="ＭＳ Ｐゴシック" charset="0"/>
              </a:rPr>
              <a:t> and </a:t>
            </a:r>
            <a:r>
              <a:rPr lang="en-US" b="1" i="1" dirty="0">
                <a:solidFill>
                  <a:srgbClr val="FF0000"/>
                </a:solidFill>
                <a:ea typeface="ＭＳ Ｐゴシック" charset="0"/>
              </a:rPr>
              <a:t>Ordaining</a:t>
            </a:r>
            <a:endParaRPr lang="en-US" dirty="0">
              <a:solidFill>
                <a:srgbClr val="FF0000"/>
              </a:solidFill>
              <a:ea typeface="ＭＳ Ｐゴシック" charset="0"/>
            </a:endParaRPr>
          </a:p>
          <a:p>
            <a:pPr marL="0" indent="0" eaLnBrk="1" hangingPunct="1">
              <a:buFont typeface="Wingdings" charset="0"/>
              <a:buNone/>
              <a:defRPr/>
            </a:pPr>
            <a:r>
              <a:rPr lang="en-US" sz="2000" b="1" dirty="0">
                <a:ea typeface="ＭＳ Ｐゴシック" charset="0"/>
              </a:rPr>
              <a:t>John 15:16 in KJV:</a:t>
            </a:r>
          </a:p>
          <a:p>
            <a:pPr marL="346075" indent="0" eaLnBrk="1" hangingPunct="1">
              <a:buFont typeface="Wingdings" charset="0"/>
              <a:buNone/>
              <a:defRPr/>
            </a:pPr>
            <a:r>
              <a:rPr lang="en-US" sz="2000" dirty="0">
                <a:ea typeface="ＭＳ Ｐゴシック" charset="0"/>
              </a:rPr>
              <a:t>"Ye have not chosen me, but I have </a:t>
            </a:r>
            <a:r>
              <a:rPr lang="en-US" sz="2000" b="1" dirty="0">
                <a:solidFill>
                  <a:srgbClr val="FF0000"/>
                </a:solidFill>
                <a:ea typeface="ＭＳ Ｐゴシック" charset="0"/>
              </a:rPr>
              <a:t>chosen</a:t>
            </a:r>
            <a:r>
              <a:rPr lang="en-US" sz="2000" dirty="0">
                <a:solidFill>
                  <a:srgbClr val="FF0000"/>
                </a:solidFill>
                <a:ea typeface="ＭＳ Ｐゴシック" charset="0"/>
              </a:rPr>
              <a:t> </a:t>
            </a:r>
            <a:r>
              <a:rPr lang="en-US" sz="2000" dirty="0">
                <a:ea typeface="ＭＳ Ｐゴシック" charset="0"/>
              </a:rPr>
              <a:t>you, </a:t>
            </a:r>
            <a:r>
              <a:rPr lang="en-US" sz="2000" b="1" dirty="0">
                <a:solidFill>
                  <a:srgbClr val="FF0000"/>
                </a:solidFill>
                <a:ea typeface="ＭＳ Ｐゴシック" charset="0"/>
              </a:rPr>
              <a:t>and</a:t>
            </a:r>
            <a:r>
              <a:rPr lang="en-US" sz="2000" dirty="0">
                <a:solidFill>
                  <a:srgbClr val="FF0000"/>
                </a:solidFill>
                <a:ea typeface="ＭＳ Ｐゴシック" charset="0"/>
              </a:rPr>
              <a:t> </a:t>
            </a:r>
            <a:r>
              <a:rPr lang="en-US" sz="2000" b="1" dirty="0">
                <a:solidFill>
                  <a:srgbClr val="FF0000"/>
                </a:solidFill>
                <a:ea typeface="ＭＳ Ｐゴシック" charset="0"/>
              </a:rPr>
              <a:t>ordained</a:t>
            </a:r>
            <a:r>
              <a:rPr lang="en-US" sz="2000" dirty="0">
                <a:solidFill>
                  <a:srgbClr val="FF0000"/>
                </a:solidFill>
                <a:ea typeface="ＭＳ Ｐゴシック" charset="0"/>
              </a:rPr>
              <a:t> </a:t>
            </a:r>
            <a:r>
              <a:rPr lang="en-US" sz="2000" dirty="0">
                <a:ea typeface="ＭＳ Ｐゴシック" charset="0"/>
              </a:rPr>
              <a:t>you . . ." (appear more like two separate things)</a:t>
            </a:r>
          </a:p>
          <a:p>
            <a:pPr marL="0" indent="0" eaLnBrk="1" hangingPunct="1">
              <a:buFont typeface="Wingdings" charset="0"/>
              <a:buNone/>
              <a:defRPr/>
            </a:pPr>
            <a:endParaRPr lang="en-US" sz="2000" dirty="0">
              <a:ea typeface="ＭＳ Ｐゴシック" charset="0"/>
            </a:endParaRPr>
          </a:p>
          <a:p>
            <a:pPr marL="0" indent="0" eaLnBrk="1" hangingPunct="1">
              <a:buFont typeface="Wingdings" charset="0"/>
              <a:buNone/>
              <a:defRPr/>
            </a:pPr>
            <a:r>
              <a:rPr lang="en-US" sz="2000" b="1" dirty="0">
                <a:ea typeface="ＭＳ Ｐゴシック" charset="0"/>
              </a:rPr>
              <a:t>John 15:16 in NIV</a:t>
            </a:r>
            <a:r>
              <a:rPr lang="en-US" sz="2000" dirty="0">
                <a:ea typeface="ＭＳ Ｐゴシック" charset="0"/>
              </a:rPr>
              <a:t>:</a:t>
            </a:r>
          </a:p>
          <a:p>
            <a:pPr marL="346075" indent="0" eaLnBrk="1" hangingPunct="1">
              <a:buFont typeface="Wingdings" charset="0"/>
              <a:buNone/>
              <a:defRPr/>
            </a:pPr>
            <a:r>
              <a:rPr lang="en-US" sz="2000" dirty="0">
                <a:ea typeface="ＭＳ Ｐゴシック" charset="0"/>
              </a:rPr>
              <a:t>"You did not choose me, but I </a:t>
            </a:r>
            <a:r>
              <a:rPr lang="en-US" sz="2000" b="1" dirty="0">
                <a:solidFill>
                  <a:srgbClr val="FF0000"/>
                </a:solidFill>
                <a:ea typeface="ＭＳ Ｐゴシック" charset="0"/>
              </a:rPr>
              <a:t>chose</a:t>
            </a:r>
            <a:r>
              <a:rPr lang="en-US" sz="2000" dirty="0">
                <a:solidFill>
                  <a:srgbClr val="FF0000"/>
                </a:solidFill>
                <a:ea typeface="ＭＳ Ｐゴシック" charset="0"/>
              </a:rPr>
              <a:t> </a:t>
            </a:r>
            <a:r>
              <a:rPr lang="en-US" sz="2000" dirty="0">
                <a:ea typeface="ＭＳ Ｐゴシック" charset="0"/>
              </a:rPr>
              <a:t>you </a:t>
            </a:r>
            <a:r>
              <a:rPr lang="en-US" sz="2000" b="1" dirty="0">
                <a:solidFill>
                  <a:srgbClr val="FF0000"/>
                </a:solidFill>
                <a:ea typeface="ＭＳ Ｐゴシック" charset="0"/>
              </a:rPr>
              <a:t>and</a:t>
            </a:r>
            <a:r>
              <a:rPr lang="en-US" sz="2000" dirty="0">
                <a:solidFill>
                  <a:srgbClr val="FF0000"/>
                </a:solidFill>
                <a:ea typeface="ＭＳ Ｐゴシック" charset="0"/>
              </a:rPr>
              <a:t> </a:t>
            </a:r>
            <a:r>
              <a:rPr lang="en-US" sz="2000" b="1" dirty="0">
                <a:solidFill>
                  <a:srgbClr val="FF0000"/>
                </a:solidFill>
                <a:ea typeface="ＭＳ Ｐゴシック" charset="0"/>
              </a:rPr>
              <a:t>appointed</a:t>
            </a:r>
            <a:r>
              <a:rPr lang="en-US" sz="2000" dirty="0">
                <a:solidFill>
                  <a:srgbClr val="FF0000"/>
                </a:solidFill>
                <a:ea typeface="ＭＳ Ｐゴシック" charset="0"/>
              </a:rPr>
              <a:t> </a:t>
            </a:r>
            <a:r>
              <a:rPr lang="en-US" sz="2000" dirty="0">
                <a:ea typeface="ＭＳ Ｐゴシック" charset="0"/>
              </a:rPr>
              <a:t>you . . ." (no distinction: choose, appoint, ordain)</a:t>
            </a:r>
          </a:p>
        </p:txBody>
      </p:sp>
      <p:sp>
        <p:nvSpPr>
          <p:cNvPr id="395266" name="Rectangle 2">
            <a:extLst>
              <a:ext uri="{FF2B5EF4-FFF2-40B4-BE49-F238E27FC236}">
                <a16:creationId xmlns:a16="http://schemas.microsoft.com/office/drawing/2014/main" id="{7C49E17D-8798-4420-B510-2975E40A9730}"/>
              </a:ext>
            </a:extLst>
          </p:cNvPr>
          <p:cNvSpPr>
            <a:spLocks noGrp="1" noChangeArrowheads="1"/>
          </p:cNvSpPr>
          <p:nvPr>
            <p:ph type="title"/>
          </p:nvPr>
        </p:nvSpPr>
        <p:spPr>
          <a:xfrm>
            <a:off x="0" y="-247650"/>
            <a:ext cx="8229600" cy="857250"/>
          </a:xfrm>
        </p:spPr>
        <p:txBody>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71683" name="Slide Number Placeholder 5">
            <a:extLst>
              <a:ext uri="{FF2B5EF4-FFF2-40B4-BE49-F238E27FC236}">
                <a16:creationId xmlns:a16="http://schemas.microsoft.com/office/drawing/2014/main" id="{6BBAC10A-53D0-4023-A4CC-8440A44039DA}"/>
              </a:ext>
            </a:extLst>
          </p:cNvPr>
          <p:cNvSpPr>
            <a:spLocks noGrp="1"/>
          </p:cNvSpPr>
          <p:nvPr>
            <p:ph type="sldNum" sz="quarter" idx="12"/>
          </p:nvPr>
        </p:nvSpPr>
        <p:spPr bwMode="auto">
          <a:xfrm>
            <a:off x="8382000" y="4705350"/>
            <a:ext cx="6318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43D71C2-6572-4BFF-9CA2-8540AFC00CE4}" type="slidenum">
              <a:rPr lang="en-US" altLang="en-US" sz="1400"/>
              <a:pPr eaLnBrk="1" hangingPunct="1"/>
              <a:t>21</a:t>
            </a:fld>
            <a:endParaRPr lang="en-US" altLang="en-US" sz="1400"/>
          </a:p>
        </p:txBody>
      </p:sp>
      <p:pic>
        <p:nvPicPr>
          <p:cNvPr id="71684" name="Picture 1" descr="Moses - Arms Outstretched.jpg">
            <a:extLst>
              <a:ext uri="{FF2B5EF4-FFF2-40B4-BE49-F238E27FC236}">
                <a16:creationId xmlns:a16="http://schemas.microsoft.com/office/drawing/2014/main" id="{A0840A03-6AF4-4567-A6DB-A757E3E6A3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2900" y="0"/>
            <a:ext cx="11811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2" descr="Moses Ordaining Aaron.jpeg">
            <a:extLst>
              <a:ext uri="{FF2B5EF4-FFF2-40B4-BE49-F238E27FC236}">
                <a16:creationId xmlns:a16="http://schemas.microsoft.com/office/drawing/2014/main" id="{18F5D080-B6DE-4032-9CA5-C4F595E4DA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96238" y="3638550"/>
            <a:ext cx="114776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a:extLst>
              <a:ext uri="{FF2B5EF4-FFF2-40B4-BE49-F238E27FC236}">
                <a16:creationId xmlns:a16="http://schemas.microsoft.com/office/drawing/2014/main" id="{2825BD6C-8E34-4D4D-A492-4DE97BDF9200}"/>
              </a:ext>
            </a:extLst>
          </p:cNvPr>
          <p:cNvSpPr>
            <a:spLocks noGrp="1" noChangeArrowheads="1"/>
          </p:cNvSpPr>
          <p:nvPr>
            <p:ph idx="1"/>
          </p:nvPr>
        </p:nvSpPr>
        <p:spPr>
          <a:xfrm>
            <a:off x="152400" y="514350"/>
            <a:ext cx="8610600" cy="3771900"/>
          </a:xfrm>
        </p:spPr>
        <p:txBody>
          <a:bodyPr/>
          <a:lstStyle/>
          <a:p>
            <a:pPr marL="0" indent="0" algn="ctr" eaLnBrk="1" hangingPunct="1">
              <a:buFont typeface="Wingdings" charset="0"/>
              <a:buNone/>
              <a:defRPr/>
            </a:pPr>
            <a:r>
              <a:rPr lang="en-US" b="1" dirty="0">
                <a:ea typeface="ＭＳ Ｐゴシック" charset="0"/>
              </a:rPr>
              <a:t>RESTORATION VIEW</a:t>
            </a:r>
          </a:p>
          <a:p>
            <a:pPr marL="0" indent="0" algn="ctr" eaLnBrk="1" hangingPunct="1">
              <a:buFont typeface="Wingdings" charset="0"/>
              <a:buNone/>
              <a:defRPr/>
            </a:pPr>
            <a:r>
              <a:rPr lang="en-US" b="1" i="1" dirty="0">
                <a:solidFill>
                  <a:srgbClr val="FF0000"/>
                </a:solidFill>
                <a:ea typeface="ＭＳ Ｐゴシック" charset="0"/>
              </a:rPr>
              <a:t>Calling</a:t>
            </a:r>
            <a:r>
              <a:rPr lang="en-US" b="1" i="1" dirty="0">
                <a:ea typeface="ＭＳ Ｐゴシック" charset="0"/>
              </a:rPr>
              <a:t> and </a:t>
            </a:r>
            <a:r>
              <a:rPr lang="en-US" b="1" i="1" dirty="0">
                <a:solidFill>
                  <a:srgbClr val="FF0000"/>
                </a:solidFill>
                <a:ea typeface="ＭＳ Ｐゴシック" charset="0"/>
              </a:rPr>
              <a:t>Ordaining</a:t>
            </a:r>
            <a:r>
              <a:rPr lang="en-US" b="1" i="1" dirty="0">
                <a:ea typeface="ＭＳ Ｐゴシック" charset="0"/>
              </a:rPr>
              <a:t> (Acts 13:1-3)</a:t>
            </a:r>
            <a:endParaRPr lang="en-US" dirty="0">
              <a:ea typeface="ＭＳ Ｐゴシック" charset="0"/>
            </a:endParaRPr>
          </a:p>
          <a:p>
            <a:pPr marL="750888" indent="-346075" eaLnBrk="1" hangingPunct="1">
              <a:buFont typeface="Wingdings" charset="0"/>
              <a:buNone/>
              <a:defRPr/>
            </a:pPr>
            <a:r>
              <a:rPr lang="en-US" sz="2000" dirty="0">
                <a:ea typeface="ＭＳ Ｐゴシック" charset="0"/>
              </a:rPr>
              <a:t>1	Now there were in the church that was at Antioch certain prophets and teachers; as Barnabas, and Simeon that was called Niger, and Lucius of Cyrene, and </a:t>
            </a:r>
            <a:r>
              <a:rPr lang="en-US" sz="2000" dirty="0" err="1">
                <a:ea typeface="ＭＳ Ｐゴシック" charset="0"/>
              </a:rPr>
              <a:t>Manaen</a:t>
            </a:r>
            <a:r>
              <a:rPr lang="en-US" sz="2000" dirty="0">
                <a:ea typeface="ＭＳ Ｐゴシック" charset="0"/>
              </a:rPr>
              <a:t>, which had been brought up with Herod the tetrarch, and Saul. </a:t>
            </a:r>
          </a:p>
          <a:p>
            <a:pPr marL="750888" indent="-346075" eaLnBrk="1" hangingPunct="1">
              <a:buFont typeface="Wingdings" charset="0"/>
              <a:buNone/>
              <a:defRPr/>
            </a:pPr>
            <a:r>
              <a:rPr lang="en-US" sz="2000" dirty="0">
                <a:ea typeface="ＭＳ Ｐゴシック" charset="0"/>
              </a:rPr>
              <a:t>2 	As they ministered to the Lord, and fasted, the Holy Ghost said, Separate me </a:t>
            </a:r>
            <a:r>
              <a:rPr lang="en-US" sz="2000" b="1" dirty="0">
                <a:solidFill>
                  <a:srgbClr val="FF0000"/>
                </a:solidFill>
                <a:ea typeface="ＭＳ Ｐゴシック" charset="0"/>
              </a:rPr>
              <a:t>Barnabas and Saul </a:t>
            </a:r>
            <a:r>
              <a:rPr lang="en-US" sz="2000" dirty="0">
                <a:ea typeface="ＭＳ Ｐゴシック" charset="0"/>
              </a:rPr>
              <a:t>for </a:t>
            </a:r>
            <a:r>
              <a:rPr lang="en-US" sz="2000" b="1" dirty="0">
                <a:solidFill>
                  <a:srgbClr val="FF0000"/>
                </a:solidFill>
                <a:ea typeface="ＭＳ Ｐゴシック" charset="0"/>
              </a:rPr>
              <a:t>the work whereunto I have called them. </a:t>
            </a:r>
          </a:p>
          <a:p>
            <a:pPr marL="750888" indent="-346075" eaLnBrk="1" hangingPunct="1">
              <a:buFont typeface="Wingdings" charset="0"/>
              <a:buNone/>
              <a:defRPr/>
            </a:pPr>
            <a:r>
              <a:rPr lang="en-US" sz="2000" dirty="0">
                <a:ea typeface="ＭＳ Ｐゴシック" charset="0"/>
              </a:rPr>
              <a:t>3 	And when they had fasted and prayed, and</a:t>
            </a:r>
            <a:r>
              <a:rPr lang="en-US" sz="2000" dirty="0">
                <a:solidFill>
                  <a:srgbClr val="FF0000"/>
                </a:solidFill>
                <a:ea typeface="ＭＳ Ｐゴシック" charset="0"/>
              </a:rPr>
              <a:t> </a:t>
            </a:r>
            <a:r>
              <a:rPr lang="en-US" sz="2000" b="1" dirty="0">
                <a:solidFill>
                  <a:srgbClr val="FF0000"/>
                </a:solidFill>
                <a:ea typeface="ＭＳ Ｐゴシック" charset="0"/>
              </a:rPr>
              <a:t>laid their hands on them</a:t>
            </a:r>
            <a:r>
              <a:rPr lang="en-US" sz="2000" b="1" dirty="0">
                <a:ea typeface="ＭＳ Ｐゴシック" charset="0"/>
              </a:rPr>
              <a:t> </a:t>
            </a:r>
            <a:r>
              <a:rPr lang="en-US" altLang="ja-JP" sz="2000" dirty="0">
                <a:ea typeface="ＭＳ Ｐゴシック" charset="0"/>
              </a:rPr>
              <a:t>they sent them away. </a:t>
            </a:r>
          </a:p>
          <a:p>
            <a:pPr marL="750888" indent="-346075" eaLnBrk="1" hangingPunct="1">
              <a:buFont typeface="Wingdings" charset="0"/>
              <a:buNone/>
              <a:defRPr/>
            </a:pPr>
            <a:r>
              <a:rPr lang="en-US" altLang="ja-JP" sz="2000" dirty="0">
                <a:ea typeface="ＭＳ Ｐゴシック" charset="0"/>
              </a:rPr>
              <a:t>	</a:t>
            </a:r>
            <a:endParaRPr lang="en-US" dirty="0">
              <a:latin typeface="Tahoma" charset="0"/>
              <a:ea typeface="ＭＳ Ｐゴシック" charset="0"/>
            </a:endParaRPr>
          </a:p>
        </p:txBody>
      </p:sp>
      <p:sp>
        <p:nvSpPr>
          <p:cNvPr id="397314" name="Rectangle 2">
            <a:extLst>
              <a:ext uri="{FF2B5EF4-FFF2-40B4-BE49-F238E27FC236}">
                <a16:creationId xmlns:a16="http://schemas.microsoft.com/office/drawing/2014/main" id="{49CAA0E6-3AD0-41DD-8351-E8D25EDC395F}"/>
              </a:ext>
            </a:extLst>
          </p:cNvPr>
          <p:cNvSpPr>
            <a:spLocks noGrp="1" noChangeArrowheads="1"/>
          </p:cNvSpPr>
          <p:nvPr>
            <p:ph type="title"/>
          </p:nvPr>
        </p:nvSpPr>
        <p:spPr>
          <a:xfrm>
            <a:off x="0" y="-247650"/>
            <a:ext cx="8229600" cy="857250"/>
          </a:xfrm>
        </p:spPr>
        <p:txBody>
          <a:bodyPr/>
          <a:lstStyle/>
          <a:p>
            <a:pPr eaLnBrk="1" hangingPunct="1">
              <a:defRPr/>
            </a:pPr>
            <a:r>
              <a:rPr lang="en-US" sz="2800" dirty="0">
                <a:latin typeface="Mistral" charset="0"/>
                <a:ea typeface="ＭＳ Ｐゴシック" charset="0"/>
              </a:rPr>
              <a:t> </a:t>
            </a: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73731" name="Slide Number Placeholder 5">
            <a:extLst>
              <a:ext uri="{FF2B5EF4-FFF2-40B4-BE49-F238E27FC236}">
                <a16:creationId xmlns:a16="http://schemas.microsoft.com/office/drawing/2014/main" id="{0886C6C0-33AE-46E8-9F12-9870F23A2F0B}"/>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A769F06-90FD-4181-920A-D75CCE17231C}" type="slidenum">
              <a:rPr lang="en-US" altLang="en-US" sz="1400"/>
              <a:pPr eaLnBrk="1" hangingPunct="1"/>
              <a:t>22</a:t>
            </a:fld>
            <a:endParaRPr lang="en-US" altLang="en-US" sz="1400"/>
          </a:p>
        </p:txBody>
      </p:sp>
      <p:pic>
        <p:nvPicPr>
          <p:cNvPr id="73732" name="Picture 1" descr="Ordaining Barnabas and Saul.jpg">
            <a:extLst>
              <a:ext uri="{FF2B5EF4-FFF2-40B4-BE49-F238E27FC236}">
                <a16:creationId xmlns:a16="http://schemas.microsoft.com/office/drawing/2014/main" id="{BDF2D40B-7251-41EA-8803-38EF9F2935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43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2">
            <a:extLst>
              <a:ext uri="{FF2B5EF4-FFF2-40B4-BE49-F238E27FC236}">
                <a16:creationId xmlns:a16="http://schemas.microsoft.com/office/drawing/2014/main" id="{B46CB138-78E6-4D0A-928A-0AA690BF602C}"/>
              </a:ext>
            </a:extLst>
          </p:cNvPr>
          <p:cNvSpPr txBox="1">
            <a:spLocks noChangeArrowheads="1"/>
          </p:cNvSpPr>
          <p:nvPr/>
        </p:nvSpPr>
        <p:spPr bwMode="auto">
          <a:xfrm>
            <a:off x="2438400" y="4324350"/>
            <a:ext cx="632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buFont typeface="Wingdings" panose="05000000000000000000" pitchFamily="2" charset="2"/>
              <a:buNone/>
            </a:pPr>
            <a:r>
              <a:rPr lang="en-US" altLang="ja-JP" sz="800" b="1">
                <a:latin typeface="Arial" panose="020B0604020202020204" pitchFamily="34" charset="0"/>
                <a:cs typeface="Arial" panose="020B0604020202020204" pitchFamily="34" charset="0"/>
              </a:rPr>
              <a:t>Note: </a:t>
            </a:r>
            <a:r>
              <a:rPr lang="en-US" altLang="ja-JP" sz="800">
                <a:latin typeface="Arial" panose="020B0604020202020204" pitchFamily="34" charset="0"/>
                <a:cs typeface="Arial" panose="020B0604020202020204" pitchFamily="34" charset="0"/>
              </a:rPr>
              <a:t>We call this "ordination" to an office with specific functions. Evangelicals call this "infilling" for service, which can happen multiple times in your life, more like what we would call "endowment."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a:extLst>
              <a:ext uri="{FF2B5EF4-FFF2-40B4-BE49-F238E27FC236}">
                <a16:creationId xmlns:a16="http://schemas.microsoft.com/office/drawing/2014/main" id="{9E6BE1D2-8030-42C9-8FDF-B0AFA439F7E1}"/>
              </a:ext>
            </a:extLst>
          </p:cNvPr>
          <p:cNvSpPr>
            <a:spLocks noGrp="1" noChangeArrowheads="1"/>
          </p:cNvSpPr>
          <p:nvPr>
            <p:ph idx="1"/>
          </p:nvPr>
        </p:nvSpPr>
        <p:spPr>
          <a:xfrm>
            <a:off x="457200" y="438150"/>
            <a:ext cx="7924800" cy="4114800"/>
          </a:xfrm>
        </p:spPr>
        <p:txBody>
          <a:bodyPr/>
          <a:lstStyle/>
          <a:p>
            <a:pPr marL="0" indent="0" algn="ctr" eaLnBrk="1" hangingPunct="1">
              <a:buFont typeface="Wingdings" charset="0"/>
              <a:buNone/>
              <a:defRPr/>
            </a:pPr>
            <a:r>
              <a:rPr lang="en-US" b="1" dirty="0">
                <a:latin typeface="Arial" charset="0"/>
                <a:ea typeface="ＭＳ Ｐゴシック" charset="0"/>
              </a:rPr>
              <a:t>RESTORATION VIEW</a:t>
            </a:r>
          </a:p>
          <a:p>
            <a:pPr marL="0" indent="0" algn="ctr" eaLnBrk="1" hangingPunct="1">
              <a:buFont typeface="Wingdings" charset="0"/>
              <a:buNone/>
              <a:defRPr/>
            </a:pPr>
            <a:r>
              <a:rPr lang="en-US" b="1" i="1" dirty="0">
                <a:latin typeface="Arial" charset="0"/>
                <a:ea typeface="ＭＳ Ｐゴシック" charset="0"/>
              </a:rPr>
              <a:t>Minister of Christ </a:t>
            </a:r>
            <a:endParaRPr lang="en-US" dirty="0">
              <a:latin typeface="Arial" charset="0"/>
              <a:ea typeface="ＭＳ Ｐゴシック" charset="0"/>
            </a:endParaRPr>
          </a:p>
          <a:p>
            <a:pPr marL="0" indent="0" eaLnBrk="1" hangingPunct="1">
              <a:buFont typeface="Wingdings" charset="0"/>
              <a:buNone/>
              <a:defRPr/>
            </a:pPr>
            <a:r>
              <a:rPr lang="en-US" b="1" dirty="0">
                <a:latin typeface="Arial" charset="0"/>
                <a:ea typeface="ＭＳ Ｐゴシック" charset="0"/>
              </a:rPr>
              <a:t>Romans 15 in </a:t>
            </a:r>
            <a:r>
              <a:rPr lang="en-US" b="1" dirty="0">
                <a:solidFill>
                  <a:srgbClr val="FF0000"/>
                </a:solidFill>
                <a:latin typeface="Arial" charset="0"/>
                <a:ea typeface="ＭＳ Ｐゴシック" charset="0"/>
              </a:rPr>
              <a:t>KJV:</a:t>
            </a:r>
          </a:p>
          <a:p>
            <a:pPr marL="0" indent="0" eaLnBrk="1" hangingPunct="1">
              <a:buFont typeface="Wingdings" charset="0"/>
              <a:buNone/>
              <a:defRPr/>
            </a:pPr>
            <a:endParaRPr lang="en-US" sz="800" b="1" dirty="0">
              <a:solidFill>
                <a:srgbClr val="FF0000"/>
              </a:solidFill>
              <a:latin typeface="Arial" charset="0"/>
              <a:ea typeface="ＭＳ Ｐゴシック" charset="0"/>
            </a:endParaRPr>
          </a:p>
          <a:p>
            <a:pPr marL="635000" indent="-404813" eaLnBrk="1" hangingPunct="1">
              <a:buFont typeface="Wingdings" charset="0"/>
              <a:buNone/>
              <a:defRPr/>
            </a:pPr>
            <a:r>
              <a:rPr lang="en-US" sz="2000" dirty="0">
                <a:latin typeface="Arial" charset="0"/>
                <a:ea typeface="ＭＳ Ｐゴシック" charset="0"/>
              </a:rPr>
              <a:t>15 	"Nevertheless, brethren, I have written the more boldly unto you in some sort, as putting you in mind, because of the grace that is given to me of God." </a:t>
            </a:r>
          </a:p>
          <a:p>
            <a:pPr marL="635000" indent="-404813" eaLnBrk="1" hangingPunct="1">
              <a:buFont typeface="Wingdings" charset="0"/>
              <a:buNone/>
              <a:defRPr/>
            </a:pPr>
            <a:r>
              <a:rPr lang="en-US" sz="2000" dirty="0">
                <a:latin typeface="Arial" charset="0"/>
                <a:ea typeface="ＭＳ Ｐゴシック" charset="0"/>
              </a:rPr>
              <a:t>16 	"That I should be </a:t>
            </a:r>
            <a:r>
              <a:rPr lang="en-US" sz="2000" b="1" dirty="0">
                <a:solidFill>
                  <a:srgbClr val="FF0000"/>
                </a:solidFill>
                <a:latin typeface="Arial" charset="0"/>
                <a:ea typeface="ＭＳ Ｐゴシック" charset="0"/>
              </a:rPr>
              <a:t>the minister of Jesus Christ </a:t>
            </a:r>
            <a:r>
              <a:rPr lang="en-US" sz="2000" dirty="0">
                <a:latin typeface="Arial" charset="0"/>
                <a:ea typeface="ＭＳ Ｐゴシック" charset="0"/>
              </a:rPr>
              <a:t>to the Gentiles, ministering the gospel of God, that the offering up of the Gentiles might be acceptable, being sanctified by the Holy Ghost."</a:t>
            </a:r>
          </a:p>
          <a:p>
            <a:pPr marL="0" indent="0" eaLnBrk="1" hangingPunct="1">
              <a:buFont typeface="Wingdings" charset="0"/>
              <a:buNone/>
              <a:defRPr/>
            </a:pPr>
            <a:endParaRPr lang="en-US" dirty="0">
              <a:latin typeface="Arial" charset="0"/>
              <a:ea typeface="ＭＳ Ｐゴシック" charset="0"/>
            </a:endParaRPr>
          </a:p>
        </p:txBody>
      </p:sp>
      <p:sp>
        <p:nvSpPr>
          <p:cNvPr id="399362" name="Rectangle 2">
            <a:extLst>
              <a:ext uri="{FF2B5EF4-FFF2-40B4-BE49-F238E27FC236}">
                <a16:creationId xmlns:a16="http://schemas.microsoft.com/office/drawing/2014/main" id="{03C7ADB2-BDDE-4D4E-92E8-F01E60089681}"/>
              </a:ext>
            </a:extLst>
          </p:cNvPr>
          <p:cNvSpPr>
            <a:spLocks noGrp="1" noChangeArrowheads="1"/>
          </p:cNvSpPr>
          <p:nvPr>
            <p:ph type="title"/>
          </p:nvPr>
        </p:nvSpPr>
        <p:spPr>
          <a:xfrm>
            <a:off x="-24572" y="-323850"/>
            <a:ext cx="8229600" cy="857250"/>
          </a:xfrm>
        </p:spPr>
        <p:txBody>
          <a:bodyPr/>
          <a:lstStyle/>
          <a:p>
            <a:pPr eaLnBrk="1" hangingPunct="1">
              <a:defRPr/>
            </a:pPr>
            <a:r>
              <a:rPr lang="en-US" sz="4000" dirty="0">
                <a:latin typeface="Mistral" charset="0"/>
                <a:ea typeface="ＭＳ Ｐゴシック" charset="0"/>
              </a:rPr>
              <a:t> </a:t>
            </a:r>
            <a:r>
              <a:rPr lang="en-US" sz="2800" dirty="0">
                <a:latin typeface="Copperplate"/>
                <a:ea typeface="ＭＳ Ｐゴシック" charset="0"/>
                <a:cs typeface="Copperplate"/>
              </a:rPr>
              <a:t>Priesthood of all Believers </a:t>
            </a:r>
            <a:endParaRPr lang="en-US" sz="2800" dirty="0">
              <a:latin typeface="Mistral" charset="0"/>
              <a:ea typeface="ＭＳ Ｐゴシック" charset="0"/>
            </a:endParaRPr>
          </a:p>
        </p:txBody>
      </p:sp>
      <p:sp>
        <p:nvSpPr>
          <p:cNvPr id="75779" name="Slide Number Placeholder 5">
            <a:extLst>
              <a:ext uri="{FF2B5EF4-FFF2-40B4-BE49-F238E27FC236}">
                <a16:creationId xmlns:a16="http://schemas.microsoft.com/office/drawing/2014/main" id="{025BB53D-E884-46AC-BEDF-12493A45867F}"/>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6EA6D0E-D2CE-4A9E-B1A0-30021DD25283}" type="slidenum">
              <a:rPr lang="en-US" altLang="en-US" sz="1400"/>
              <a:pPr eaLnBrk="1" hangingPunct="1"/>
              <a:t>23</a:t>
            </a:fld>
            <a:endParaRPr lang="en-US" altLang="en-US" sz="1400"/>
          </a:p>
        </p:txBody>
      </p:sp>
      <p:pic>
        <p:nvPicPr>
          <p:cNvPr id="75780" name="Picture 4" descr="Paul Declaring Gospel.jpeg">
            <a:extLst>
              <a:ext uri="{FF2B5EF4-FFF2-40B4-BE49-F238E27FC236}">
                <a16:creationId xmlns:a16="http://schemas.microsoft.com/office/drawing/2014/main" id="{47F103DD-5D95-40F9-9CF2-71DF6376BD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3813"/>
            <a:ext cx="1371600" cy="161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a:extLst>
              <a:ext uri="{FF2B5EF4-FFF2-40B4-BE49-F238E27FC236}">
                <a16:creationId xmlns:a16="http://schemas.microsoft.com/office/drawing/2014/main" id="{0624DC3B-85C3-484D-98E6-559CEB037C43}"/>
              </a:ext>
            </a:extLst>
          </p:cNvPr>
          <p:cNvSpPr>
            <a:spLocks noGrp="1" noChangeArrowheads="1"/>
          </p:cNvSpPr>
          <p:nvPr>
            <p:ph idx="1"/>
          </p:nvPr>
        </p:nvSpPr>
        <p:spPr>
          <a:xfrm>
            <a:off x="152400" y="438150"/>
            <a:ext cx="8610600" cy="4705350"/>
          </a:xfrm>
        </p:spPr>
        <p:txBody>
          <a:bodyPr/>
          <a:lstStyle/>
          <a:p>
            <a:pPr marL="0" indent="0" algn="ctr" eaLnBrk="1" hangingPunct="1">
              <a:buFont typeface="Wingdings" panose="05000000000000000000" pitchFamily="2" charset="2"/>
              <a:buNone/>
            </a:pPr>
            <a:r>
              <a:rPr lang="en-US" altLang="en-US" b="1">
                <a:latin typeface="Arial" panose="020B0604020202020204" pitchFamily="34" charset="0"/>
              </a:rPr>
              <a:t>RESTORATION VIEW</a:t>
            </a:r>
          </a:p>
          <a:p>
            <a:pPr marL="0" indent="0" algn="ctr" eaLnBrk="1" hangingPunct="1">
              <a:buFont typeface="Wingdings" panose="05000000000000000000" pitchFamily="2" charset="2"/>
              <a:buNone/>
            </a:pPr>
            <a:r>
              <a:rPr lang="en-US" altLang="en-US" b="1" i="1">
                <a:latin typeface="Arial" panose="020B0604020202020204" pitchFamily="34" charset="0"/>
              </a:rPr>
              <a:t>Minister of Christ – </a:t>
            </a:r>
            <a:r>
              <a:rPr lang="en-US" altLang="en-US" b="1" i="1">
                <a:solidFill>
                  <a:srgbClr val="FF0000"/>
                </a:solidFill>
                <a:latin typeface="Arial" panose="020B0604020202020204" pitchFamily="34" charset="0"/>
              </a:rPr>
              <a:t>Priesthood</a:t>
            </a:r>
          </a:p>
          <a:p>
            <a:pPr marL="0" indent="0" algn="ctr" eaLnBrk="1" hangingPunct="1">
              <a:buFont typeface="Wingdings" panose="05000000000000000000" pitchFamily="2" charset="2"/>
              <a:buNone/>
            </a:pPr>
            <a:endParaRPr lang="en-US" altLang="en-US" sz="800">
              <a:solidFill>
                <a:srgbClr val="FF0000"/>
              </a:solidFill>
              <a:latin typeface="Arial" panose="020B0604020202020204" pitchFamily="34" charset="0"/>
            </a:endParaRPr>
          </a:p>
          <a:p>
            <a:pPr marL="0" indent="0" eaLnBrk="1" hangingPunct="1">
              <a:buFont typeface="Wingdings" panose="05000000000000000000" pitchFamily="2" charset="2"/>
              <a:buNone/>
            </a:pPr>
            <a:r>
              <a:rPr lang="en-US" altLang="en-US" b="1">
                <a:latin typeface="Arial" panose="020B0604020202020204" pitchFamily="34" charset="0"/>
              </a:rPr>
              <a:t>Romans 15 in </a:t>
            </a:r>
            <a:r>
              <a:rPr lang="en-US" altLang="en-US" b="1">
                <a:solidFill>
                  <a:srgbClr val="FF0000"/>
                </a:solidFill>
                <a:latin typeface="Arial" panose="020B0604020202020204" pitchFamily="34" charset="0"/>
              </a:rPr>
              <a:t>NIV:</a:t>
            </a:r>
          </a:p>
          <a:p>
            <a:pPr marL="0" indent="0" eaLnBrk="1" hangingPunct="1">
              <a:buFont typeface="Wingdings" panose="05000000000000000000" pitchFamily="2" charset="2"/>
              <a:buNone/>
            </a:pPr>
            <a:endParaRPr lang="en-US" altLang="en-US" sz="400" b="1">
              <a:solidFill>
                <a:srgbClr val="FF0000"/>
              </a:solidFill>
              <a:latin typeface="Arial" panose="020B0604020202020204" pitchFamily="34" charset="0"/>
            </a:endParaRPr>
          </a:p>
          <a:p>
            <a:pPr marL="0" indent="0" eaLnBrk="1" hangingPunct="1">
              <a:buFont typeface="Wingdings" panose="05000000000000000000" pitchFamily="2" charset="2"/>
              <a:buNone/>
            </a:pPr>
            <a:r>
              <a:rPr lang="en-US" altLang="en-US" sz="2000">
                <a:latin typeface="Arial" panose="020B0604020202020204" pitchFamily="34" charset="0"/>
              </a:rPr>
              <a:t>15 I have written you quite boldly on some points, as if to remind you of them again, because of the grace God gave me</a:t>
            </a:r>
          </a:p>
          <a:p>
            <a:pPr marL="0" indent="0" eaLnBrk="1" hangingPunct="1">
              <a:buFont typeface="Wingdings" panose="05000000000000000000" pitchFamily="2" charset="2"/>
              <a:buNone/>
            </a:pPr>
            <a:r>
              <a:rPr lang="en-US" altLang="en-US" sz="2000">
                <a:latin typeface="Arial" panose="020B0604020202020204" pitchFamily="34" charset="0"/>
              </a:rPr>
              <a:t>16 to be </a:t>
            </a:r>
            <a:r>
              <a:rPr lang="en-US" altLang="en-US" sz="2000" b="1">
                <a:solidFill>
                  <a:srgbClr val="FF0000"/>
                </a:solidFill>
                <a:latin typeface="Arial" panose="020B0604020202020204" pitchFamily="34" charset="0"/>
              </a:rPr>
              <a:t>a minister of Christ Jesus </a:t>
            </a:r>
            <a:r>
              <a:rPr lang="en-US" altLang="en-US" sz="2000">
                <a:latin typeface="Arial" panose="020B0604020202020204" pitchFamily="34" charset="0"/>
              </a:rPr>
              <a:t>to the Gentiles with the </a:t>
            </a:r>
            <a:r>
              <a:rPr lang="en-US" altLang="en-US" sz="2000" b="1">
                <a:solidFill>
                  <a:srgbClr val="FF0000"/>
                </a:solidFill>
                <a:latin typeface="Arial" panose="020B0604020202020204" pitchFamily="34" charset="0"/>
              </a:rPr>
              <a:t>priestly duty </a:t>
            </a:r>
            <a:r>
              <a:rPr lang="en-US" altLang="en-US" sz="2000">
                <a:latin typeface="Arial" panose="020B0604020202020204" pitchFamily="34" charset="0"/>
              </a:rPr>
              <a:t>of proclaiming the gospel of God, so that the Gentiles might become an offering acceptable to God, sanctified by the Holy Spirit.</a:t>
            </a:r>
          </a:p>
          <a:p>
            <a:pPr marL="0" indent="0" eaLnBrk="1" hangingPunct="1">
              <a:buFont typeface="Wingdings" panose="05000000000000000000" pitchFamily="2" charset="2"/>
              <a:buNone/>
            </a:pPr>
            <a:endParaRPr lang="en-US" altLang="en-US" sz="400">
              <a:latin typeface="Arial" panose="020B0604020202020204" pitchFamily="34" charset="0"/>
            </a:endParaRPr>
          </a:p>
          <a:p>
            <a:pPr marL="0" indent="0" eaLnBrk="1" hangingPunct="1"/>
            <a:r>
              <a:rPr lang="en-US" altLang="en-US" sz="2000" b="1">
                <a:solidFill>
                  <a:srgbClr val="FF0000"/>
                </a:solidFill>
                <a:latin typeface="Arial" panose="020B0604020202020204" pitchFamily="34" charset="0"/>
              </a:rPr>
              <a:t>What is that </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priestly duty</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a:t>
            </a:r>
          </a:p>
          <a:p>
            <a:pPr marL="0" indent="0" eaLnBrk="1" hangingPunct="1"/>
            <a:r>
              <a:rPr lang="en-US" altLang="ja-JP" sz="2000">
                <a:latin typeface="Arial" panose="020B0604020202020204" pitchFamily="34" charset="0"/>
              </a:rPr>
              <a:t>Where there is a "priest," there is "priesthood."</a:t>
            </a:r>
            <a:r>
              <a:rPr lang="en-US" altLang="ja-JP">
                <a:latin typeface="Arial" panose="020B0604020202020204" pitchFamily="34" charset="0"/>
              </a:rPr>
              <a:t> </a:t>
            </a:r>
            <a:endParaRPr lang="en-US" altLang="en-US">
              <a:latin typeface="Arial" panose="020B0604020202020204" pitchFamily="34" charset="0"/>
            </a:endParaRPr>
          </a:p>
        </p:txBody>
      </p:sp>
      <p:sp>
        <p:nvSpPr>
          <p:cNvPr id="401410" name="Rectangle 2">
            <a:extLst>
              <a:ext uri="{FF2B5EF4-FFF2-40B4-BE49-F238E27FC236}">
                <a16:creationId xmlns:a16="http://schemas.microsoft.com/office/drawing/2014/main" id="{9A7D2B52-50B8-4085-BB85-49F590D9379B}"/>
              </a:ext>
            </a:extLst>
          </p:cNvPr>
          <p:cNvSpPr>
            <a:spLocks noGrp="1" noChangeArrowheads="1"/>
          </p:cNvSpPr>
          <p:nvPr>
            <p:ph type="title"/>
          </p:nvPr>
        </p:nvSpPr>
        <p:spPr>
          <a:xfrm>
            <a:off x="-228600" y="-323850"/>
            <a:ext cx="8229600" cy="857250"/>
          </a:xfrm>
        </p:spPr>
        <p:txBody>
          <a:bodyPr/>
          <a:lstStyle/>
          <a:p>
            <a:pPr eaLnBrk="1" hangingPunct="1">
              <a:defRPr/>
            </a:pPr>
            <a:r>
              <a:rPr lang="en-US" sz="4000" dirty="0">
                <a:latin typeface="Mistral" charset="0"/>
                <a:ea typeface="ＭＳ Ｐゴシック" charset="0"/>
              </a:rPr>
              <a:t>  </a:t>
            </a:r>
            <a:r>
              <a:rPr lang="en-US" sz="2800" dirty="0">
                <a:latin typeface="Copperplate"/>
                <a:ea typeface="ＭＳ Ｐゴシック" charset="0"/>
                <a:cs typeface="Copperplate"/>
              </a:rPr>
              <a:t>Priesthood of all Believers </a:t>
            </a:r>
            <a:endParaRPr lang="en-US" sz="2800" dirty="0">
              <a:latin typeface="Mistral" charset="0"/>
              <a:ea typeface="ＭＳ Ｐゴシック" charset="0"/>
            </a:endParaRPr>
          </a:p>
        </p:txBody>
      </p:sp>
      <p:sp>
        <p:nvSpPr>
          <p:cNvPr id="77827" name="Slide Number Placeholder 5">
            <a:extLst>
              <a:ext uri="{FF2B5EF4-FFF2-40B4-BE49-F238E27FC236}">
                <a16:creationId xmlns:a16="http://schemas.microsoft.com/office/drawing/2014/main" id="{B6B48AC4-382E-43D4-97B8-3185BF062A1F}"/>
              </a:ext>
            </a:extLst>
          </p:cNvPr>
          <p:cNvSpPr>
            <a:spLocks noGrp="1"/>
          </p:cNvSpPr>
          <p:nvPr>
            <p:ph type="sldNum" sz="quarter" idx="12"/>
          </p:nvPr>
        </p:nvSpPr>
        <p:spPr bwMode="auto">
          <a:xfrm>
            <a:off x="8534400" y="4705350"/>
            <a:ext cx="4794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480B8ED-288A-4686-A838-5624C94F676B}" type="slidenum">
              <a:rPr lang="en-US" altLang="en-US" sz="1400"/>
              <a:pPr eaLnBrk="1" hangingPunct="1"/>
              <a:t>24</a:t>
            </a:fld>
            <a:endParaRPr lang="en-US" altLang="en-US" sz="1400"/>
          </a:p>
        </p:txBody>
      </p:sp>
      <p:pic>
        <p:nvPicPr>
          <p:cNvPr id="77828" name="Picture 1" descr="Paul Declaring Gospel.jpeg">
            <a:extLst>
              <a:ext uri="{FF2B5EF4-FFF2-40B4-BE49-F238E27FC236}">
                <a16:creationId xmlns:a16="http://schemas.microsoft.com/office/drawing/2014/main" id="{4CF058F4-06E1-438B-9C1D-67811E6273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a:extLst>
              <a:ext uri="{FF2B5EF4-FFF2-40B4-BE49-F238E27FC236}">
                <a16:creationId xmlns:a16="http://schemas.microsoft.com/office/drawing/2014/main" id="{B151B44F-8A6D-4C81-B2C8-8AB4323B0096}"/>
              </a:ext>
            </a:extLst>
          </p:cNvPr>
          <p:cNvSpPr>
            <a:spLocks noGrp="1" noChangeArrowheads="1"/>
          </p:cNvSpPr>
          <p:nvPr>
            <p:ph idx="1"/>
          </p:nvPr>
        </p:nvSpPr>
        <p:spPr>
          <a:xfrm>
            <a:off x="533400" y="1371600"/>
            <a:ext cx="8382000" cy="3771900"/>
          </a:xfrm>
        </p:spPr>
        <p:txBody>
          <a:bodyPr/>
          <a:lstStyle/>
          <a:p>
            <a:pPr marL="0" indent="0" algn="ctr" eaLnBrk="1" hangingPunct="1">
              <a:buFont typeface="Wingdings" panose="05000000000000000000" pitchFamily="2" charset="2"/>
              <a:buNone/>
            </a:pPr>
            <a:r>
              <a:rPr lang="en-US" altLang="en-US" b="1">
                <a:latin typeface="Arial" panose="020B0604020202020204" pitchFamily="34" charset="0"/>
              </a:rPr>
              <a:t>RESTORATION VIEW</a:t>
            </a:r>
          </a:p>
          <a:p>
            <a:pPr marL="0" indent="0" algn="ctr" eaLnBrk="1" hangingPunct="1">
              <a:buFont typeface="Wingdings" panose="05000000000000000000" pitchFamily="2" charset="2"/>
              <a:buNone/>
            </a:pPr>
            <a:r>
              <a:rPr lang="en-US" altLang="en-US" b="1" i="1">
                <a:latin typeface="Arial" panose="020B0604020202020204" pitchFamily="34" charset="0"/>
              </a:rPr>
              <a:t>Minister of Christ – Priestly Duty</a:t>
            </a:r>
            <a:endParaRPr lang="en-US" altLang="en-US">
              <a:latin typeface="Arial" panose="020B0604020202020204" pitchFamily="34" charset="0"/>
            </a:endParaRPr>
          </a:p>
          <a:p>
            <a:pPr marL="0" indent="0" eaLnBrk="1" hangingPunct="1">
              <a:buFont typeface="Wingdings" panose="05000000000000000000" pitchFamily="2" charset="2"/>
              <a:buNone/>
            </a:pPr>
            <a:endParaRPr lang="en-US" altLang="en-US" sz="800">
              <a:latin typeface="Arial" panose="020B0604020202020204" pitchFamily="34" charset="0"/>
            </a:endParaRPr>
          </a:p>
          <a:p>
            <a:pPr marL="0" indent="0" eaLnBrk="1" hangingPunct="1">
              <a:buFont typeface="Wingdings" panose="05000000000000000000" pitchFamily="2" charset="2"/>
              <a:buNone/>
            </a:pPr>
            <a:r>
              <a:rPr lang="en-US" altLang="en-US">
                <a:latin typeface="Arial" panose="020B0604020202020204" pitchFamily="34" charset="0"/>
              </a:rPr>
              <a:t>Read D &amp; C 17 for a list of duties that are exclusive to ministerial priesthood.</a:t>
            </a:r>
          </a:p>
        </p:txBody>
      </p:sp>
      <p:sp>
        <p:nvSpPr>
          <p:cNvPr id="403458" name="Rectangle 2">
            <a:extLst>
              <a:ext uri="{FF2B5EF4-FFF2-40B4-BE49-F238E27FC236}">
                <a16:creationId xmlns:a16="http://schemas.microsoft.com/office/drawing/2014/main" id="{F3E8FB46-94E9-4DE4-BE43-29DA990C5A1B}"/>
              </a:ext>
            </a:extLst>
          </p:cNvPr>
          <p:cNvSpPr>
            <a:spLocks noGrp="1" noChangeArrowheads="1"/>
          </p:cNvSpPr>
          <p:nvPr>
            <p:ph type="title"/>
          </p:nvPr>
        </p:nvSpPr>
        <p:spPr>
          <a:xfrm>
            <a:off x="-228600" y="-323850"/>
            <a:ext cx="8229600" cy="857250"/>
          </a:xfrm>
        </p:spPr>
        <p:txBody>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79875" name="Slide Number Placeholder 5">
            <a:extLst>
              <a:ext uri="{FF2B5EF4-FFF2-40B4-BE49-F238E27FC236}">
                <a16:creationId xmlns:a16="http://schemas.microsoft.com/office/drawing/2014/main" id="{67B13030-51C8-44F4-A4B7-DF5F5FAAB46F}"/>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5F6988F-34A0-4780-B9DF-9D0FB07E3E8C}" type="slidenum">
              <a:rPr lang="en-US" altLang="en-US" sz="1400"/>
              <a:pPr eaLnBrk="1" hangingPunct="1"/>
              <a:t>25</a:t>
            </a:fld>
            <a:endParaRPr lang="en-US" altLang="en-US" sz="1400"/>
          </a:p>
        </p:txBody>
      </p:sp>
      <p:pic>
        <p:nvPicPr>
          <p:cNvPr id="79876" name="Picture 4" descr="Paul Declaring Gospel.jpeg">
            <a:extLst>
              <a:ext uri="{FF2B5EF4-FFF2-40B4-BE49-F238E27FC236}">
                <a16:creationId xmlns:a16="http://schemas.microsoft.com/office/drawing/2014/main" id="{E87DF799-97AD-4749-BBD4-960AED04E9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4925"/>
            <a:ext cx="1371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a:extLst>
              <a:ext uri="{FF2B5EF4-FFF2-40B4-BE49-F238E27FC236}">
                <a16:creationId xmlns:a16="http://schemas.microsoft.com/office/drawing/2014/main" id="{80030E58-FDB8-4E4F-A9FA-43B0744E66D8}"/>
              </a:ext>
            </a:extLst>
          </p:cNvPr>
          <p:cNvSpPr>
            <a:spLocks noGrp="1" noChangeArrowheads="1"/>
          </p:cNvSpPr>
          <p:nvPr>
            <p:ph idx="1"/>
          </p:nvPr>
        </p:nvSpPr>
        <p:spPr>
          <a:xfrm>
            <a:off x="533400" y="1047750"/>
            <a:ext cx="8229600" cy="3771900"/>
          </a:xfrm>
        </p:spPr>
        <p:txBody>
          <a:bodyPr/>
          <a:lstStyle/>
          <a:p>
            <a:pPr marL="0" indent="0" algn="ctr" eaLnBrk="1" hangingPunct="1">
              <a:buFont typeface="Wingdings" panose="05000000000000000000" pitchFamily="2" charset="2"/>
              <a:buNone/>
            </a:pPr>
            <a:r>
              <a:rPr lang="en-US" altLang="en-US" b="1">
                <a:latin typeface="Tahoma" panose="020B0604030504040204" pitchFamily="34" charset="0"/>
              </a:rPr>
              <a:t>RESTORATION VIEW</a:t>
            </a:r>
          </a:p>
          <a:p>
            <a:pPr marL="0" indent="0" algn="ctr" eaLnBrk="1" hangingPunct="1">
              <a:buFont typeface="Wingdings" panose="05000000000000000000" pitchFamily="2" charset="2"/>
              <a:buNone/>
            </a:pPr>
            <a:r>
              <a:rPr lang="en-US" altLang="en-US" b="1" i="1">
                <a:latin typeface="Tahoma" panose="020B0604030504040204" pitchFamily="34" charset="0"/>
              </a:rPr>
              <a:t>Korah</a:t>
            </a:r>
            <a:r>
              <a:rPr lang="ja-JP" altLang="en-US" b="1" i="1">
                <a:latin typeface="Tahoma" panose="020B0604030504040204" pitchFamily="34" charset="0"/>
              </a:rPr>
              <a:t>’</a:t>
            </a:r>
            <a:r>
              <a:rPr lang="en-US" altLang="ja-JP" b="1" i="1">
                <a:latin typeface="Tahoma" panose="020B0604030504040204" pitchFamily="34" charset="0"/>
              </a:rPr>
              <a:t>s Rebellion</a:t>
            </a:r>
          </a:p>
          <a:p>
            <a:pPr marL="0" indent="0" eaLnBrk="1" hangingPunct="1">
              <a:buFont typeface="Wingdings" panose="05000000000000000000" pitchFamily="2" charset="2"/>
              <a:buNone/>
            </a:pPr>
            <a:endParaRPr lang="en-US" altLang="en-US" sz="800" b="1">
              <a:latin typeface="Tahoma" panose="020B0604030504040204" pitchFamily="34" charset="0"/>
            </a:endParaRPr>
          </a:p>
          <a:p>
            <a:pPr marL="0" indent="0" eaLnBrk="1" hangingPunct="1">
              <a:buFont typeface="Wingdings" panose="05000000000000000000" pitchFamily="2" charset="2"/>
              <a:buNone/>
            </a:pPr>
            <a:r>
              <a:rPr lang="en-US" altLang="en-US" b="1">
                <a:solidFill>
                  <a:srgbClr val="FF0000"/>
                </a:solidFill>
                <a:latin typeface="Tahoma" panose="020B0604030504040204" pitchFamily="34" charset="0"/>
              </a:rPr>
              <a:t>Korah's Rebellion </a:t>
            </a:r>
            <a:r>
              <a:rPr lang="en-US" altLang="en-US">
                <a:latin typeface="Tahoma" panose="020B0604030504040204" pitchFamily="34" charset="0"/>
              </a:rPr>
              <a:t>refers to a revolt in Moses' time in which 250 famous leaders among the priesthood of all believers attempted to replace the ministerial priesthood that God had called. </a:t>
            </a:r>
          </a:p>
        </p:txBody>
      </p:sp>
      <p:sp>
        <p:nvSpPr>
          <p:cNvPr id="405506" name="Rectangle 2">
            <a:extLst>
              <a:ext uri="{FF2B5EF4-FFF2-40B4-BE49-F238E27FC236}">
                <a16:creationId xmlns:a16="http://schemas.microsoft.com/office/drawing/2014/main" id="{9A0F8287-F7C1-42C0-A26F-7AADEE9894B3}"/>
              </a:ext>
            </a:extLst>
          </p:cNvPr>
          <p:cNvSpPr>
            <a:spLocks noGrp="1" noChangeArrowheads="1"/>
          </p:cNvSpPr>
          <p:nvPr>
            <p:ph type="title"/>
          </p:nvPr>
        </p:nvSpPr>
        <p:spPr>
          <a:xfrm>
            <a:off x="0" y="-171450"/>
            <a:ext cx="7793037" cy="687368"/>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81923" name="Slide Number Placeholder 5">
            <a:extLst>
              <a:ext uri="{FF2B5EF4-FFF2-40B4-BE49-F238E27FC236}">
                <a16:creationId xmlns:a16="http://schemas.microsoft.com/office/drawing/2014/main" id="{2CB38E3E-8816-4928-A5D9-8C0E95A6E1E7}"/>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29E0CA7-2515-4323-A345-DA0A516816F0}" type="slidenum">
              <a:rPr lang="en-US" altLang="en-US" sz="1400"/>
              <a:pPr eaLnBrk="1" hangingPunct="1"/>
              <a:t>26</a:t>
            </a:fld>
            <a:endParaRPr lang="en-US" altLang="en-US" sz="1400"/>
          </a:p>
        </p:txBody>
      </p:sp>
      <p:pic>
        <p:nvPicPr>
          <p:cNvPr id="81924" name="Picture 6" descr="Moses Teaching.jpg">
            <a:extLst>
              <a:ext uri="{FF2B5EF4-FFF2-40B4-BE49-F238E27FC236}">
                <a16:creationId xmlns:a16="http://schemas.microsoft.com/office/drawing/2014/main" id="{A6A9D2AD-1BCE-4976-9988-FEA177F3A4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43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a:extLst>
              <a:ext uri="{FF2B5EF4-FFF2-40B4-BE49-F238E27FC236}">
                <a16:creationId xmlns:a16="http://schemas.microsoft.com/office/drawing/2014/main" id="{8E8B429E-3FAE-4BD8-9F7E-B11D65ABD77D}"/>
              </a:ext>
            </a:extLst>
          </p:cNvPr>
          <p:cNvSpPr>
            <a:spLocks noGrp="1" noChangeArrowheads="1"/>
          </p:cNvSpPr>
          <p:nvPr>
            <p:ph idx="1"/>
          </p:nvPr>
        </p:nvSpPr>
        <p:spPr>
          <a:xfrm>
            <a:off x="457200" y="590550"/>
            <a:ext cx="8229600" cy="3771900"/>
          </a:xfrm>
        </p:spPr>
        <p:txBody>
          <a:bodyPr/>
          <a:lstStyle/>
          <a:p>
            <a:pPr marL="0" indent="0" algn="ctr" eaLnBrk="1" hangingPunct="1">
              <a:lnSpc>
                <a:spcPct val="90000"/>
              </a:lnSpc>
              <a:buFont typeface="Wingdings" panose="05000000000000000000" pitchFamily="2" charset="2"/>
              <a:buNone/>
            </a:pPr>
            <a:r>
              <a:rPr lang="en-US" altLang="en-US" b="1">
                <a:latin typeface="Tahoma" panose="020B0604030504040204" pitchFamily="34" charset="0"/>
              </a:rPr>
              <a:t>RESTORATION VIEW</a:t>
            </a:r>
          </a:p>
          <a:p>
            <a:pPr marL="0" indent="0" algn="ctr" eaLnBrk="1" hangingPunct="1">
              <a:lnSpc>
                <a:spcPct val="90000"/>
              </a:lnSpc>
              <a:buFont typeface="Wingdings" panose="05000000000000000000" pitchFamily="2" charset="2"/>
              <a:buNone/>
            </a:pPr>
            <a:r>
              <a:rPr lang="en-US" altLang="en-US" b="1" i="1">
                <a:latin typeface="Tahoma" panose="020B0604030504040204" pitchFamily="34" charset="0"/>
              </a:rPr>
              <a:t>Korah</a:t>
            </a:r>
            <a:r>
              <a:rPr lang="ja-JP" altLang="en-US" b="1" i="1">
                <a:latin typeface="Tahoma" panose="020B0604030504040204" pitchFamily="34" charset="0"/>
              </a:rPr>
              <a:t>’</a:t>
            </a:r>
            <a:r>
              <a:rPr lang="en-US" altLang="ja-JP" b="1" i="1">
                <a:latin typeface="Tahoma" panose="020B0604030504040204" pitchFamily="34" charset="0"/>
              </a:rPr>
              <a:t>s Rebellion</a:t>
            </a:r>
          </a:p>
          <a:p>
            <a:pPr marL="0" indent="0" eaLnBrk="1" hangingPunct="1">
              <a:lnSpc>
                <a:spcPct val="90000"/>
              </a:lnSpc>
              <a:buFont typeface="Wingdings" panose="05000000000000000000" pitchFamily="2" charset="2"/>
              <a:buNone/>
            </a:pPr>
            <a:endParaRPr lang="en-US" altLang="en-US" sz="800" b="1">
              <a:latin typeface="Tahoma" panose="020B0604030504040204" pitchFamily="34" charset="0"/>
            </a:endParaRPr>
          </a:p>
          <a:p>
            <a:pPr marL="0" indent="0" eaLnBrk="1" hangingPunct="1">
              <a:lnSpc>
                <a:spcPct val="90000"/>
              </a:lnSpc>
              <a:buFont typeface="Wingdings" panose="05000000000000000000" pitchFamily="2" charset="2"/>
              <a:buNone/>
            </a:pPr>
            <a:r>
              <a:rPr lang="en-US" altLang="en-US" sz="2000">
                <a:latin typeface="Tahoma" panose="020B0604030504040204" pitchFamily="34" charset="0"/>
              </a:rPr>
              <a:t>"And they rose up before Moses, with certain of the children of Israel, </a:t>
            </a:r>
            <a:r>
              <a:rPr lang="en-US" altLang="en-US" sz="2000" b="1">
                <a:solidFill>
                  <a:srgbClr val="FF0000"/>
                </a:solidFill>
                <a:latin typeface="Tahoma" panose="020B0604030504040204" pitchFamily="34" charset="0"/>
              </a:rPr>
              <a:t>two hundred and fifty princes</a:t>
            </a:r>
            <a:r>
              <a:rPr lang="en-US" altLang="en-US" sz="2000" b="1">
                <a:latin typeface="Tahoma" panose="020B0604030504040204" pitchFamily="34" charset="0"/>
              </a:rPr>
              <a:t> </a:t>
            </a:r>
            <a:r>
              <a:rPr lang="en-US" altLang="en-US" sz="2000">
                <a:latin typeface="Tahoma" panose="020B0604030504040204" pitchFamily="34" charset="0"/>
              </a:rPr>
              <a:t>of the assembly, famous in the congregation, men of renown.  And they gathered themselves </a:t>
            </a:r>
            <a:r>
              <a:rPr lang="en-US" altLang="en-US" sz="2000">
                <a:solidFill>
                  <a:srgbClr val="FF0000"/>
                </a:solidFill>
                <a:latin typeface="Tahoma" panose="020B0604030504040204" pitchFamily="34" charset="0"/>
              </a:rPr>
              <a:t>together </a:t>
            </a:r>
            <a:r>
              <a:rPr lang="en-US" altLang="en-US" sz="2000" b="1">
                <a:solidFill>
                  <a:srgbClr val="FF0000"/>
                </a:solidFill>
                <a:latin typeface="Tahoma" panose="020B0604030504040204" pitchFamily="34" charset="0"/>
              </a:rPr>
              <a:t>against Moses and against Aaron</a:t>
            </a:r>
            <a:r>
              <a:rPr lang="en-US" altLang="en-US" sz="2000">
                <a:solidFill>
                  <a:srgbClr val="FF0000"/>
                </a:solidFill>
                <a:latin typeface="Tahoma" panose="020B0604030504040204" pitchFamily="34" charset="0"/>
              </a:rPr>
              <a:t>,</a:t>
            </a:r>
            <a:r>
              <a:rPr lang="en-US" altLang="en-US" sz="2000">
                <a:latin typeface="Tahoma" panose="020B0604030504040204" pitchFamily="34" charset="0"/>
              </a:rPr>
              <a:t> and said unto them, </a:t>
            </a:r>
            <a:r>
              <a:rPr lang="en-US" altLang="en-US" sz="2000" b="1">
                <a:solidFill>
                  <a:srgbClr val="FF0000"/>
                </a:solidFill>
                <a:latin typeface="Tahoma" panose="020B0604030504040204" pitchFamily="34" charset="0"/>
              </a:rPr>
              <a:t>Ye take too much upon you, seeing all the congregation are holy, every one of them, and the Lord is among them.  Wherefore then lift ye up yourselves above the congregation of the Lord?"</a:t>
            </a:r>
            <a:endParaRPr lang="en-US" altLang="en-US" sz="2000">
              <a:solidFill>
                <a:srgbClr val="FF0000"/>
              </a:solidFill>
              <a:latin typeface="Tahoma" panose="020B0604030504040204" pitchFamily="34" charset="0"/>
            </a:endParaRPr>
          </a:p>
          <a:p>
            <a:pPr marL="0" indent="0" eaLnBrk="1" hangingPunct="1">
              <a:lnSpc>
                <a:spcPct val="90000"/>
              </a:lnSpc>
              <a:buFont typeface="Wingdings" panose="05000000000000000000" pitchFamily="2" charset="2"/>
              <a:buNone/>
            </a:pPr>
            <a:r>
              <a:rPr lang="en-US" altLang="en-US" sz="2000">
                <a:latin typeface="Tahoma" panose="020B0604030504040204" pitchFamily="34" charset="0"/>
              </a:rPr>
              <a:t>					Numbers 16:2-3</a:t>
            </a:r>
          </a:p>
          <a:p>
            <a:pPr marL="0" indent="0" eaLnBrk="1" hangingPunct="1">
              <a:lnSpc>
                <a:spcPct val="90000"/>
              </a:lnSpc>
              <a:buFont typeface="Wingdings" panose="05000000000000000000" pitchFamily="2" charset="2"/>
              <a:buNone/>
            </a:pPr>
            <a:r>
              <a:rPr lang="en-US" altLang="en-US" sz="2000">
                <a:latin typeface="Tahoma" panose="020B0604030504040204" pitchFamily="34" charset="0"/>
              </a:rPr>
              <a:t>(The very same argument that evangelicals use today)</a:t>
            </a:r>
          </a:p>
        </p:txBody>
      </p:sp>
      <p:sp>
        <p:nvSpPr>
          <p:cNvPr id="407554" name="Rectangle 2">
            <a:extLst>
              <a:ext uri="{FF2B5EF4-FFF2-40B4-BE49-F238E27FC236}">
                <a16:creationId xmlns:a16="http://schemas.microsoft.com/office/drawing/2014/main" id="{166A500B-E80C-4558-8B27-48D0D08423B8}"/>
              </a:ext>
            </a:extLst>
          </p:cNvPr>
          <p:cNvSpPr>
            <a:spLocks noGrp="1" noChangeArrowheads="1"/>
          </p:cNvSpPr>
          <p:nvPr>
            <p:ph type="title"/>
          </p:nvPr>
        </p:nvSpPr>
        <p:spPr>
          <a:xfrm>
            <a:off x="0" y="-247650"/>
            <a:ext cx="7793037" cy="763568"/>
          </a:xfrm>
        </p:spPr>
        <p:txBody>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83971" name="Slide Number Placeholder 5">
            <a:extLst>
              <a:ext uri="{FF2B5EF4-FFF2-40B4-BE49-F238E27FC236}">
                <a16:creationId xmlns:a16="http://schemas.microsoft.com/office/drawing/2014/main" id="{194F6DDF-3DE6-4706-AF7C-3BEA5DCFCB5E}"/>
              </a:ext>
            </a:extLst>
          </p:cNvPr>
          <p:cNvSpPr>
            <a:spLocks noGrp="1"/>
          </p:cNvSpPr>
          <p:nvPr>
            <p:ph type="sldNum" sz="quarter" idx="12"/>
          </p:nvPr>
        </p:nvSpPr>
        <p:spPr bwMode="auto">
          <a:xfrm>
            <a:off x="8382000" y="4629150"/>
            <a:ext cx="631825" cy="45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69DF64C-1069-46F6-B0F7-32535A5C2E0B}" type="slidenum">
              <a:rPr lang="en-US" altLang="en-US" sz="1400"/>
              <a:pPr eaLnBrk="1" hangingPunct="1"/>
              <a:t>27</a:t>
            </a:fld>
            <a:endParaRPr lang="en-US" altLang="en-US" sz="1400"/>
          </a:p>
        </p:txBody>
      </p:sp>
      <p:pic>
        <p:nvPicPr>
          <p:cNvPr id="83972" name="Picture 1" descr="Moses Teaching.jpg">
            <a:extLst>
              <a:ext uri="{FF2B5EF4-FFF2-40B4-BE49-F238E27FC236}">
                <a16:creationId xmlns:a16="http://schemas.microsoft.com/office/drawing/2014/main" id="{5842CE41-E990-4329-8DD3-9E7971775F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43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a:extLst>
              <a:ext uri="{FF2B5EF4-FFF2-40B4-BE49-F238E27FC236}">
                <a16:creationId xmlns:a16="http://schemas.microsoft.com/office/drawing/2014/main" id="{CE364639-7677-4CD6-8C95-76E44D1624A0}"/>
              </a:ext>
            </a:extLst>
          </p:cNvPr>
          <p:cNvSpPr>
            <a:spLocks noGrp="1" noChangeArrowheads="1"/>
          </p:cNvSpPr>
          <p:nvPr>
            <p:ph idx="1"/>
          </p:nvPr>
        </p:nvSpPr>
        <p:spPr>
          <a:xfrm>
            <a:off x="152400" y="590550"/>
            <a:ext cx="8458200" cy="3771900"/>
          </a:xfrm>
        </p:spPr>
        <p:txBody>
          <a:bodyPr/>
          <a:lstStyle/>
          <a:p>
            <a:pPr marL="0" indent="0" algn="ctr" eaLnBrk="1" hangingPunct="1">
              <a:buFont typeface="Wingdings" panose="05000000000000000000" pitchFamily="2" charset="2"/>
              <a:buNone/>
            </a:pPr>
            <a:r>
              <a:rPr lang="en-US" altLang="en-US" b="1">
                <a:latin typeface="Arial" panose="020B0604020202020204" pitchFamily="34" charset="0"/>
              </a:rPr>
              <a:t>RESTORATION VIEW</a:t>
            </a:r>
          </a:p>
          <a:p>
            <a:pPr marL="0" indent="0" algn="ctr" eaLnBrk="1" hangingPunct="1">
              <a:buFont typeface="Wingdings" panose="05000000000000000000" pitchFamily="2" charset="2"/>
              <a:buNone/>
            </a:pPr>
            <a:r>
              <a:rPr lang="en-US" altLang="en-US" b="1" i="1">
                <a:latin typeface="Arial" panose="020B0604020202020204" pitchFamily="34" charset="0"/>
              </a:rPr>
              <a:t>Korah</a:t>
            </a:r>
            <a:r>
              <a:rPr lang="ja-JP" altLang="en-US" b="1" i="1">
                <a:latin typeface="Arial" panose="020B0604020202020204" pitchFamily="34" charset="0"/>
              </a:rPr>
              <a:t>’</a:t>
            </a:r>
            <a:r>
              <a:rPr lang="en-US" altLang="ja-JP" b="1" i="1">
                <a:latin typeface="Arial" panose="020B0604020202020204" pitchFamily="34" charset="0"/>
              </a:rPr>
              <a:t>s Rebellion</a:t>
            </a:r>
          </a:p>
          <a:p>
            <a:pPr marL="0" indent="0" algn="ctr" eaLnBrk="1" hangingPunct="1">
              <a:buFont typeface="Wingdings" panose="05000000000000000000" pitchFamily="2" charset="2"/>
              <a:buNone/>
            </a:pPr>
            <a:endParaRPr lang="en-US" altLang="en-US" sz="800" b="1">
              <a:latin typeface="Arial" panose="020B0604020202020204" pitchFamily="34" charset="0"/>
            </a:endParaRPr>
          </a:p>
          <a:p>
            <a:pPr marL="0" indent="0" eaLnBrk="1" hangingPunct="1"/>
            <a:r>
              <a:rPr lang="en-US" altLang="en-US" sz="2000">
                <a:latin typeface="Arial" panose="020B0604020202020204" pitchFamily="34" charset="0"/>
              </a:rPr>
              <a:t>These men failed to see divinely-appointed authority as a source of direction for their lives (Deuteronomy 17:12-13). </a:t>
            </a:r>
            <a:endParaRPr lang="en-US" altLang="en-US" sz="800">
              <a:latin typeface="Arial" panose="020B0604020202020204" pitchFamily="34" charset="0"/>
            </a:endParaRPr>
          </a:p>
          <a:p>
            <a:pPr marL="0" indent="0" eaLnBrk="1" hangingPunct="1">
              <a:buFont typeface="Wingdings 3" panose="05040102010807070707" pitchFamily="18" charset="2"/>
              <a:buNone/>
            </a:pPr>
            <a:r>
              <a:rPr lang="en-US" altLang="en-US" sz="800">
                <a:latin typeface="Arial" panose="020B0604020202020204" pitchFamily="34" charset="0"/>
              </a:rPr>
              <a:t> </a:t>
            </a:r>
          </a:p>
          <a:p>
            <a:pPr marL="0" indent="0" eaLnBrk="1" hangingPunct="1"/>
            <a:r>
              <a:rPr lang="en-US" altLang="en-US" sz="2000">
                <a:latin typeface="Arial" panose="020B0604020202020204" pitchFamily="34" charset="0"/>
              </a:rPr>
              <a:t>They became proud and wanted to assume authority that was not theirs (2 Chronicles 26:16-21 – Uzziah tried to usurp priests</a:t>
            </a:r>
            <a:r>
              <a:rPr lang="ja-JP" altLang="en-US" sz="2000">
                <a:latin typeface="Arial" panose="020B0604020202020204" pitchFamily="34" charset="0"/>
              </a:rPr>
              <a:t>’</a:t>
            </a:r>
            <a:r>
              <a:rPr lang="en-US" altLang="ja-JP" sz="2000">
                <a:latin typeface="Arial" panose="020B0604020202020204" pitchFamily="34" charset="0"/>
              </a:rPr>
              <a:t> duty and got leprosy). </a:t>
            </a:r>
            <a:endParaRPr lang="en-US" altLang="ja-JP" sz="800">
              <a:latin typeface="Arial" panose="020B0604020202020204" pitchFamily="34" charset="0"/>
            </a:endParaRPr>
          </a:p>
          <a:p>
            <a:pPr marL="0" indent="0" eaLnBrk="1" hangingPunct="1">
              <a:buFont typeface="Wingdings 3" panose="05040102010807070707" pitchFamily="18" charset="2"/>
              <a:buNone/>
            </a:pPr>
            <a:r>
              <a:rPr lang="en-US" altLang="ja-JP" sz="800">
                <a:latin typeface="Arial" panose="020B0604020202020204" pitchFamily="34" charset="0"/>
              </a:rPr>
              <a:t> </a:t>
            </a:r>
          </a:p>
          <a:p>
            <a:pPr marL="0" indent="0" eaLnBrk="1" hangingPunct="1"/>
            <a:r>
              <a:rPr lang="en-US" altLang="en-US" sz="2000">
                <a:latin typeface="Arial" panose="020B0604020202020204" pitchFamily="34" charset="0"/>
              </a:rPr>
              <a:t>They did not want to wait on the Lord to call them as Aaron did (Hebrews 5:4; Exodus 28:1). </a:t>
            </a:r>
          </a:p>
        </p:txBody>
      </p:sp>
      <p:sp>
        <p:nvSpPr>
          <p:cNvPr id="409602" name="Rectangle 2">
            <a:extLst>
              <a:ext uri="{FF2B5EF4-FFF2-40B4-BE49-F238E27FC236}">
                <a16:creationId xmlns:a16="http://schemas.microsoft.com/office/drawing/2014/main" id="{553399E8-830C-4BC1-8100-194E888D3C83}"/>
              </a:ext>
            </a:extLst>
          </p:cNvPr>
          <p:cNvSpPr>
            <a:spLocks noGrp="1" noChangeArrowheads="1"/>
          </p:cNvSpPr>
          <p:nvPr>
            <p:ph type="title"/>
          </p:nvPr>
        </p:nvSpPr>
        <p:spPr>
          <a:xfrm>
            <a:off x="21726" y="-247650"/>
            <a:ext cx="7793037" cy="782226"/>
          </a:xfrm>
        </p:spPr>
        <p:txBody>
          <a:bodyPr/>
          <a:lstStyle/>
          <a:p>
            <a:pPr eaLnBrk="1" hangingPunct="1">
              <a:defRPr/>
            </a:pP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86019" name="Slide Number Placeholder 5">
            <a:extLst>
              <a:ext uri="{FF2B5EF4-FFF2-40B4-BE49-F238E27FC236}">
                <a16:creationId xmlns:a16="http://schemas.microsoft.com/office/drawing/2014/main" id="{CFC97CBA-5437-4679-A9AB-6A9A0C7D78BD}"/>
              </a:ext>
            </a:extLst>
          </p:cNvPr>
          <p:cNvSpPr>
            <a:spLocks noGrp="1"/>
          </p:cNvSpPr>
          <p:nvPr>
            <p:ph type="sldNum" sz="quarter" idx="12"/>
          </p:nvPr>
        </p:nvSpPr>
        <p:spPr bwMode="auto">
          <a:xfrm>
            <a:off x="8534400" y="4629150"/>
            <a:ext cx="479425" cy="45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A251A03-6948-4E42-AB94-AE85C9E8AA06}" type="slidenum">
              <a:rPr lang="en-US" altLang="en-US" sz="1400"/>
              <a:pPr eaLnBrk="1" hangingPunct="1"/>
              <a:t>28</a:t>
            </a:fld>
            <a:endParaRPr lang="en-US" altLang="en-US" sz="1400"/>
          </a:p>
        </p:txBody>
      </p:sp>
      <p:pic>
        <p:nvPicPr>
          <p:cNvPr id="86020" name="Picture 4" descr="Moses Teaching.jpg">
            <a:extLst>
              <a:ext uri="{FF2B5EF4-FFF2-40B4-BE49-F238E27FC236}">
                <a16:creationId xmlns:a16="http://schemas.microsoft.com/office/drawing/2014/main" id="{CB0EC8C1-1461-4C3A-8E53-798FE0D2CB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43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a:extLst>
              <a:ext uri="{FF2B5EF4-FFF2-40B4-BE49-F238E27FC236}">
                <a16:creationId xmlns:a16="http://schemas.microsoft.com/office/drawing/2014/main" id="{5907BE73-749F-4ACA-8685-45ADE875A9E4}"/>
              </a:ext>
            </a:extLst>
          </p:cNvPr>
          <p:cNvSpPr>
            <a:spLocks noGrp="1" noChangeArrowheads="1"/>
          </p:cNvSpPr>
          <p:nvPr>
            <p:ph idx="1"/>
          </p:nvPr>
        </p:nvSpPr>
        <p:spPr>
          <a:xfrm>
            <a:off x="533400" y="895350"/>
            <a:ext cx="8001000" cy="3771900"/>
          </a:xfrm>
        </p:spPr>
        <p:txBody>
          <a:bodyPr/>
          <a:lstStyle/>
          <a:p>
            <a:pPr marL="0" indent="0" algn="ctr" eaLnBrk="1" hangingPunct="1">
              <a:buFont typeface="Wingdings" panose="05000000000000000000" pitchFamily="2" charset="2"/>
              <a:buNone/>
            </a:pPr>
            <a:r>
              <a:rPr lang="en-US" altLang="en-US" b="1">
                <a:latin typeface="Arial" panose="020B0604020202020204" pitchFamily="34" charset="0"/>
              </a:rPr>
              <a:t>RESTORATION VIEW</a:t>
            </a:r>
          </a:p>
          <a:p>
            <a:pPr marL="0" indent="0" algn="ctr" eaLnBrk="1" hangingPunct="1">
              <a:buFont typeface="Wingdings" panose="05000000000000000000" pitchFamily="2" charset="2"/>
              <a:buNone/>
            </a:pPr>
            <a:r>
              <a:rPr lang="en-US" altLang="en-US" b="1" i="1">
                <a:latin typeface="Arial" panose="020B0604020202020204" pitchFamily="34" charset="0"/>
              </a:rPr>
              <a:t>Korah</a:t>
            </a:r>
            <a:r>
              <a:rPr lang="ja-JP" altLang="en-US" b="1" i="1">
                <a:latin typeface="Arial" panose="020B0604020202020204" pitchFamily="34" charset="0"/>
              </a:rPr>
              <a:t>’</a:t>
            </a:r>
            <a:r>
              <a:rPr lang="en-US" altLang="ja-JP" b="1" i="1">
                <a:latin typeface="Arial" panose="020B0604020202020204" pitchFamily="34" charset="0"/>
              </a:rPr>
              <a:t>s Rebellion</a:t>
            </a:r>
          </a:p>
          <a:p>
            <a:pPr marL="0" indent="0" eaLnBrk="1" hangingPunct="1">
              <a:buFont typeface="Wingdings" panose="05000000000000000000" pitchFamily="2" charset="2"/>
              <a:buNone/>
            </a:pPr>
            <a:endParaRPr lang="en-US" altLang="en-US" sz="800" b="1">
              <a:latin typeface="Arial" panose="020B0604020202020204" pitchFamily="34" charset="0"/>
            </a:endParaRPr>
          </a:p>
          <a:p>
            <a:pPr marL="0" indent="0" eaLnBrk="1" hangingPunct="1">
              <a:buFont typeface="Wingdings" panose="05000000000000000000" pitchFamily="2" charset="2"/>
              <a:buNone/>
            </a:pPr>
            <a:r>
              <a:rPr lang="en-US" altLang="en-US">
                <a:latin typeface="Arial" panose="020B0604020202020204" pitchFamily="34" charset="0"/>
              </a:rPr>
              <a:t>Much like today, </a:t>
            </a:r>
            <a:r>
              <a:rPr lang="en-US" altLang="en-US" b="1">
                <a:solidFill>
                  <a:srgbClr val="FF0000"/>
                </a:solidFill>
                <a:latin typeface="Arial" panose="020B0604020202020204" pitchFamily="34" charset="0"/>
              </a:rPr>
              <a:t>they usurped the authority of God's ministers by calling </a:t>
            </a:r>
            <a:r>
              <a:rPr lang="en-US" altLang="en-US" b="1" i="1">
                <a:solidFill>
                  <a:srgbClr val="FF0000"/>
                </a:solidFill>
                <a:latin typeface="Arial" panose="020B0604020202020204" pitchFamily="34" charset="0"/>
              </a:rPr>
              <a:t>themselves</a:t>
            </a:r>
            <a:r>
              <a:rPr lang="en-US" altLang="en-US" b="1">
                <a:solidFill>
                  <a:srgbClr val="FF0000"/>
                </a:solidFill>
                <a:latin typeface="Arial" panose="020B0604020202020204" pitchFamily="34" charset="0"/>
              </a:rPr>
              <a:t> to minister.  </a:t>
            </a:r>
            <a:r>
              <a:rPr lang="en-US" altLang="en-US">
                <a:latin typeface="Arial" panose="020B0604020202020204" pitchFamily="34" charset="0"/>
              </a:rPr>
              <a:t>How did God respond to their demand that all believers administer holy ordinances?  </a:t>
            </a:r>
            <a:r>
              <a:rPr lang="en-US" altLang="en-US" b="1">
                <a:solidFill>
                  <a:srgbClr val="FF0000"/>
                </a:solidFill>
                <a:latin typeface="Arial" panose="020B0604020202020204" pitchFamily="34" charset="0"/>
              </a:rPr>
              <a:t>All 250 were swallowed by the earth, and 14,700 of their supporters were stricken by a plague </a:t>
            </a:r>
            <a:r>
              <a:rPr lang="en-US" altLang="en-US">
                <a:latin typeface="Arial" panose="020B0604020202020204" pitchFamily="34" charset="0"/>
              </a:rPr>
              <a:t>(Numbers 16:31-50).</a:t>
            </a:r>
          </a:p>
        </p:txBody>
      </p:sp>
      <p:sp>
        <p:nvSpPr>
          <p:cNvPr id="411650" name="Rectangle 2">
            <a:extLst>
              <a:ext uri="{FF2B5EF4-FFF2-40B4-BE49-F238E27FC236}">
                <a16:creationId xmlns:a16="http://schemas.microsoft.com/office/drawing/2014/main" id="{7339D6AE-A3CB-44AD-BC95-2473232AD655}"/>
              </a:ext>
            </a:extLst>
          </p:cNvPr>
          <p:cNvSpPr>
            <a:spLocks noGrp="1" noChangeArrowheads="1"/>
          </p:cNvSpPr>
          <p:nvPr>
            <p:ph type="title"/>
          </p:nvPr>
        </p:nvSpPr>
        <p:spPr>
          <a:xfrm>
            <a:off x="0" y="-323850"/>
            <a:ext cx="7793037" cy="991580"/>
          </a:xfrm>
        </p:spPr>
        <p:txBody>
          <a:bodyPr/>
          <a:lstStyle/>
          <a:p>
            <a:pPr eaLnBrk="1" hangingPunct="1">
              <a:defRPr/>
            </a:pP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88067" name="Slide Number Placeholder 5">
            <a:extLst>
              <a:ext uri="{FF2B5EF4-FFF2-40B4-BE49-F238E27FC236}">
                <a16:creationId xmlns:a16="http://schemas.microsoft.com/office/drawing/2014/main" id="{54F3FB5F-773F-45B7-B10E-884A89B53490}"/>
              </a:ext>
            </a:extLst>
          </p:cNvPr>
          <p:cNvSpPr>
            <a:spLocks noGrp="1"/>
          </p:cNvSpPr>
          <p:nvPr>
            <p:ph type="sldNum" sz="quarter" idx="12"/>
          </p:nvPr>
        </p:nvSpPr>
        <p:spPr bwMode="auto">
          <a:xfrm>
            <a:off x="8305800" y="4629150"/>
            <a:ext cx="708025" cy="45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0DF651C-D072-49C8-B8DF-292ABF66A10E}" type="slidenum">
              <a:rPr lang="en-US" altLang="en-US" sz="1400"/>
              <a:pPr eaLnBrk="1" hangingPunct="1"/>
              <a:t>29</a:t>
            </a:fld>
            <a:endParaRPr lang="en-US" altLang="en-US" sz="1400"/>
          </a:p>
        </p:txBody>
      </p:sp>
      <p:pic>
        <p:nvPicPr>
          <p:cNvPr id="88068" name="Picture 2" descr="Korah Swallowed By Earth_edited-1.jpg">
            <a:extLst>
              <a:ext uri="{FF2B5EF4-FFF2-40B4-BE49-F238E27FC236}">
                <a16:creationId xmlns:a16="http://schemas.microsoft.com/office/drawing/2014/main" id="{ADF1650F-427B-4D7A-AB0C-B66F9ABD17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0663" y="0"/>
            <a:ext cx="257333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1A575C69-4591-4688-9C70-F644137DCC43}"/>
              </a:ext>
            </a:extLst>
          </p:cNvPr>
          <p:cNvSpPr>
            <a:spLocks noGrp="1" noChangeArrowheads="1"/>
          </p:cNvSpPr>
          <p:nvPr>
            <p:ph idx="1"/>
          </p:nvPr>
        </p:nvSpPr>
        <p:spPr>
          <a:xfrm>
            <a:off x="152400" y="971550"/>
            <a:ext cx="8305800" cy="3630613"/>
          </a:xfrm>
        </p:spPr>
        <p:txBody>
          <a:bodyPr/>
          <a:lstStyle/>
          <a:p>
            <a:pPr marL="57150" indent="-57150" eaLnBrk="1" hangingPunct="1">
              <a:lnSpc>
                <a:spcPct val="80000"/>
              </a:lnSpc>
              <a:buFont typeface="Wingdings" panose="05000000000000000000" pitchFamily="2" charset="2"/>
              <a:buNone/>
            </a:pPr>
            <a:r>
              <a:rPr lang="en-US" altLang="en-US" sz="800">
                <a:latin typeface="Tahoma" panose="020B0604030504040204" pitchFamily="34" charset="0"/>
              </a:rPr>
              <a:t>	</a:t>
            </a:r>
          </a:p>
          <a:p>
            <a:pPr marL="57150" indent="-57150" eaLnBrk="1" hangingPunct="1">
              <a:buFont typeface="Wingdings 3" panose="05040102010807070707" pitchFamily="18" charset="2"/>
              <a:buNone/>
            </a:pPr>
            <a:r>
              <a:rPr lang="en-US" altLang="en-US" b="1">
                <a:latin typeface="Arial" panose="020B0604020202020204" pitchFamily="34" charset="0"/>
              </a:rPr>
              <a:t>21	</a:t>
            </a:r>
            <a:r>
              <a:rPr lang="en-US" altLang="en-US">
                <a:latin typeface="Arial" panose="020B0604020202020204" pitchFamily="34" charset="0"/>
              </a:rPr>
              <a:t>To them that are</a:t>
            </a:r>
            <a:r>
              <a:rPr lang="en-US" altLang="en-US">
                <a:solidFill>
                  <a:srgbClr val="FF0000"/>
                </a:solidFill>
                <a:latin typeface="Arial" panose="020B0604020202020204" pitchFamily="34" charset="0"/>
              </a:rPr>
              <a:t> </a:t>
            </a:r>
            <a:r>
              <a:rPr lang="en-US" altLang="en-US" b="1">
                <a:solidFill>
                  <a:srgbClr val="FF0000"/>
                </a:solidFill>
                <a:latin typeface="Arial" panose="020B0604020202020204" pitchFamily="34" charset="0"/>
              </a:rPr>
              <a:t>without law</a:t>
            </a:r>
            <a:r>
              <a:rPr lang="en-US" altLang="en-US">
                <a:solidFill>
                  <a:srgbClr val="FF0000"/>
                </a:solidFill>
                <a:latin typeface="Arial" panose="020B0604020202020204" pitchFamily="34" charset="0"/>
              </a:rPr>
              <a:t>, </a:t>
            </a:r>
            <a:r>
              <a:rPr lang="en-US" altLang="en-US" i="1">
                <a:latin typeface="Arial" panose="020B0604020202020204" pitchFamily="34" charset="0"/>
              </a:rPr>
              <a:t>as without law, </a:t>
            </a:r>
            <a:r>
              <a:rPr lang="en-US" altLang="en-US">
                <a:latin typeface="Arial" panose="020B0604020202020204" pitchFamily="34" charset="0"/>
              </a:rPr>
              <a:t>(being not without law to God, but under the law to Christ,) that I might gain them that are without law.</a:t>
            </a:r>
          </a:p>
          <a:p>
            <a:pPr marL="57150" indent="-57150" eaLnBrk="1" hangingPunct="1">
              <a:buFont typeface="Wingdings" panose="05000000000000000000" pitchFamily="2" charset="2"/>
              <a:buNone/>
            </a:pPr>
            <a:r>
              <a:rPr lang="en-US" altLang="en-US" b="1">
                <a:latin typeface="Arial" panose="020B0604020202020204" pitchFamily="34" charset="0"/>
              </a:rPr>
              <a:t>22	</a:t>
            </a:r>
            <a:r>
              <a:rPr lang="en-US" altLang="en-US">
                <a:latin typeface="Arial" panose="020B0604020202020204" pitchFamily="34" charset="0"/>
              </a:rPr>
              <a:t>To </a:t>
            </a:r>
            <a:r>
              <a:rPr lang="en-US" altLang="en-US" b="1">
                <a:solidFill>
                  <a:srgbClr val="FF0000"/>
                </a:solidFill>
                <a:latin typeface="Arial" panose="020B0604020202020204" pitchFamily="34" charset="0"/>
              </a:rPr>
              <a:t>the weak</a:t>
            </a:r>
            <a:r>
              <a:rPr lang="en-US" altLang="en-US">
                <a:solidFill>
                  <a:srgbClr val="FF0000"/>
                </a:solidFill>
                <a:latin typeface="Arial" panose="020B0604020202020204" pitchFamily="34" charset="0"/>
              </a:rPr>
              <a:t> </a:t>
            </a:r>
            <a:r>
              <a:rPr lang="en-US" altLang="en-US">
                <a:latin typeface="Arial" panose="020B0604020202020204" pitchFamily="34" charset="0"/>
              </a:rPr>
              <a:t>became I as weak, that I might gain the weak; </a:t>
            </a:r>
            <a:r>
              <a:rPr lang="en-US" altLang="en-US" b="1">
                <a:solidFill>
                  <a:srgbClr val="FF0000"/>
                </a:solidFill>
                <a:latin typeface="Arial" panose="020B0604020202020204" pitchFamily="34" charset="0"/>
              </a:rPr>
              <a:t>I am made all things to all men, </a:t>
            </a:r>
            <a:r>
              <a:rPr lang="en-US" altLang="en-US">
                <a:latin typeface="Arial" panose="020B0604020202020204" pitchFamily="34" charset="0"/>
              </a:rPr>
              <a:t>that I might by all means save some. </a:t>
            </a:r>
            <a:endParaRPr lang="en-US" altLang="en-US" b="1">
              <a:latin typeface="Arial" panose="020B0604020202020204" pitchFamily="34" charset="0"/>
            </a:endParaRPr>
          </a:p>
          <a:p>
            <a:pPr marL="57150" indent="-57150" eaLnBrk="1" hangingPunct="1">
              <a:buFont typeface="Wingdings" panose="05000000000000000000" pitchFamily="2" charset="2"/>
              <a:buNone/>
            </a:pPr>
            <a:r>
              <a:rPr lang="en-US" altLang="en-US" b="1">
                <a:latin typeface="Arial" panose="020B0604020202020204" pitchFamily="34" charset="0"/>
              </a:rPr>
              <a:t>23	Paul</a:t>
            </a:r>
            <a:r>
              <a:rPr lang="ja-JP" altLang="en-US" b="1">
                <a:latin typeface="Arial" panose="020B0604020202020204" pitchFamily="34" charset="0"/>
              </a:rPr>
              <a:t>’</a:t>
            </a:r>
            <a:r>
              <a:rPr lang="en-US" altLang="ja-JP" b="1">
                <a:latin typeface="Arial" panose="020B0604020202020204" pitchFamily="34" charset="0"/>
              </a:rPr>
              <a:t>s Rationale</a:t>
            </a:r>
            <a:r>
              <a:rPr lang="en-US" altLang="ja-JP">
                <a:latin typeface="Arial" panose="020B0604020202020204" pitchFamily="34" charset="0"/>
              </a:rPr>
              <a:t>: </a:t>
            </a:r>
            <a:r>
              <a:rPr lang="en-US" altLang="ja-JP" b="1">
                <a:solidFill>
                  <a:srgbClr val="FF0000"/>
                </a:solidFill>
                <a:latin typeface="Arial" panose="020B0604020202020204" pitchFamily="34" charset="0"/>
              </a:rPr>
              <a:t>And this I do for the gospel</a:t>
            </a:r>
            <a:r>
              <a:rPr lang="ja-JP" altLang="en-US" b="1">
                <a:solidFill>
                  <a:srgbClr val="FF0000"/>
                </a:solidFill>
                <a:latin typeface="Arial" panose="020B0604020202020204" pitchFamily="34" charset="0"/>
              </a:rPr>
              <a:t>’</a:t>
            </a:r>
            <a:r>
              <a:rPr lang="en-US" altLang="ja-JP" b="1">
                <a:solidFill>
                  <a:srgbClr val="FF0000"/>
                </a:solidFill>
                <a:latin typeface="Arial" panose="020B0604020202020204" pitchFamily="34" charset="0"/>
              </a:rPr>
              <a:t>s sake, that I might be partaker thereof with you.</a:t>
            </a:r>
            <a:endParaRPr lang="en-US" altLang="ja-JP" sz="800" b="1">
              <a:solidFill>
                <a:srgbClr val="FF0000"/>
              </a:solidFill>
              <a:latin typeface="Arial" panose="020B0604020202020204" pitchFamily="34" charset="0"/>
            </a:endParaRPr>
          </a:p>
          <a:p>
            <a:pPr marL="57150" indent="-57150" eaLnBrk="1" hangingPunct="1">
              <a:buFont typeface="Wingdings" panose="05000000000000000000" pitchFamily="2" charset="2"/>
              <a:buNone/>
            </a:pPr>
            <a:r>
              <a:rPr lang="en-US" altLang="en-US" sz="800">
                <a:latin typeface="Arial" panose="020B0604020202020204" pitchFamily="34" charset="0"/>
              </a:rPr>
              <a:t>				</a:t>
            </a:r>
          </a:p>
          <a:p>
            <a:pPr marL="57150" indent="-57150" eaLnBrk="1" hangingPunct="1">
              <a:buFont typeface="Wingdings" panose="05000000000000000000" pitchFamily="2" charset="2"/>
              <a:buNone/>
            </a:pPr>
            <a:r>
              <a:rPr lang="en-US" altLang="en-US" i="1">
                <a:latin typeface="Arial" panose="020B0604020202020204" pitchFamily="34" charset="0"/>
              </a:rPr>
              <a:t>					</a:t>
            </a:r>
            <a:r>
              <a:rPr lang="en-US" altLang="en-US">
                <a:latin typeface="Arial" panose="020B0604020202020204" pitchFamily="34" charset="0"/>
              </a:rPr>
              <a:t>1 Corinthians 9:20-23</a:t>
            </a:r>
          </a:p>
          <a:p>
            <a:pPr marL="57150" indent="-57150" eaLnBrk="1" hangingPunct="1">
              <a:buFont typeface="Wingdings" panose="05000000000000000000" pitchFamily="2" charset="2"/>
              <a:buNone/>
            </a:pPr>
            <a:endParaRPr lang="en-US" altLang="en-US">
              <a:latin typeface="Tahoma" panose="020B0604030504040204" pitchFamily="34" charset="0"/>
            </a:endParaRPr>
          </a:p>
        </p:txBody>
      </p:sp>
      <p:sp>
        <p:nvSpPr>
          <p:cNvPr id="20482" name="Rectangle 2">
            <a:extLst>
              <a:ext uri="{FF2B5EF4-FFF2-40B4-BE49-F238E27FC236}">
                <a16:creationId xmlns:a16="http://schemas.microsoft.com/office/drawing/2014/main" id="{EDCED36B-787C-4E77-9325-75BC4217905E}"/>
              </a:ext>
            </a:extLst>
          </p:cNvPr>
          <p:cNvSpPr>
            <a:spLocks noGrp="1" noChangeArrowheads="1"/>
          </p:cNvSpPr>
          <p:nvPr>
            <p:ph type="title"/>
          </p:nvPr>
        </p:nvSpPr>
        <p:spPr>
          <a:xfrm>
            <a:off x="152400" y="133350"/>
            <a:ext cx="6629400" cy="514350"/>
          </a:xfrm>
        </p:spPr>
        <p:txBody>
          <a:bodyPr>
            <a:normAutofit fontScale="90000"/>
          </a:bodyPr>
          <a:lstStyle/>
          <a:p>
            <a:pPr eaLnBrk="1" hangingPunct="1">
              <a:defRPr/>
            </a:pPr>
            <a:r>
              <a:rPr lang="en-US" sz="3200" dirty="0">
                <a:latin typeface="Copperplate"/>
                <a:ea typeface="ＭＳ Ｐゴシック" charset="0"/>
                <a:cs typeface="Copperplate"/>
              </a:rPr>
              <a:t>Paul's Key to Witnessing: Common Ground</a:t>
            </a:r>
          </a:p>
        </p:txBody>
      </p:sp>
      <p:sp>
        <p:nvSpPr>
          <p:cNvPr id="34819" name="Slide Number Placeholder 5">
            <a:extLst>
              <a:ext uri="{FF2B5EF4-FFF2-40B4-BE49-F238E27FC236}">
                <a16:creationId xmlns:a16="http://schemas.microsoft.com/office/drawing/2014/main" id="{3EC0C0FC-64E9-492B-A7F5-D66E0EC4094A}"/>
              </a:ext>
            </a:extLst>
          </p:cNvPr>
          <p:cNvSpPr>
            <a:spLocks noGrp="1"/>
          </p:cNvSpPr>
          <p:nvPr>
            <p:ph type="sldNum" sz="quarter" idx="12"/>
          </p:nvPr>
        </p:nvSpPr>
        <p:spPr bwMode="auto">
          <a:xfrm>
            <a:off x="8382000" y="47053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808E4C6-2B99-4912-B4FB-21061C1A2F27}" type="slidenum">
              <a:rPr lang="en-US" altLang="en-US" sz="1400"/>
              <a:pPr eaLnBrk="1" hangingPunct="1"/>
              <a:t>3</a:t>
            </a:fld>
            <a:endParaRPr lang="en-US" altLang="en-US" sz="1400"/>
          </a:p>
        </p:txBody>
      </p:sp>
      <p:pic>
        <p:nvPicPr>
          <p:cNvPr id="34820" name="Picture 1" descr="Apostle Paul.jpeg">
            <a:extLst>
              <a:ext uri="{FF2B5EF4-FFF2-40B4-BE49-F238E27FC236}">
                <a16:creationId xmlns:a16="http://schemas.microsoft.com/office/drawing/2014/main" id="{6E2ACA92-24BA-4EC5-9E4A-A45548CF06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0"/>
            <a:ext cx="10287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552062BD-15D9-4092-AFBC-A6B12F9CD263}"/>
              </a:ext>
            </a:extLst>
          </p:cNvPr>
          <p:cNvSpPr>
            <a:spLocks noGrp="1" noChangeArrowheads="1"/>
          </p:cNvSpPr>
          <p:nvPr>
            <p:ph idx="1"/>
          </p:nvPr>
        </p:nvSpPr>
        <p:spPr>
          <a:xfrm>
            <a:off x="152400" y="514350"/>
            <a:ext cx="8991600" cy="4343400"/>
          </a:xfrm>
        </p:spPr>
        <p:txBody>
          <a:bodyPr/>
          <a:lstStyle/>
          <a:p>
            <a:pPr marL="0" indent="0" algn="ctr" eaLnBrk="1" hangingPunct="1">
              <a:buFont typeface="Wingdings" panose="05000000000000000000" pitchFamily="2" charset="2"/>
              <a:buNone/>
            </a:pPr>
            <a:r>
              <a:rPr lang="en-US" altLang="en-US" sz="2000" b="1">
                <a:latin typeface="Arial" panose="020B0604020202020204" pitchFamily="34" charset="0"/>
              </a:rPr>
              <a:t>RESTORATION VIEW</a:t>
            </a:r>
          </a:p>
          <a:p>
            <a:pPr marL="0" indent="0" algn="ctr" eaLnBrk="1" hangingPunct="1">
              <a:buFont typeface="Wingdings" panose="05000000000000000000" pitchFamily="2" charset="2"/>
              <a:buNone/>
            </a:pPr>
            <a:r>
              <a:rPr lang="en-US" altLang="en-US" sz="2000" b="1" i="1">
                <a:latin typeface="Arial" panose="020B0604020202020204" pitchFamily="34" charset="0"/>
              </a:rPr>
              <a:t>Korah</a:t>
            </a:r>
            <a:r>
              <a:rPr lang="ja-JP" altLang="en-US" sz="2000" b="1" i="1">
                <a:latin typeface="Arial" panose="020B0604020202020204" pitchFamily="34" charset="0"/>
              </a:rPr>
              <a:t>’</a:t>
            </a:r>
            <a:r>
              <a:rPr lang="en-US" altLang="ja-JP" sz="2000" b="1" i="1">
                <a:latin typeface="Arial" panose="020B0604020202020204" pitchFamily="34" charset="0"/>
              </a:rPr>
              <a:t>s Rebellion in New Testament Church</a:t>
            </a:r>
            <a:endParaRPr lang="en-US" altLang="ja-JP" sz="2000" b="1">
              <a:latin typeface="Arial" panose="020B0604020202020204" pitchFamily="34" charset="0"/>
            </a:endParaRPr>
          </a:p>
          <a:p>
            <a:pPr marL="0" indent="0" eaLnBrk="1" hangingPunct="1">
              <a:buFont typeface="Wingdings" panose="05000000000000000000" pitchFamily="2" charset="2"/>
              <a:buNone/>
            </a:pPr>
            <a:r>
              <a:rPr lang="en-US" altLang="en-US" sz="2000" b="1">
                <a:latin typeface="Arial" panose="020B0604020202020204" pitchFamily="34" charset="0"/>
              </a:rPr>
              <a:t>In Jude, the NIV Bible talks about what happened in the NT Church: </a:t>
            </a:r>
            <a:endParaRPr lang="en-US" altLang="en-US" sz="1000" b="1">
              <a:latin typeface="Arial" panose="020B0604020202020204" pitchFamily="34" charset="0"/>
            </a:endParaRPr>
          </a:p>
          <a:p>
            <a:pPr marL="0" indent="0" eaLnBrk="1" hangingPunct="1">
              <a:buFont typeface="Wingdings" panose="05000000000000000000" pitchFamily="2" charset="2"/>
              <a:buNone/>
            </a:pPr>
            <a:r>
              <a:rPr lang="en-US" altLang="en-US" sz="2000">
                <a:latin typeface="Arial" panose="020B0604020202020204" pitchFamily="34" charset="0"/>
              </a:rPr>
              <a:t>v. 4  </a:t>
            </a:r>
            <a:r>
              <a:rPr lang="ja-JP" altLang="en-US" sz="2000">
                <a:latin typeface="Arial" panose="020B0604020202020204" pitchFamily="34" charset="0"/>
              </a:rPr>
              <a:t>“</a:t>
            </a:r>
            <a:r>
              <a:rPr lang="en-US" altLang="ja-JP" sz="2000">
                <a:latin typeface="Arial" panose="020B0604020202020204" pitchFamily="34" charset="0"/>
              </a:rPr>
              <a:t>godless men, who change the grace of our God into a  license for immorality . . .</a:t>
            </a:r>
            <a:r>
              <a:rPr lang="ja-JP" altLang="en-US" sz="2000">
                <a:latin typeface="Arial" panose="020B0604020202020204" pitchFamily="34" charset="0"/>
              </a:rPr>
              <a:t>”</a:t>
            </a:r>
            <a:r>
              <a:rPr lang="en-US" altLang="ja-JP" sz="2000">
                <a:latin typeface="Arial" panose="020B0604020202020204" pitchFamily="34" charset="0"/>
              </a:rPr>
              <a:t> </a:t>
            </a:r>
            <a:endParaRPr lang="en-US" altLang="ja-JP" sz="1000">
              <a:latin typeface="Arial" panose="020B0604020202020204" pitchFamily="34" charset="0"/>
            </a:endParaRPr>
          </a:p>
          <a:p>
            <a:pPr marL="0" indent="0" eaLnBrk="1" hangingPunct="1">
              <a:buFont typeface="Wingdings" panose="05000000000000000000" pitchFamily="2" charset="2"/>
              <a:buNone/>
            </a:pPr>
            <a:r>
              <a:rPr lang="en-US" altLang="en-US" sz="2000">
                <a:latin typeface="Arial" panose="020B0604020202020204" pitchFamily="34" charset="0"/>
              </a:rPr>
              <a:t>v. 10 </a:t>
            </a:r>
            <a:r>
              <a:rPr lang="ja-JP" altLang="en-US" sz="2000">
                <a:latin typeface="Arial" panose="020B0604020202020204" pitchFamily="34" charset="0"/>
              </a:rPr>
              <a:t>“</a:t>
            </a:r>
            <a:r>
              <a:rPr lang="en-US" altLang="ja-JP" sz="2000">
                <a:latin typeface="Arial" panose="020B0604020202020204" pitchFamily="34" charset="0"/>
              </a:rPr>
              <a:t>Yet these men speak abusively against whatever they do not understand; and what things they do understand by instinct, like unreasoning animals – these are the very things that destroy them.</a:t>
            </a:r>
            <a:r>
              <a:rPr lang="ja-JP" altLang="en-US" sz="2000">
                <a:latin typeface="Arial" panose="020B0604020202020204" pitchFamily="34" charset="0"/>
              </a:rPr>
              <a:t>”</a:t>
            </a:r>
            <a:endParaRPr lang="en-US" altLang="ja-JP" sz="1000">
              <a:latin typeface="Arial" panose="020B0604020202020204" pitchFamily="34" charset="0"/>
            </a:endParaRPr>
          </a:p>
          <a:p>
            <a:pPr marL="0" indent="0" eaLnBrk="1" hangingPunct="1">
              <a:buFont typeface="Wingdings" panose="05000000000000000000" pitchFamily="2" charset="2"/>
              <a:buNone/>
            </a:pPr>
            <a:r>
              <a:rPr lang="en-US" altLang="en-US" sz="2000">
                <a:latin typeface="Arial" panose="020B0604020202020204" pitchFamily="34" charset="0"/>
              </a:rPr>
              <a:t>v. 11 </a:t>
            </a:r>
            <a:r>
              <a:rPr lang="ja-JP" altLang="en-US" sz="2000">
                <a:latin typeface="Arial" panose="020B0604020202020204" pitchFamily="34" charset="0"/>
              </a:rPr>
              <a:t>“</a:t>
            </a:r>
            <a:r>
              <a:rPr lang="en-US" altLang="ja-JP" sz="2000">
                <a:latin typeface="Arial" panose="020B0604020202020204" pitchFamily="34" charset="0"/>
              </a:rPr>
              <a:t>Woe to them!  They have taken the way of Cain; they have rushed for profit into Balaam</a:t>
            </a:r>
            <a:r>
              <a:rPr lang="ja-JP" altLang="en-US" sz="2000">
                <a:latin typeface="Arial" panose="020B0604020202020204" pitchFamily="34" charset="0"/>
              </a:rPr>
              <a:t>’</a:t>
            </a:r>
            <a:r>
              <a:rPr lang="en-US" altLang="ja-JP" sz="2000">
                <a:latin typeface="Arial" panose="020B0604020202020204" pitchFamily="34" charset="0"/>
              </a:rPr>
              <a:t>s error; they have been destroyed in </a:t>
            </a:r>
            <a:r>
              <a:rPr lang="en-US" altLang="ja-JP" sz="2000" b="1">
                <a:solidFill>
                  <a:srgbClr val="FF0000"/>
                </a:solidFill>
                <a:latin typeface="Arial" panose="020B0604020202020204" pitchFamily="34" charset="0"/>
              </a:rPr>
              <a:t>Korah</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s rebellion</a:t>
            </a:r>
            <a:r>
              <a:rPr lang="en-US" altLang="ja-JP" sz="2000">
                <a:solidFill>
                  <a:srgbClr val="FF0000"/>
                </a:solidFill>
                <a:latin typeface="Arial" panose="020B0604020202020204" pitchFamily="34" charset="0"/>
              </a:rPr>
              <a:t>.</a:t>
            </a:r>
            <a:r>
              <a:rPr lang="ja-JP" altLang="en-US" sz="2000">
                <a:solidFill>
                  <a:srgbClr val="FF0000"/>
                </a:solidFill>
                <a:latin typeface="Arial" panose="020B0604020202020204" pitchFamily="34" charset="0"/>
              </a:rPr>
              <a:t>”</a:t>
            </a:r>
            <a:endParaRPr lang="en-US" altLang="ja-JP" sz="2000">
              <a:solidFill>
                <a:srgbClr val="FF0000"/>
              </a:solidFill>
              <a:latin typeface="Arial" panose="020B0604020202020204" pitchFamily="34" charset="0"/>
            </a:endParaRPr>
          </a:p>
          <a:p>
            <a:pPr marL="0" indent="0" eaLnBrk="1" hangingPunct="1">
              <a:buFont typeface="Wingdings" panose="05000000000000000000" pitchFamily="2" charset="2"/>
              <a:buNone/>
            </a:pPr>
            <a:r>
              <a:rPr lang="en-US" altLang="en-US" sz="2000">
                <a:latin typeface="Arial" panose="020B0604020202020204" pitchFamily="34" charset="0"/>
              </a:rPr>
              <a:t>	      </a:t>
            </a:r>
            <a:r>
              <a:rPr lang="en-US" altLang="en-US" sz="1800">
                <a:latin typeface="Arial" panose="020B0604020202020204" pitchFamily="34" charset="0"/>
              </a:rPr>
              <a:t>        (This is missed in the IV and KJV which say </a:t>
            </a:r>
            <a:r>
              <a:rPr lang="ja-JP" altLang="en-US" sz="1800">
                <a:latin typeface="Arial" panose="020B0604020202020204" pitchFamily="34" charset="0"/>
              </a:rPr>
              <a:t>“</a:t>
            </a:r>
            <a:r>
              <a:rPr lang="en-US" altLang="ja-JP" sz="1800">
                <a:latin typeface="Arial" panose="020B0604020202020204" pitchFamily="34" charset="0"/>
              </a:rPr>
              <a:t>Core</a:t>
            </a:r>
            <a:r>
              <a:rPr lang="ja-JP" altLang="en-US" sz="1800">
                <a:latin typeface="Arial" panose="020B0604020202020204" pitchFamily="34" charset="0"/>
              </a:rPr>
              <a:t>’</a:t>
            </a:r>
            <a:r>
              <a:rPr lang="en-US" altLang="ja-JP" sz="1800">
                <a:latin typeface="Arial" panose="020B0604020202020204" pitchFamily="34" charset="0"/>
              </a:rPr>
              <a:t>s rebellion.</a:t>
            </a:r>
            <a:r>
              <a:rPr lang="ja-JP" altLang="en-US" sz="1800">
                <a:latin typeface="Arial" panose="020B0604020202020204" pitchFamily="34" charset="0"/>
              </a:rPr>
              <a:t>”</a:t>
            </a:r>
            <a:r>
              <a:rPr lang="en-US" altLang="ja-JP" sz="1800">
                <a:latin typeface="Arial" panose="020B0604020202020204" pitchFamily="34" charset="0"/>
              </a:rPr>
              <a:t>)</a:t>
            </a:r>
            <a:endParaRPr lang="en-US" altLang="en-US" sz="1800">
              <a:latin typeface="Arial" panose="020B0604020202020204" pitchFamily="34" charset="0"/>
            </a:endParaRPr>
          </a:p>
        </p:txBody>
      </p:sp>
      <p:sp>
        <p:nvSpPr>
          <p:cNvPr id="413698" name="Rectangle 2">
            <a:extLst>
              <a:ext uri="{FF2B5EF4-FFF2-40B4-BE49-F238E27FC236}">
                <a16:creationId xmlns:a16="http://schemas.microsoft.com/office/drawing/2014/main" id="{CFE3BE46-2EA6-43EA-8396-5263B2641CE1}"/>
              </a:ext>
            </a:extLst>
          </p:cNvPr>
          <p:cNvSpPr>
            <a:spLocks noGrp="1" noChangeArrowheads="1"/>
          </p:cNvSpPr>
          <p:nvPr>
            <p:ph type="title"/>
          </p:nvPr>
        </p:nvSpPr>
        <p:spPr>
          <a:xfrm>
            <a:off x="-152400" y="-171450"/>
            <a:ext cx="7793037" cy="668122"/>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90115" name="Slide Number Placeholder 5">
            <a:extLst>
              <a:ext uri="{FF2B5EF4-FFF2-40B4-BE49-F238E27FC236}">
                <a16:creationId xmlns:a16="http://schemas.microsoft.com/office/drawing/2014/main" id="{4CDD497D-F1F7-405C-9B13-A4E782172A02}"/>
              </a:ext>
            </a:extLst>
          </p:cNvPr>
          <p:cNvSpPr>
            <a:spLocks noGrp="1"/>
          </p:cNvSpPr>
          <p:nvPr>
            <p:ph type="sldNum" sz="quarter" idx="12"/>
          </p:nvPr>
        </p:nvSpPr>
        <p:spPr bwMode="auto">
          <a:xfrm>
            <a:off x="8382000" y="4705350"/>
            <a:ext cx="6318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799E59D-28C9-472A-BFE9-11911151B16D}" type="slidenum">
              <a:rPr lang="en-US" altLang="en-US" sz="1400"/>
              <a:pPr eaLnBrk="1" hangingPunct="1"/>
              <a:t>30</a:t>
            </a:fld>
            <a:endParaRPr lang="en-US" altLang="en-US" sz="1400"/>
          </a:p>
        </p:txBody>
      </p:sp>
      <p:pic>
        <p:nvPicPr>
          <p:cNvPr id="90116" name="Picture 1" descr="Angry Mob.png">
            <a:extLst>
              <a:ext uri="{FF2B5EF4-FFF2-40B4-BE49-F238E27FC236}">
                <a16:creationId xmlns:a16="http://schemas.microsoft.com/office/drawing/2014/main" id="{52AC839C-BE5E-447D-B9A7-D6CF7E2658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0"/>
            <a:ext cx="14478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a:extLst>
              <a:ext uri="{FF2B5EF4-FFF2-40B4-BE49-F238E27FC236}">
                <a16:creationId xmlns:a16="http://schemas.microsoft.com/office/drawing/2014/main" id="{222C34B1-FF2A-4127-B824-DB011BBFA0EC}"/>
              </a:ext>
            </a:extLst>
          </p:cNvPr>
          <p:cNvSpPr>
            <a:spLocks noGrp="1" noChangeArrowheads="1"/>
          </p:cNvSpPr>
          <p:nvPr>
            <p:ph idx="1"/>
          </p:nvPr>
        </p:nvSpPr>
        <p:spPr>
          <a:xfrm>
            <a:off x="152400" y="438150"/>
            <a:ext cx="8991600" cy="3771900"/>
          </a:xfrm>
        </p:spPr>
        <p:txBody>
          <a:bodyPr/>
          <a:lstStyle/>
          <a:p>
            <a:pPr marL="0" indent="0" algn="ctr" eaLnBrk="1" hangingPunct="1">
              <a:buFont typeface="Wingdings" panose="05000000000000000000" pitchFamily="2" charset="2"/>
              <a:buNone/>
            </a:pPr>
            <a:r>
              <a:rPr lang="en-US" altLang="en-US" b="1">
                <a:latin typeface="Arial" panose="020B0604020202020204" pitchFamily="34" charset="0"/>
              </a:rPr>
              <a:t>RESTORATION VIEW</a:t>
            </a:r>
          </a:p>
          <a:p>
            <a:pPr marL="0" indent="0" algn="ctr" eaLnBrk="1" hangingPunct="1">
              <a:buFont typeface="Wingdings" panose="05000000000000000000" pitchFamily="2" charset="2"/>
              <a:buNone/>
            </a:pPr>
            <a:r>
              <a:rPr lang="en-US" altLang="en-US" b="1" i="1">
                <a:latin typeface="Arial" panose="020B0604020202020204" pitchFamily="34" charset="0"/>
              </a:rPr>
              <a:t>Rushing for Profit into Balaam'</a:t>
            </a:r>
            <a:r>
              <a:rPr lang="en-US" altLang="ja-JP" b="1" i="1">
                <a:latin typeface="Arial" panose="020B0604020202020204" pitchFamily="34" charset="0"/>
              </a:rPr>
              <a:t>s Error</a:t>
            </a:r>
          </a:p>
          <a:p>
            <a:pPr marL="0" indent="0" algn="ctr" eaLnBrk="1" hangingPunct="1">
              <a:buFont typeface="Wingdings" panose="05000000000000000000" pitchFamily="2" charset="2"/>
              <a:buNone/>
            </a:pPr>
            <a:endParaRPr lang="en-US" altLang="ja-JP" sz="800" b="1" i="1">
              <a:latin typeface="Arial" panose="020B0604020202020204" pitchFamily="34" charset="0"/>
            </a:endParaRPr>
          </a:p>
          <a:p>
            <a:pPr marL="0" indent="0" eaLnBrk="1" hangingPunct="1">
              <a:buFont typeface="Wingdings" panose="05000000000000000000" pitchFamily="2" charset="2"/>
              <a:buNone/>
            </a:pPr>
            <a:r>
              <a:rPr lang="en-US" altLang="en-US" b="1">
                <a:latin typeface="Arial" panose="020B0604020202020204" pitchFamily="34" charset="0"/>
              </a:rPr>
              <a:t>Roger Williams said:</a:t>
            </a:r>
          </a:p>
          <a:p>
            <a:pPr marL="0" indent="0" eaLnBrk="1" hangingPunct="1">
              <a:buFont typeface="Wingdings" panose="05000000000000000000" pitchFamily="2" charset="2"/>
              <a:buNone/>
            </a:pPr>
            <a:endParaRPr lang="en-US" altLang="en-US" sz="800">
              <a:latin typeface="Arial" panose="020B0604020202020204" pitchFamily="34" charset="0"/>
            </a:endParaRPr>
          </a:p>
          <a:p>
            <a:pPr marL="0" indent="0" eaLnBrk="1" hangingPunct="1">
              <a:buFont typeface="Wingdings" panose="05000000000000000000" pitchFamily="2" charset="2"/>
              <a:buNone/>
            </a:pPr>
            <a:r>
              <a:rPr lang="en-US" altLang="en-US" sz="2000">
                <a:latin typeface="Arial" panose="020B0604020202020204" pitchFamily="34" charset="0"/>
              </a:rPr>
              <a:t>"He who haggles over his wages, who bargains for his keep, who makes the cure of Souls, and the charge of men's eternal welfare, a trade, a maintenance, and living was never sent of God to be a laborer in his vineyard,  Like servants hired by the year, today's clergy leave one parish for another the minute they hear offers of more Ease and better Wages." </a:t>
            </a:r>
          </a:p>
          <a:p>
            <a:pPr marL="0" indent="0" eaLnBrk="1" hangingPunct="1">
              <a:buFont typeface="Wingdings" panose="05000000000000000000" pitchFamily="2" charset="2"/>
              <a:buNone/>
            </a:pPr>
            <a:r>
              <a:rPr lang="en-US" altLang="en-US" sz="800">
                <a:latin typeface="Arial" panose="020B0604020202020204" pitchFamily="34" charset="0"/>
              </a:rPr>
              <a:t>			 (</a:t>
            </a:r>
            <a:r>
              <a:rPr lang="en-US" altLang="en-US" sz="800" i="1">
                <a:latin typeface="Arial" panose="020B0604020202020204" pitchFamily="34" charset="0"/>
              </a:rPr>
              <a:t>Liberty of Conscience: Roger Williams in America</a:t>
            </a:r>
            <a:r>
              <a:rPr lang="en-US" altLang="en-US" sz="800">
                <a:latin typeface="Arial" panose="020B0604020202020204" pitchFamily="34" charset="0"/>
              </a:rPr>
              <a:t>, Edwin S. Gaustad, Eerdmans Publishing Co., 1991, page 93)</a:t>
            </a:r>
          </a:p>
        </p:txBody>
      </p:sp>
      <p:sp>
        <p:nvSpPr>
          <p:cNvPr id="415746" name="Rectangle 2">
            <a:extLst>
              <a:ext uri="{FF2B5EF4-FFF2-40B4-BE49-F238E27FC236}">
                <a16:creationId xmlns:a16="http://schemas.microsoft.com/office/drawing/2014/main" id="{9443C1F4-F169-4EF8-A008-BF0FBBC10F37}"/>
              </a:ext>
            </a:extLst>
          </p:cNvPr>
          <p:cNvSpPr>
            <a:spLocks noGrp="1" noChangeArrowheads="1"/>
          </p:cNvSpPr>
          <p:nvPr>
            <p:ph type="title"/>
          </p:nvPr>
        </p:nvSpPr>
        <p:spPr>
          <a:xfrm>
            <a:off x="0" y="-247650"/>
            <a:ext cx="7793037" cy="782226"/>
          </a:xfrm>
        </p:spPr>
        <p:txBody>
          <a:bodyPr/>
          <a:lstStyle/>
          <a:p>
            <a:pPr eaLnBrk="1" hangingPunct="1">
              <a:defRPr/>
            </a:pP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92163" name="Slide Number Placeholder 5">
            <a:extLst>
              <a:ext uri="{FF2B5EF4-FFF2-40B4-BE49-F238E27FC236}">
                <a16:creationId xmlns:a16="http://schemas.microsoft.com/office/drawing/2014/main" id="{16FD3EA1-5699-4F1A-9457-96CB9A5507B4}"/>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BDAE587-48F4-46F0-A600-638E7BCA86C5}" type="slidenum">
              <a:rPr lang="en-US" altLang="en-US" sz="1400"/>
              <a:pPr eaLnBrk="1" hangingPunct="1"/>
              <a:t>31</a:t>
            </a:fld>
            <a:endParaRPr lang="en-US" altLang="en-US" sz="1400"/>
          </a:p>
        </p:txBody>
      </p:sp>
      <p:pic>
        <p:nvPicPr>
          <p:cNvPr id="92164" name="Picture 1" descr="Roger Williams.jpeg">
            <a:extLst>
              <a:ext uri="{FF2B5EF4-FFF2-40B4-BE49-F238E27FC236}">
                <a16:creationId xmlns:a16="http://schemas.microsoft.com/office/drawing/2014/main" id="{0A9C18C9-095D-4887-9EE4-B10EFB77E1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2575" y="0"/>
            <a:ext cx="12414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a:extLst>
              <a:ext uri="{FF2B5EF4-FFF2-40B4-BE49-F238E27FC236}">
                <a16:creationId xmlns:a16="http://schemas.microsoft.com/office/drawing/2014/main" id="{5D262C94-67A3-4156-BF71-7DB068508199}"/>
              </a:ext>
            </a:extLst>
          </p:cNvPr>
          <p:cNvSpPr>
            <a:spLocks noGrp="1" noChangeArrowheads="1"/>
          </p:cNvSpPr>
          <p:nvPr>
            <p:ph idx="1"/>
          </p:nvPr>
        </p:nvSpPr>
        <p:spPr>
          <a:xfrm>
            <a:off x="838200" y="1360488"/>
            <a:ext cx="7239000" cy="3771900"/>
          </a:xfrm>
        </p:spPr>
        <p:txBody>
          <a:bodyPr/>
          <a:lstStyle/>
          <a:p>
            <a:pPr marL="0" indent="0" algn="ctr" eaLnBrk="1" hangingPunct="1">
              <a:buFont typeface="Wingdings" panose="05000000000000000000" pitchFamily="2" charset="2"/>
              <a:buNone/>
            </a:pPr>
            <a:r>
              <a:rPr lang="en-US" altLang="en-US" b="1">
                <a:latin typeface="Tahoma" panose="020B0604030504040204" pitchFamily="34" charset="0"/>
              </a:rPr>
              <a:t>RESTORATION VIEW</a:t>
            </a:r>
          </a:p>
          <a:p>
            <a:pPr marL="0" indent="0" algn="ctr" eaLnBrk="1" hangingPunct="1">
              <a:buFont typeface="Wingdings" panose="05000000000000000000" pitchFamily="2" charset="2"/>
              <a:buNone/>
            </a:pPr>
            <a:r>
              <a:rPr lang="en-US" altLang="en-US" b="1" i="1">
                <a:latin typeface="Tahoma" panose="020B0604030504040204" pitchFamily="34" charset="0"/>
              </a:rPr>
              <a:t>The Need for a Preacher</a:t>
            </a:r>
          </a:p>
          <a:p>
            <a:pPr marL="0" indent="0" eaLnBrk="1" hangingPunct="1">
              <a:buFont typeface="Wingdings" panose="05000000000000000000" pitchFamily="2" charset="2"/>
              <a:buNone/>
            </a:pPr>
            <a:endParaRPr lang="en-US" altLang="en-US" sz="1000" b="1">
              <a:latin typeface="Tahoma" panose="020B0604030504040204" pitchFamily="34" charset="0"/>
            </a:endParaRPr>
          </a:p>
          <a:p>
            <a:pPr marL="0" indent="0" eaLnBrk="1" hangingPunct="1">
              <a:buFont typeface="Wingdings" panose="05000000000000000000" pitchFamily="2" charset="2"/>
              <a:buNone/>
            </a:pPr>
            <a:r>
              <a:rPr lang="en-US" altLang="en-US" sz="2000">
                <a:latin typeface="Tahoma" panose="020B0604030504040204" pitchFamily="34" charset="0"/>
              </a:rPr>
              <a:t>"For whosoever shall call upon the name of the Lord shall be saved.  How shall they call on him in whom they have not believed?  And how shall they believe in him of whom they have not heard?  </a:t>
            </a:r>
            <a:r>
              <a:rPr lang="en-US" altLang="en-US" sz="2000" b="1">
                <a:solidFill>
                  <a:srgbClr val="FF0000"/>
                </a:solidFill>
                <a:latin typeface="Tahoma" panose="020B0604030504040204" pitchFamily="34" charset="0"/>
              </a:rPr>
              <a:t>And how shall they hear without a preacher?"</a:t>
            </a:r>
          </a:p>
          <a:p>
            <a:pPr marL="0" indent="0" eaLnBrk="1" hangingPunct="1">
              <a:buFont typeface="Wingdings" panose="05000000000000000000" pitchFamily="2" charset="2"/>
              <a:buNone/>
            </a:pPr>
            <a:r>
              <a:rPr lang="en-US" altLang="en-US" sz="2000">
                <a:latin typeface="Tahoma" panose="020B0604030504040204" pitchFamily="34" charset="0"/>
              </a:rPr>
              <a:t>				Romans 10:13-14</a:t>
            </a:r>
          </a:p>
        </p:txBody>
      </p:sp>
      <p:sp>
        <p:nvSpPr>
          <p:cNvPr id="417794" name="Rectangle 2">
            <a:extLst>
              <a:ext uri="{FF2B5EF4-FFF2-40B4-BE49-F238E27FC236}">
                <a16:creationId xmlns:a16="http://schemas.microsoft.com/office/drawing/2014/main" id="{1B408536-0C90-4DBB-BBD6-4A9E4CAFC4E0}"/>
              </a:ext>
            </a:extLst>
          </p:cNvPr>
          <p:cNvSpPr>
            <a:spLocks noGrp="1" noChangeArrowheads="1"/>
          </p:cNvSpPr>
          <p:nvPr>
            <p:ph type="title"/>
          </p:nvPr>
        </p:nvSpPr>
        <p:spPr>
          <a:xfrm>
            <a:off x="0" y="-323850"/>
            <a:ext cx="7793037" cy="857642"/>
          </a:xfrm>
        </p:spPr>
        <p:txBody>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94211" name="Slide Number Placeholder 5">
            <a:extLst>
              <a:ext uri="{FF2B5EF4-FFF2-40B4-BE49-F238E27FC236}">
                <a16:creationId xmlns:a16="http://schemas.microsoft.com/office/drawing/2014/main" id="{714D36D3-6046-4823-8B6E-D8E573AF86B6}"/>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1C8E2EE-5F62-452C-95E1-95A729835963}" type="slidenum">
              <a:rPr lang="en-US" altLang="en-US" sz="1400"/>
              <a:pPr eaLnBrk="1" hangingPunct="1"/>
              <a:t>32</a:t>
            </a:fld>
            <a:endParaRPr lang="en-US" altLang="en-US" sz="1400"/>
          </a:p>
        </p:txBody>
      </p:sp>
      <p:pic>
        <p:nvPicPr>
          <p:cNvPr id="94212" name="Picture 1" descr="Preaching.jpeg">
            <a:extLst>
              <a:ext uri="{FF2B5EF4-FFF2-40B4-BE49-F238E27FC236}">
                <a16:creationId xmlns:a16="http://schemas.microsoft.com/office/drawing/2014/main" id="{60AE8CB6-5A7F-4D7F-A562-3D8E9F314F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8825" y="0"/>
            <a:ext cx="20351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a:extLst>
              <a:ext uri="{FF2B5EF4-FFF2-40B4-BE49-F238E27FC236}">
                <a16:creationId xmlns:a16="http://schemas.microsoft.com/office/drawing/2014/main" id="{EC3F211D-D55E-4712-92AF-4E5E7E055FB5}"/>
              </a:ext>
            </a:extLst>
          </p:cNvPr>
          <p:cNvSpPr>
            <a:spLocks noGrp="1" noChangeArrowheads="1"/>
          </p:cNvSpPr>
          <p:nvPr>
            <p:ph idx="1"/>
          </p:nvPr>
        </p:nvSpPr>
        <p:spPr>
          <a:xfrm>
            <a:off x="533400" y="666750"/>
            <a:ext cx="8001000" cy="4191000"/>
          </a:xfrm>
        </p:spPr>
        <p:txBody>
          <a:bodyPr/>
          <a:lstStyle/>
          <a:p>
            <a:pPr marL="0" indent="0" algn="ctr" eaLnBrk="1" hangingPunct="1">
              <a:buFont typeface="Wingdings" charset="0"/>
              <a:buNone/>
              <a:defRPr/>
            </a:pPr>
            <a:r>
              <a:rPr lang="en-US" b="1" dirty="0">
                <a:ea typeface="ＭＳ Ｐゴシック" charset="0"/>
              </a:rPr>
              <a:t>RESTORATION VIEW</a:t>
            </a:r>
          </a:p>
          <a:p>
            <a:pPr marL="0" indent="0" algn="ctr" eaLnBrk="1" hangingPunct="1">
              <a:buFont typeface="Wingdings" charset="0"/>
              <a:buNone/>
              <a:defRPr/>
            </a:pPr>
            <a:r>
              <a:rPr lang="en-US" b="1" i="1" dirty="0">
                <a:ea typeface="ＭＳ Ｐゴシック" charset="0"/>
              </a:rPr>
              <a:t>Not Everyone is an Apostle, Prophet or Teacher</a:t>
            </a:r>
          </a:p>
          <a:p>
            <a:pPr marL="0" indent="0" algn="ctr" eaLnBrk="1" hangingPunct="1">
              <a:buFont typeface="Wingdings" charset="0"/>
              <a:buNone/>
              <a:defRPr/>
            </a:pPr>
            <a:endParaRPr lang="en-US" sz="800" b="1" dirty="0">
              <a:ea typeface="ＭＳ Ｐゴシック" charset="0"/>
            </a:endParaRPr>
          </a:p>
          <a:p>
            <a:pPr marL="288925" indent="0" eaLnBrk="1" hangingPunct="1">
              <a:buFont typeface="Wingdings" charset="0"/>
              <a:buNone/>
              <a:defRPr/>
            </a:pPr>
            <a:r>
              <a:rPr lang="en-US" sz="2000" dirty="0">
                <a:ea typeface="ＭＳ Ｐゴシック" charset="0"/>
              </a:rPr>
              <a:t>"And God hath set some in the church, first</a:t>
            </a:r>
            <a:r>
              <a:rPr lang="en-US" sz="2000" b="1" dirty="0">
                <a:ea typeface="ＭＳ Ｐゴシック" charset="0"/>
              </a:rPr>
              <a:t> </a:t>
            </a:r>
            <a:r>
              <a:rPr lang="en-US" sz="2000" b="1" dirty="0">
                <a:solidFill>
                  <a:srgbClr val="FF0000"/>
                </a:solidFill>
                <a:ea typeface="ＭＳ Ｐゴシック" charset="0"/>
              </a:rPr>
              <a:t>apostles</a:t>
            </a:r>
            <a:r>
              <a:rPr lang="en-US" sz="2000" dirty="0">
                <a:ea typeface="ＭＳ Ｐゴシック" charset="0"/>
              </a:rPr>
              <a:t>, secondarily </a:t>
            </a:r>
            <a:r>
              <a:rPr lang="en-US" sz="2000" b="1" dirty="0">
                <a:solidFill>
                  <a:srgbClr val="FF0000"/>
                </a:solidFill>
                <a:ea typeface="ＭＳ Ｐゴシック" charset="0"/>
              </a:rPr>
              <a:t>prophets</a:t>
            </a:r>
            <a:r>
              <a:rPr lang="en-US" sz="2000" dirty="0">
                <a:ea typeface="ＭＳ Ｐゴシック" charset="0"/>
              </a:rPr>
              <a:t>, thirdly </a:t>
            </a:r>
            <a:r>
              <a:rPr lang="en-US" sz="2000" b="1" dirty="0">
                <a:solidFill>
                  <a:srgbClr val="FF0000"/>
                </a:solidFill>
                <a:ea typeface="ＭＳ Ｐゴシック" charset="0"/>
              </a:rPr>
              <a:t>teachers</a:t>
            </a:r>
            <a:r>
              <a:rPr lang="en-US" sz="2000" dirty="0">
                <a:ea typeface="ＭＳ Ｐゴシック" charset="0"/>
              </a:rPr>
              <a:t>, after that miracles, then gifts of healings, helps, governments, diversities of tongues. </a:t>
            </a:r>
            <a:r>
              <a:rPr lang="en-US" sz="2000" b="1" dirty="0">
                <a:solidFill>
                  <a:srgbClr val="FF0000"/>
                </a:solidFill>
                <a:ea typeface="ＭＳ Ｐゴシック" charset="0"/>
              </a:rPr>
              <a:t>Are all apostles? Are all prophets?  Are all teachers?  </a:t>
            </a:r>
            <a:r>
              <a:rPr lang="en-US" sz="2000" dirty="0">
                <a:ea typeface="ＭＳ Ｐゴシック" charset="0"/>
              </a:rPr>
              <a:t>Are all workers of miracles?  Have all the gifts of healing?  Do all speak with tongues?  Do all interpret?"									1 Corinthians 12:28-29</a:t>
            </a:r>
          </a:p>
          <a:p>
            <a:pPr marL="0" indent="0" eaLnBrk="1" hangingPunct="1">
              <a:buFont typeface="Wingdings" charset="0"/>
              <a:buNone/>
              <a:defRPr/>
            </a:pPr>
            <a:r>
              <a:rPr lang="en-US" sz="2000" dirty="0">
                <a:ea typeface="ＭＳ Ｐゴシック" charset="0"/>
              </a:rPr>
              <a:t>		      (Mentions offices, not orders of priesthood)</a:t>
            </a:r>
          </a:p>
        </p:txBody>
      </p:sp>
      <p:sp>
        <p:nvSpPr>
          <p:cNvPr id="419842" name="Rectangle 2">
            <a:extLst>
              <a:ext uri="{FF2B5EF4-FFF2-40B4-BE49-F238E27FC236}">
                <a16:creationId xmlns:a16="http://schemas.microsoft.com/office/drawing/2014/main" id="{34559CC6-4930-4AB2-B5DB-DC4C0271A97A}"/>
              </a:ext>
            </a:extLst>
          </p:cNvPr>
          <p:cNvSpPr>
            <a:spLocks noGrp="1" noChangeArrowheads="1"/>
          </p:cNvSpPr>
          <p:nvPr>
            <p:ph type="title"/>
          </p:nvPr>
        </p:nvSpPr>
        <p:spPr>
          <a:xfrm>
            <a:off x="-152400" y="-247650"/>
            <a:ext cx="7793037" cy="915968"/>
          </a:xfrm>
        </p:spPr>
        <p:txBody>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96259" name="Slide Number Placeholder 5">
            <a:extLst>
              <a:ext uri="{FF2B5EF4-FFF2-40B4-BE49-F238E27FC236}">
                <a16:creationId xmlns:a16="http://schemas.microsoft.com/office/drawing/2014/main" id="{DD9121BA-2C29-4D2E-A9C2-86E522FC4C82}"/>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89753FD-F479-4A1A-92C6-4F4F86A575A7}" type="slidenum">
              <a:rPr lang="en-US" altLang="en-US" sz="1400"/>
              <a:pPr eaLnBrk="1" hangingPunct="1"/>
              <a:t>33</a:t>
            </a:fld>
            <a:endParaRPr lang="en-US" altLang="en-US" sz="1400"/>
          </a:p>
        </p:txBody>
      </p:sp>
      <p:pic>
        <p:nvPicPr>
          <p:cNvPr id="96260" name="Picture 1" descr="Jesus and Apostles.jpeg">
            <a:extLst>
              <a:ext uri="{FF2B5EF4-FFF2-40B4-BE49-F238E27FC236}">
                <a16:creationId xmlns:a16="http://schemas.microsoft.com/office/drawing/2014/main" id="{86CE1BB3-6F9E-42E7-B76A-96A27D0D35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96150" y="0"/>
            <a:ext cx="18478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a:extLst>
              <a:ext uri="{FF2B5EF4-FFF2-40B4-BE49-F238E27FC236}">
                <a16:creationId xmlns:a16="http://schemas.microsoft.com/office/drawing/2014/main" id="{FC512C22-3576-4587-BCBE-5E94DF6E76FF}"/>
              </a:ext>
            </a:extLst>
          </p:cNvPr>
          <p:cNvSpPr>
            <a:spLocks noGrp="1" noChangeArrowheads="1"/>
          </p:cNvSpPr>
          <p:nvPr>
            <p:ph idx="1"/>
          </p:nvPr>
        </p:nvSpPr>
        <p:spPr>
          <a:xfrm>
            <a:off x="220663" y="819150"/>
            <a:ext cx="8958262" cy="3771900"/>
          </a:xfrm>
        </p:spPr>
        <p:txBody>
          <a:bodyPr/>
          <a:lstStyle/>
          <a:p>
            <a:pPr marL="0" indent="0" algn="ctr" eaLnBrk="1" hangingPunct="1">
              <a:buFont typeface="Wingdings" charset="0"/>
              <a:buNone/>
              <a:defRPr/>
            </a:pPr>
            <a:r>
              <a:rPr lang="en-US" b="1" dirty="0">
                <a:ea typeface="ＭＳ Ｐゴシック" charset="0"/>
              </a:rPr>
              <a:t>RESTORATION VIEW</a:t>
            </a:r>
          </a:p>
          <a:p>
            <a:pPr marL="0" indent="0" algn="ctr" eaLnBrk="1" hangingPunct="1">
              <a:buFont typeface="Wingdings" charset="0"/>
              <a:buNone/>
              <a:defRPr/>
            </a:pPr>
            <a:r>
              <a:rPr lang="en-US" b="1" i="1" dirty="0">
                <a:ea typeface="ＭＳ Ｐゴシック" charset="0"/>
              </a:rPr>
              <a:t>Apostles, Prophets, Evangelists, Pastors &amp; Teachers</a:t>
            </a:r>
          </a:p>
          <a:p>
            <a:pPr marL="0" indent="0" eaLnBrk="1" hangingPunct="1">
              <a:buFont typeface="Wingdings" charset="0"/>
              <a:buNone/>
              <a:defRPr/>
            </a:pPr>
            <a:endParaRPr lang="en-US" sz="1000" b="1" dirty="0">
              <a:ea typeface="ＭＳ Ｐゴシック" charset="0"/>
            </a:endParaRPr>
          </a:p>
          <a:p>
            <a:pPr marL="342900" indent="-342900" eaLnBrk="1" hangingPunct="1">
              <a:buFont typeface="Wingdings 3" charset="0"/>
              <a:buChar char=""/>
              <a:defRPr/>
            </a:pPr>
            <a:r>
              <a:rPr lang="en-US" sz="2000" dirty="0">
                <a:ea typeface="ＭＳ Ｐゴシック" charset="0"/>
              </a:rPr>
              <a:t>"And he gave some, </a:t>
            </a:r>
            <a:r>
              <a:rPr lang="en-US" sz="2000" b="1" dirty="0">
                <a:solidFill>
                  <a:srgbClr val="FF0000"/>
                </a:solidFill>
                <a:ea typeface="ＭＳ Ｐゴシック" charset="0"/>
              </a:rPr>
              <a:t>apostles</a:t>
            </a:r>
            <a:r>
              <a:rPr lang="en-US" sz="2000" dirty="0">
                <a:ea typeface="ＭＳ Ｐゴシック" charset="0"/>
              </a:rPr>
              <a:t>; and some, </a:t>
            </a:r>
            <a:r>
              <a:rPr lang="en-US" sz="2000" b="1" dirty="0">
                <a:solidFill>
                  <a:srgbClr val="FF0000"/>
                </a:solidFill>
                <a:ea typeface="ＭＳ Ｐゴシック" charset="0"/>
              </a:rPr>
              <a:t>prophets</a:t>
            </a:r>
            <a:r>
              <a:rPr lang="en-US" sz="2000" dirty="0">
                <a:ea typeface="ＭＳ Ｐゴシック" charset="0"/>
              </a:rPr>
              <a:t>; and some, </a:t>
            </a:r>
            <a:r>
              <a:rPr lang="en-US" sz="2000" b="1" dirty="0">
                <a:solidFill>
                  <a:srgbClr val="FF0000"/>
                </a:solidFill>
                <a:ea typeface="ＭＳ Ｐゴシック" charset="0"/>
              </a:rPr>
              <a:t>evangelists</a:t>
            </a:r>
            <a:r>
              <a:rPr lang="en-US" sz="2000" dirty="0">
                <a:ea typeface="ＭＳ Ｐゴシック" charset="0"/>
              </a:rPr>
              <a:t>; and some, </a:t>
            </a:r>
            <a:r>
              <a:rPr lang="en-US" sz="2000" b="1" dirty="0">
                <a:solidFill>
                  <a:srgbClr val="FF0000"/>
                </a:solidFill>
                <a:ea typeface="ＭＳ Ｐゴシック" charset="0"/>
              </a:rPr>
              <a:t>pastors</a:t>
            </a:r>
            <a:r>
              <a:rPr lang="en-US" sz="2000" dirty="0">
                <a:ea typeface="ＭＳ Ｐゴシック" charset="0"/>
              </a:rPr>
              <a:t> and </a:t>
            </a:r>
            <a:r>
              <a:rPr lang="en-US" sz="2000" b="1" dirty="0">
                <a:solidFill>
                  <a:srgbClr val="FF0000"/>
                </a:solidFill>
                <a:ea typeface="ＭＳ Ｐゴシック" charset="0"/>
              </a:rPr>
              <a:t>teachers;" </a:t>
            </a:r>
          </a:p>
          <a:p>
            <a:pPr marL="342900" indent="-342900" eaLnBrk="1" hangingPunct="1">
              <a:buFont typeface="Wingdings 3" charset="0"/>
              <a:buChar char=""/>
              <a:defRPr/>
            </a:pPr>
            <a:r>
              <a:rPr lang="en-US" sz="2000" dirty="0">
                <a:ea typeface="ＭＳ Ｐゴシック" charset="0"/>
              </a:rPr>
              <a:t>"For the perfecting of the saints, for the work of the ministry, for the edifying of the body of Christ:"</a:t>
            </a:r>
          </a:p>
          <a:p>
            <a:pPr marL="342900" indent="-342900" eaLnBrk="1" hangingPunct="1">
              <a:buFont typeface="Wingdings 3" charset="0"/>
              <a:buChar char=""/>
              <a:defRPr/>
            </a:pPr>
            <a:r>
              <a:rPr lang="en-US" sz="2000" b="1" dirty="0">
                <a:solidFill>
                  <a:srgbClr val="FF0000"/>
                </a:solidFill>
                <a:ea typeface="ＭＳ Ｐゴシック" charset="0"/>
              </a:rPr>
              <a:t>"Till we all come in the unity of the faith, and of the knowledge of the Son of God, unto a perfect man, unto the measure of the stature of the </a:t>
            </a:r>
            <a:r>
              <a:rPr lang="en-US" sz="2000" b="1" dirty="0" err="1">
                <a:solidFill>
                  <a:srgbClr val="FF0000"/>
                </a:solidFill>
                <a:ea typeface="ＭＳ Ｐゴシック" charset="0"/>
              </a:rPr>
              <a:t>fulness</a:t>
            </a:r>
            <a:r>
              <a:rPr lang="en-US" sz="2000" b="1" dirty="0">
                <a:solidFill>
                  <a:srgbClr val="FF0000"/>
                </a:solidFill>
                <a:ea typeface="ＭＳ Ｐゴシック" charset="0"/>
              </a:rPr>
              <a:t> of Christ</a:t>
            </a:r>
            <a:r>
              <a:rPr lang="en-US" sz="2000" dirty="0">
                <a:solidFill>
                  <a:srgbClr val="FF0000"/>
                </a:solidFill>
                <a:ea typeface="ＭＳ Ｐゴシック" charset="0"/>
              </a:rPr>
              <a:t>."</a:t>
            </a:r>
          </a:p>
          <a:p>
            <a:pPr marL="0" indent="0" eaLnBrk="1" hangingPunct="1">
              <a:buFont typeface="Wingdings" charset="0"/>
              <a:buNone/>
              <a:defRPr/>
            </a:pPr>
            <a:r>
              <a:rPr lang="en-US" sz="2000" dirty="0">
                <a:ea typeface="ＭＳ Ｐゴシック" charset="0"/>
              </a:rPr>
              <a:t>				Ephesians 4:11-13</a:t>
            </a:r>
          </a:p>
          <a:p>
            <a:pPr marL="0" indent="0" eaLnBrk="1" hangingPunct="1">
              <a:buFont typeface="Wingdings" charset="0"/>
              <a:buNone/>
              <a:defRPr/>
            </a:pPr>
            <a:r>
              <a:rPr lang="en-US" sz="2000" dirty="0">
                <a:ea typeface="ＭＳ Ｐゴシック" charset="0"/>
              </a:rPr>
              <a:t>				(Mentions offices, not orders of priesthood)</a:t>
            </a:r>
          </a:p>
        </p:txBody>
      </p:sp>
      <p:sp>
        <p:nvSpPr>
          <p:cNvPr id="421890" name="Rectangle 2">
            <a:extLst>
              <a:ext uri="{FF2B5EF4-FFF2-40B4-BE49-F238E27FC236}">
                <a16:creationId xmlns:a16="http://schemas.microsoft.com/office/drawing/2014/main" id="{7353C648-A987-46AE-903A-9928FCC846EC}"/>
              </a:ext>
            </a:extLst>
          </p:cNvPr>
          <p:cNvSpPr>
            <a:spLocks noGrp="1" noChangeArrowheads="1"/>
          </p:cNvSpPr>
          <p:nvPr>
            <p:ph type="title"/>
          </p:nvPr>
        </p:nvSpPr>
        <p:spPr>
          <a:xfrm>
            <a:off x="-5331" y="-247650"/>
            <a:ext cx="7793037" cy="762000"/>
          </a:xfrm>
        </p:spPr>
        <p:txBody>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Priesthood of all Believers </a:t>
            </a:r>
            <a:endParaRPr lang="en-US" sz="3200" dirty="0">
              <a:latin typeface="Mistral" charset="0"/>
              <a:ea typeface="ＭＳ Ｐゴシック" charset="0"/>
            </a:endParaRPr>
          </a:p>
        </p:txBody>
      </p:sp>
      <p:sp>
        <p:nvSpPr>
          <p:cNvPr id="98307" name="Slide Number Placeholder 5">
            <a:extLst>
              <a:ext uri="{FF2B5EF4-FFF2-40B4-BE49-F238E27FC236}">
                <a16:creationId xmlns:a16="http://schemas.microsoft.com/office/drawing/2014/main" id="{EAD2959A-D4A8-4A80-991D-66299F6927B6}"/>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31D7678-A1F2-4FDE-937F-BA49C8E79E76}" type="slidenum">
              <a:rPr lang="en-US" altLang="en-US" sz="1400"/>
              <a:pPr eaLnBrk="1" hangingPunct="1"/>
              <a:t>34</a:t>
            </a:fld>
            <a:endParaRPr lang="en-US" altLang="en-US" sz="1400"/>
          </a:p>
        </p:txBody>
      </p:sp>
      <p:pic>
        <p:nvPicPr>
          <p:cNvPr id="98308" name="Picture 1" descr="Jesus.jpeg">
            <a:extLst>
              <a:ext uri="{FF2B5EF4-FFF2-40B4-BE49-F238E27FC236}">
                <a16:creationId xmlns:a16="http://schemas.microsoft.com/office/drawing/2014/main" id="{2F7418EB-7C83-4D87-932D-22CE6070EB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a:extLst>
              <a:ext uri="{FF2B5EF4-FFF2-40B4-BE49-F238E27FC236}">
                <a16:creationId xmlns:a16="http://schemas.microsoft.com/office/drawing/2014/main" id="{11C3F373-13B3-4DE7-AF5A-203752495574}"/>
              </a:ext>
            </a:extLst>
          </p:cNvPr>
          <p:cNvSpPr>
            <a:spLocks noGrp="1" noChangeArrowheads="1"/>
          </p:cNvSpPr>
          <p:nvPr>
            <p:ph idx="1"/>
          </p:nvPr>
        </p:nvSpPr>
        <p:spPr>
          <a:xfrm>
            <a:off x="228600" y="1257300"/>
            <a:ext cx="8915400" cy="3524250"/>
          </a:xfrm>
        </p:spPr>
        <p:txBody>
          <a:bodyPr/>
          <a:lstStyle/>
          <a:p>
            <a:pPr marL="404813" indent="-404813" eaLnBrk="1" hangingPunct="1">
              <a:lnSpc>
                <a:spcPct val="80000"/>
              </a:lnSpc>
              <a:buFontTx/>
              <a:buNone/>
            </a:pPr>
            <a:r>
              <a:rPr lang="en-US" altLang="en-US">
                <a:latin typeface="Tahoma" panose="020B0604030504040204" pitchFamily="34" charset="0"/>
              </a:rPr>
              <a:t>1. 	</a:t>
            </a:r>
            <a:r>
              <a:rPr lang="en-US" altLang="en-US">
                <a:latin typeface="Arial" panose="020B0604020202020204" pitchFamily="34" charset="0"/>
              </a:rPr>
              <a:t>Man is saved by grace through </a:t>
            </a:r>
            <a:r>
              <a:rPr lang="en-US" altLang="en-US" b="1">
                <a:solidFill>
                  <a:srgbClr val="FF0000"/>
                </a:solidFill>
                <a:latin typeface="Arial" panose="020B0604020202020204" pitchFamily="34" charset="0"/>
              </a:rPr>
              <a:t>FAITH ALONE.</a:t>
            </a:r>
          </a:p>
          <a:p>
            <a:pPr marL="404813" indent="-404813" eaLnBrk="1" hangingPunct="1">
              <a:lnSpc>
                <a:spcPct val="80000"/>
              </a:lnSpc>
              <a:buFontTx/>
              <a:buNone/>
            </a:pPr>
            <a:endParaRPr lang="en-US" altLang="en-US" sz="800">
              <a:latin typeface="Arial" panose="020B0604020202020204" pitchFamily="34" charset="0"/>
            </a:endParaRPr>
          </a:p>
          <a:p>
            <a:pPr marL="404813" indent="-404813" eaLnBrk="1" hangingPunct="1">
              <a:lnSpc>
                <a:spcPct val="80000"/>
              </a:lnSpc>
              <a:buFontTx/>
              <a:buNone/>
            </a:pPr>
            <a:r>
              <a:rPr lang="en-US" altLang="en-US">
                <a:latin typeface="Arial" panose="020B0604020202020204" pitchFamily="34" charset="0"/>
              </a:rPr>
              <a:t>2.	The Bible is the </a:t>
            </a:r>
            <a:r>
              <a:rPr lang="en-US" altLang="en-US" b="1">
                <a:solidFill>
                  <a:srgbClr val="FF0000"/>
                </a:solidFill>
                <a:latin typeface="Arial" panose="020B0604020202020204" pitchFamily="34" charset="0"/>
              </a:rPr>
              <a:t>INFALLIBLE </a:t>
            </a:r>
            <a:r>
              <a:rPr lang="en-US" altLang="en-US">
                <a:latin typeface="Arial" panose="020B0604020202020204" pitchFamily="34" charset="0"/>
              </a:rPr>
              <a:t>word of God (original autographs) and the </a:t>
            </a:r>
            <a:r>
              <a:rPr lang="en-US" altLang="en-US" b="1">
                <a:solidFill>
                  <a:srgbClr val="FF0000"/>
                </a:solidFill>
                <a:latin typeface="Arial" panose="020B0604020202020204" pitchFamily="34" charset="0"/>
              </a:rPr>
              <a:t>ONLY</a:t>
            </a:r>
            <a:r>
              <a:rPr lang="en-US" altLang="en-US">
                <a:latin typeface="Arial" panose="020B0604020202020204" pitchFamily="34" charset="0"/>
              </a:rPr>
              <a:t> word of God.</a:t>
            </a:r>
          </a:p>
          <a:p>
            <a:pPr marL="404813" indent="-404813" eaLnBrk="1" hangingPunct="1">
              <a:lnSpc>
                <a:spcPct val="80000"/>
              </a:lnSpc>
              <a:buFontTx/>
              <a:buChar char="•"/>
            </a:pPr>
            <a:endParaRPr lang="en-US" altLang="en-US" sz="800">
              <a:latin typeface="Arial" panose="020B0604020202020204" pitchFamily="34" charset="0"/>
            </a:endParaRPr>
          </a:p>
          <a:p>
            <a:pPr marL="404813" indent="-404813" eaLnBrk="1" hangingPunct="1">
              <a:lnSpc>
                <a:spcPct val="80000"/>
              </a:lnSpc>
              <a:buFontTx/>
              <a:buNone/>
            </a:pPr>
            <a:r>
              <a:rPr lang="en-US" altLang="en-US">
                <a:latin typeface="Arial" panose="020B0604020202020204" pitchFamily="34" charset="0"/>
              </a:rPr>
              <a:t>3.	The </a:t>
            </a:r>
            <a:r>
              <a:rPr lang="ja-JP" altLang="en-US">
                <a:latin typeface="Arial" panose="020B0604020202020204" pitchFamily="34" charset="0"/>
              </a:rPr>
              <a:t>“</a:t>
            </a:r>
            <a:r>
              <a:rPr lang="en-US" altLang="ja-JP">
                <a:latin typeface="Arial" panose="020B0604020202020204" pitchFamily="34" charset="0"/>
              </a:rPr>
              <a:t>priesthood of all believers</a:t>
            </a:r>
            <a:r>
              <a:rPr lang="ja-JP" altLang="en-US">
                <a:latin typeface="Arial" panose="020B0604020202020204" pitchFamily="34" charset="0"/>
              </a:rPr>
              <a:t>”</a:t>
            </a:r>
            <a:r>
              <a:rPr lang="en-US" altLang="ja-JP" b="1">
                <a:solidFill>
                  <a:srgbClr val="FF0000"/>
                </a:solidFill>
                <a:latin typeface="Arial" panose="020B0604020202020204" pitchFamily="34" charset="0"/>
              </a:rPr>
              <a:t>REPLACED</a:t>
            </a:r>
            <a:r>
              <a:rPr lang="en-US" altLang="ja-JP">
                <a:solidFill>
                  <a:srgbClr val="FF0000"/>
                </a:solidFill>
                <a:latin typeface="Arial" panose="020B0604020202020204" pitchFamily="34" charset="0"/>
              </a:rPr>
              <a:t> </a:t>
            </a:r>
            <a:r>
              <a:rPr lang="en-US" altLang="ja-JP">
                <a:latin typeface="Arial" panose="020B0604020202020204" pitchFamily="34" charset="0"/>
              </a:rPr>
              <a:t>the Old Testament ministerial priesthood (i.e., Aaronic priesthood) at the cross.</a:t>
            </a:r>
          </a:p>
          <a:p>
            <a:pPr marL="404813" indent="-404813" eaLnBrk="1" hangingPunct="1">
              <a:lnSpc>
                <a:spcPct val="80000"/>
              </a:lnSpc>
              <a:buFontTx/>
              <a:buNone/>
            </a:pPr>
            <a:endParaRPr lang="en-US" altLang="ja-JP" sz="800">
              <a:latin typeface="Arial" panose="020B0604020202020204" pitchFamily="34" charset="0"/>
            </a:endParaRPr>
          </a:p>
          <a:p>
            <a:pPr marL="404813" indent="-404813" eaLnBrk="1" hangingPunct="1">
              <a:lnSpc>
                <a:spcPct val="80000"/>
              </a:lnSpc>
            </a:pPr>
            <a:r>
              <a:rPr lang="en-US" altLang="en-US" sz="2000">
                <a:latin typeface="Arial" panose="020B0604020202020204" pitchFamily="34" charset="0"/>
              </a:rPr>
              <a:t>Evangelical Christians frequently exhibit a </a:t>
            </a:r>
            <a:r>
              <a:rPr lang="en-US" altLang="en-US" sz="2000" b="1">
                <a:solidFill>
                  <a:srgbClr val="FF0000"/>
                </a:solidFill>
                <a:latin typeface="Arial" panose="020B0604020202020204" pitchFamily="34" charset="0"/>
              </a:rPr>
              <a:t>missionary zeal!</a:t>
            </a:r>
            <a:endParaRPr lang="en-US" altLang="en-US" sz="2000">
              <a:latin typeface="Arial" panose="020B0604020202020204" pitchFamily="34" charset="0"/>
            </a:endParaRPr>
          </a:p>
          <a:p>
            <a:pPr marL="404813" indent="-404813" eaLnBrk="1" hangingPunct="1">
              <a:lnSpc>
                <a:spcPct val="80000"/>
              </a:lnSpc>
            </a:pPr>
            <a:r>
              <a:rPr lang="en-US" altLang="en-US" sz="2000">
                <a:latin typeface="Arial" panose="020B0604020202020204" pitchFamily="34" charset="0"/>
              </a:rPr>
              <a:t>This is </a:t>
            </a:r>
            <a:r>
              <a:rPr lang="en-US" altLang="en-US" sz="2000" b="1">
                <a:solidFill>
                  <a:srgbClr val="FF0000"/>
                </a:solidFill>
                <a:latin typeface="Arial" panose="020B0604020202020204" pitchFamily="34" charset="0"/>
              </a:rPr>
              <a:t>not a denomination!  </a:t>
            </a:r>
            <a:endParaRPr lang="en-US" altLang="en-US" sz="2000">
              <a:latin typeface="Arial" panose="020B0604020202020204" pitchFamily="34" charset="0"/>
            </a:endParaRPr>
          </a:p>
        </p:txBody>
      </p:sp>
      <p:sp>
        <p:nvSpPr>
          <p:cNvPr id="47106" name="Rectangle 2">
            <a:extLst>
              <a:ext uri="{FF2B5EF4-FFF2-40B4-BE49-F238E27FC236}">
                <a16:creationId xmlns:a16="http://schemas.microsoft.com/office/drawing/2014/main" id="{FC035BE6-2B14-4F58-A0CD-C088FD5BED05}"/>
              </a:ext>
            </a:extLst>
          </p:cNvPr>
          <p:cNvSpPr>
            <a:spLocks noGrp="1" noChangeArrowheads="1"/>
          </p:cNvSpPr>
          <p:nvPr>
            <p:ph type="title"/>
          </p:nvPr>
        </p:nvSpPr>
        <p:spPr>
          <a:xfrm>
            <a:off x="990600" y="0"/>
            <a:ext cx="6781800" cy="1096565"/>
          </a:xfrm>
        </p:spPr>
        <p:txBody>
          <a:bodyPr/>
          <a:lstStyle/>
          <a:p>
            <a:pPr eaLnBrk="1" hangingPunct="1">
              <a:defRPr/>
            </a:pPr>
            <a:r>
              <a:rPr lang="en-US" sz="3200" dirty="0">
                <a:latin typeface="Copperplate"/>
                <a:ea typeface="ＭＳ Ｐゴシック" charset="0"/>
                <a:cs typeface="Copperplate"/>
              </a:rPr>
              <a:t>EVANGELICALS</a:t>
            </a:r>
            <a:br>
              <a:rPr lang="en-US" sz="4000" dirty="0">
                <a:latin typeface="Copperplate"/>
                <a:ea typeface="ＭＳ Ｐゴシック" charset="0"/>
                <a:cs typeface="Copperplate"/>
              </a:rPr>
            </a:br>
            <a:r>
              <a:rPr lang="en-US" sz="2000" dirty="0">
                <a:latin typeface="Copperplate"/>
                <a:ea typeface="ＭＳ Ｐゴシック" charset="0"/>
                <a:cs typeface="Copperplate"/>
              </a:rPr>
              <a:t>(USED TO BE CALLED </a:t>
            </a:r>
            <a:r>
              <a:rPr lang="ja-JP" altLang="en-US" sz="2000" dirty="0">
                <a:latin typeface="Copperplate"/>
                <a:ea typeface="ＭＳ Ｐゴシック" charset="0"/>
                <a:cs typeface="Copperplate"/>
              </a:rPr>
              <a:t>“</a:t>
            </a:r>
            <a:r>
              <a:rPr lang="en-US" altLang="ja-JP" sz="2000" dirty="0">
                <a:latin typeface="Copperplate"/>
                <a:ea typeface="ＭＳ Ｐゴシック" charset="0"/>
                <a:cs typeface="Copperplate"/>
              </a:rPr>
              <a:t>FUNDAMENTALISTS</a:t>
            </a:r>
            <a:r>
              <a:rPr lang="ja-JP" altLang="en-US" sz="2000" dirty="0">
                <a:latin typeface="Copperplate"/>
                <a:ea typeface="ＭＳ Ｐゴシック" charset="0"/>
                <a:cs typeface="Copperplate"/>
              </a:rPr>
              <a:t>”</a:t>
            </a:r>
            <a:r>
              <a:rPr lang="en-US" altLang="ja-JP" sz="2000" dirty="0">
                <a:latin typeface="Copperplate"/>
                <a:ea typeface="ＭＳ Ｐゴシック" charset="0"/>
                <a:cs typeface="Copperplate"/>
              </a:rPr>
              <a:t>)</a:t>
            </a:r>
            <a:endParaRPr lang="en-US" sz="2000" dirty="0">
              <a:latin typeface="Copperplate"/>
              <a:ea typeface="ＭＳ Ｐゴシック" charset="0"/>
              <a:cs typeface="Copperplate"/>
            </a:endParaRPr>
          </a:p>
        </p:txBody>
      </p:sp>
      <p:sp>
        <p:nvSpPr>
          <p:cNvPr id="36867" name="Slide Number Placeholder 5">
            <a:extLst>
              <a:ext uri="{FF2B5EF4-FFF2-40B4-BE49-F238E27FC236}">
                <a16:creationId xmlns:a16="http://schemas.microsoft.com/office/drawing/2014/main" id="{ACDE5AFC-AF5D-4664-BC5E-217E29EDF791}"/>
              </a:ext>
            </a:extLst>
          </p:cNvPr>
          <p:cNvSpPr>
            <a:spLocks noGrp="1"/>
          </p:cNvSpPr>
          <p:nvPr>
            <p:ph type="sldNum" sz="quarter" idx="12"/>
          </p:nvPr>
        </p:nvSpPr>
        <p:spPr bwMode="auto">
          <a:xfrm>
            <a:off x="8382000" y="4676775"/>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92E3E73-31D2-409E-9F6D-4FE3BEB20F6B}" type="slidenum">
              <a:rPr lang="en-US" altLang="en-US" sz="1400"/>
              <a:pPr eaLnBrk="1" hangingPunct="1"/>
              <a:t>4</a:t>
            </a:fld>
            <a:endParaRPr lang="en-US" altLang="en-US" sz="1400"/>
          </a:p>
        </p:txBody>
      </p:sp>
      <p:pic>
        <p:nvPicPr>
          <p:cNvPr id="36868" name="Picture 4" descr="Calvin3">
            <a:extLst>
              <a:ext uri="{FF2B5EF4-FFF2-40B4-BE49-F238E27FC236}">
                <a16:creationId xmlns:a16="http://schemas.microsoft.com/office/drawing/2014/main" id="{89785C66-FD1D-48E8-B404-29B0CB052AD5}"/>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Luther1">
            <a:extLst>
              <a:ext uri="{FF2B5EF4-FFF2-40B4-BE49-F238E27FC236}">
                <a16:creationId xmlns:a16="http://schemas.microsoft.com/office/drawing/2014/main" id="{D8F18D12-6502-48D6-A1FD-FDEF4D7B431F}"/>
              </a:ext>
            </a:extLst>
          </p:cNvPr>
          <p:cNvPicPr>
            <a:picLocks noChangeAspect="1" noChangeArrowheads="1"/>
          </p:cNvPicPr>
          <p:nvPr/>
        </p:nvPicPr>
        <p:blipFill>
          <a:blip r:embed="rId4">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6B45D23-3F11-4E8A-891E-FC67222E6D21}"/>
              </a:ext>
            </a:extLst>
          </p:cNvPr>
          <p:cNvSpPr>
            <a:spLocks noGrp="1" noChangeArrowheads="1"/>
          </p:cNvSpPr>
          <p:nvPr>
            <p:ph type="title"/>
          </p:nvPr>
        </p:nvSpPr>
        <p:spPr>
          <a:xfrm>
            <a:off x="838200" y="0"/>
            <a:ext cx="7343775" cy="1096565"/>
          </a:xfrm>
        </p:spPr>
        <p:txBody>
          <a:bodyPr/>
          <a:lstStyle/>
          <a:p>
            <a:pPr eaLnBrk="1" hangingPunct="1">
              <a:defRPr/>
            </a:pPr>
            <a:r>
              <a:rPr lang="en-US" sz="3200" dirty="0">
                <a:latin typeface="Copperplate"/>
                <a:ea typeface="ＭＳ Ｐゴシック" charset="0"/>
                <a:cs typeface="Copperplate"/>
              </a:rPr>
              <a:t>THE FOUR SOLAS</a:t>
            </a:r>
            <a:br>
              <a:rPr lang="en-US" sz="3200" dirty="0">
                <a:latin typeface="Copperplate"/>
                <a:ea typeface="ＭＳ Ｐゴシック" charset="0"/>
                <a:cs typeface="Copperplate"/>
              </a:rPr>
            </a:br>
            <a:r>
              <a:rPr lang="en-US" sz="3200" i="1" dirty="0">
                <a:latin typeface="Copperplate"/>
                <a:ea typeface="ＭＳ Ｐゴシック" charset="0"/>
                <a:cs typeface="Copperplate"/>
              </a:rPr>
              <a:t>(SALVATION)</a:t>
            </a:r>
          </a:p>
        </p:txBody>
      </p:sp>
      <p:sp>
        <p:nvSpPr>
          <p:cNvPr id="38914" name="Rectangle 3">
            <a:extLst>
              <a:ext uri="{FF2B5EF4-FFF2-40B4-BE49-F238E27FC236}">
                <a16:creationId xmlns:a16="http://schemas.microsoft.com/office/drawing/2014/main" id="{B8A08DF7-FA8B-40E2-9E8A-3B9B6286EB11}"/>
              </a:ext>
            </a:extLst>
          </p:cNvPr>
          <p:cNvSpPr>
            <a:spLocks noGrp="1" noChangeArrowheads="1"/>
          </p:cNvSpPr>
          <p:nvPr>
            <p:ph type="body" sz="half" idx="1"/>
          </p:nvPr>
        </p:nvSpPr>
        <p:spPr>
          <a:xfrm>
            <a:off x="533400" y="1512888"/>
            <a:ext cx="8610600" cy="3630612"/>
          </a:xfrm>
        </p:spPr>
        <p:txBody>
          <a:bodyPr/>
          <a:lstStyle/>
          <a:p>
            <a:pPr marL="0" indent="0" algn="ctr" eaLnBrk="1" hangingPunct="1">
              <a:buFont typeface="Wingdings" panose="05000000000000000000" pitchFamily="2" charset="2"/>
              <a:buNone/>
            </a:pPr>
            <a:endParaRPr lang="en-US" altLang="en-US" sz="800">
              <a:latin typeface="Tahoma" panose="020B0604030504040204" pitchFamily="34" charset="0"/>
            </a:endParaRPr>
          </a:p>
          <a:p>
            <a:pPr marL="0" indent="0" eaLnBrk="1" hangingPunct="1">
              <a:buFont typeface="Wingdings" panose="05000000000000000000" pitchFamily="2" charset="2"/>
              <a:buNone/>
            </a:pPr>
            <a:r>
              <a:rPr lang="en-US" altLang="en-US">
                <a:latin typeface="Arial" panose="020B0604020202020204" pitchFamily="34" charset="0"/>
              </a:rPr>
              <a:t>1. </a:t>
            </a:r>
            <a:r>
              <a:rPr lang="en-US" altLang="en-US" b="1">
                <a:solidFill>
                  <a:srgbClr val="FF0000"/>
                </a:solidFill>
                <a:latin typeface="Arial" panose="020B0604020202020204" pitchFamily="34" charset="0"/>
              </a:rPr>
              <a:t>CHRIST</a:t>
            </a:r>
            <a:r>
              <a:rPr lang="en-US" altLang="en-US">
                <a:latin typeface="Arial" panose="020B0604020202020204" pitchFamily="34" charset="0"/>
              </a:rPr>
              <a:t> ALONE (</a:t>
            </a:r>
            <a:r>
              <a:rPr lang="en-US" altLang="en-US" i="1">
                <a:latin typeface="Arial" panose="020B0604020202020204" pitchFamily="34" charset="0"/>
              </a:rPr>
              <a:t>sola Christos</a:t>
            </a:r>
            <a:r>
              <a:rPr lang="en-US" altLang="en-US">
                <a:latin typeface="Arial" panose="020B0604020202020204" pitchFamily="34" charset="0"/>
              </a:rPr>
              <a:t>) – NOT human merit.</a:t>
            </a:r>
          </a:p>
          <a:p>
            <a:pPr marL="0" indent="0" eaLnBrk="1" hangingPunct="1">
              <a:buFont typeface="Wingdings" panose="05000000000000000000" pitchFamily="2" charset="2"/>
              <a:buNone/>
            </a:pPr>
            <a:endParaRPr lang="en-US" altLang="en-US" sz="1000">
              <a:latin typeface="Arial" panose="020B0604020202020204" pitchFamily="34" charset="0"/>
            </a:endParaRPr>
          </a:p>
          <a:p>
            <a:pPr marL="0" indent="0" eaLnBrk="1" hangingPunct="1">
              <a:buFontTx/>
              <a:buNone/>
            </a:pPr>
            <a:r>
              <a:rPr lang="en-US" altLang="en-US">
                <a:latin typeface="Arial" panose="020B0604020202020204" pitchFamily="34" charset="0"/>
              </a:rPr>
              <a:t>2. </a:t>
            </a:r>
            <a:r>
              <a:rPr lang="en-US" altLang="en-US" b="1">
                <a:solidFill>
                  <a:srgbClr val="FF0000"/>
                </a:solidFill>
                <a:latin typeface="Arial" panose="020B0604020202020204" pitchFamily="34" charset="0"/>
              </a:rPr>
              <a:t>GRACE</a:t>
            </a:r>
            <a:r>
              <a:rPr lang="en-US" altLang="en-US">
                <a:latin typeface="Arial" panose="020B0604020202020204" pitchFamily="34" charset="0"/>
              </a:rPr>
              <a:t> ALONE (</a:t>
            </a:r>
            <a:r>
              <a:rPr lang="en-US" altLang="en-US" i="1">
                <a:latin typeface="Arial" panose="020B0604020202020204" pitchFamily="34" charset="0"/>
              </a:rPr>
              <a:t>sola gratia</a:t>
            </a:r>
            <a:r>
              <a:rPr lang="en-US" altLang="en-US">
                <a:latin typeface="Arial" panose="020B0604020202020204" pitchFamily="34" charset="0"/>
              </a:rPr>
              <a:t>) – NOT our power.</a:t>
            </a:r>
          </a:p>
          <a:p>
            <a:pPr marL="0" indent="0" eaLnBrk="1" hangingPunct="1">
              <a:buFontTx/>
              <a:buNone/>
            </a:pPr>
            <a:endParaRPr lang="en-US" altLang="en-US" sz="1000">
              <a:latin typeface="Arial" panose="020B0604020202020204" pitchFamily="34" charset="0"/>
            </a:endParaRPr>
          </a:p>
          <a:p>
            <a:pPr marL="0" indent="0" eaLnBrk="1" hangingPunct="1">
              <a:buFontTx/>
              <a:buNone/>
            </a:pPr>
            <a:r>
              <a:rPr lang="en-US" altLang="en-US">
                <a:latin typeface="Arial" panose="020B0604020202020204" pitchFamily="34" charset="0"/>
              </a:rPr>
              <a:t>3. </a:t>
            </a:r>
            <a:r>
              <a:rPr lang="en-US" altLang="en-US" b="1">
                <a:solidFill>
                  <a:srgbClr val="FF0000"/>
                </a:solidFill>
                <a:latin typeface="Arial" panose="020B0604020202020204" pitchFamily="34" charset="0"/>
              </a:rPr>
              <a:t>FAITH</a:t>
            </a:r>
            <a:r>
              <a:rPr lang="en-US" altLang="en-US">
                <a:solidFill>
                  <a:srgbClr val="FF0000"/>
                </a:solidFill>
                <a:latin typeface="Arial" panose="020B0604020202020204" pitchFamily="34" charset="0"/>
              </a:rPr>
              <a:t> </a:t>
            </a:r>
            <a:r>
              <a:rPr lang="en-US" altLang="en-US">
                <a:latin typeface="Arial" panose="020B0604020202020204" pitchFamily="34" charset="0"/>
              </a:rPr>
              <a:t>ALONE (</a:t>
            </a:r>
            <a:r>
              <a:rPr lang="en-US" altLang="en-US" i="1">
                <a:latin typeface="Arial" panose="020B0604020202020204" pitchFamily="34" charset="0"/>
              </a:rPr>
              <a:t>sola fidé</a:t>
            </a:r>
            <a:r>
              <a:rPr lang="en-US" altLang="en-US">
                <a:latin typeface="Arial" panose="020B0604020202020204" pitchFamily="34" charset="0"/>
              </a:rPr>
              <a:t>) – NOT of works.</a:t>
            </a:r>
          </a:p>
          <a:p>
            <a:pPr marL="0" indent="0" eaLnBrk="1" hangingPunct="1">
              <a:buFontTx/>
              <a:buNone/>
            </a:pPr>
            <a:endParaRPr lang="en-US" altLang="en-US" sz="1000">
              <a:latin typeface="Arial" panose="020B0604020202020204" pitchFamily="34" charset="0"/>
            </a:endParaRPr>
          </a:p>
          <a:p>
            <a:pPr marL="0" indent="0" eaLnBrk="1" hangingPunct="1">
              <a:buFontTx/>
              <a:buNone/>
            </a:pPr>
            <a:r>
              <a:rPr lang="en-US" altLang="en-US">
                <a:latin typeface="Arial" panose="020B0604020202020204" pitchFamily="34" charset="0"/>
              </a:rPr>
              <a:t>4. </a:t>
            </a:r>
            <a:r>
              <a:rPr lang="en-US" altLang="en-US" b="1">
                <a:solidFill>
                  <a:srgbClr val="FF0000"/>
                </a:solidFill>
                <a:latin typeface="Arial" panose="020B0604020202020204" pitchFamily="34" charset="0"/>
              </a:rPr>
              <a:t>BIBLE</a:t>
            </a:r>
            <a:r>
              <a:rPr lang="en-US" altLang="en-US">
                <a:solidFill>
                  <a:srgbClr val="FF0000"/>
                </a:solidFill>
                <a:latin typeface="Arial" panose="020B0604020202020204" pitchFamily="34" charset="0"/>
              </a:rPr>
              <a:t> </a:t>
            </a:r>
            <a:r>
              <a:rPr lang="en-US" altLang="en-US">
                <a:latin typeface="Arial" panose="020B0604020202020204" pitchFamily="34" charset="0"/>
              </a:rPr>
              <a:t>ALONE (</a:t>
            </a:r>
            <a:r>
              <a:rPr lang="en-US" altLang="en-US" i="1">
                <a:latin typeface="Arial" panose="020B0604020202020204" pitchFamily="34" charset="0"/>
              </a:rPr>
              <a:t>sola Scriptura</a:t>
            </a:r>
            <a:r>
              <a:rPr lang="en-US" altLang="en-US">
                <a:latin typeface="Arial" panose="020B0604020202020204" pitchFamily="34" charset="0"/>
              </a:rPr>
              <a:t>) – NOT holy tradition.</a:t>
            </a:r>
          </a:p>
          <a:p>
            <a:pPr marL="0" indent="0" eaLnBrk="1" hangingPunct="1">
              <a:buFontTx/>
              <a:buAutoNum type="arabicParenR"/>
            </a:pPr>
            <a:endParaRPr lang="en-US" altLang="en-US">
              <a:latin typeface="Tahoma" panose="020B0604030504040204" pitchFamily="34" charset="0"/>
            </a:endParaRPr>
          </a:p>
        </p:txBody>
      </p:sp>
      <p:sp>
        <p:nvSpPr>
          <p:cNvPr id="38915" name="Slide Number Placeholder 6">
            <a:extLst>
              <a:ext uri="{FF2B5EF4-FFF2-40B4-BE49-F238E27FC236}">
                <a16:creationId xmlns:a16="http://schemas.microsoft.com/office/drawing/2014/main" id="{A82D57EA-3829-4BB4-8B81-0813E1D1D7E2}"/>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9F3D450-FD46-42AE-904E-4F6AC1D1972B}" type="slidenum">
              <a:rPr lang="en-US" altLang="en-US" sz="1400"/>
              <a:pPr eaLnBrk="1" hangingPunct="1"/>
              <a:t>5</a:t>
            </a:fld>
            <a:endParaRPr lang="en-US" altLang="en-US" sz="1400"/>
          </a:p>
        </p:txBody>
      </p:sp>
      <p:pic>
        <p:nvPicPr>
          <p:cNvPr id="38916" name="Picture 5" descr="Luther1">
            <a:extLst>
              <a:ext uri="{FF2B5EF4-FFF2-40B4-BE49-F238E27FC236}">
                <a16:creationId xmlns:a16="http://schemas.microsoft.com/office/drawing/2014/main" id="{A235C197-8DFA-4C25-B45E-AC47240065CE}"/>
              </a:ext>
            </a:extLst>
          </p:cNvPr>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Calvin3">
            <a:extLst>
              <a:ext uri="{FF2B5EF4-FFF2-40B4-BE49-F238E27FC236}">
                <a16:creationId xmlns:a16="http://schemas.microsoft.com/office/drawing/2014/main" id="{BE7F5F9E-43C4-4783-BE16-94AB85D0B3AA}"/>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a:extLst>
              <a:ext uri="{FF2B5EF4-FFF2-40B4-BE49-F238E27FC236}">
                <a16:creationId xmlns:a16="http://schemas.microsoft.com/office/drawing/2014/main" id="{AF67B6A5-C6AC-492F-BC65-7628D0D73E08}"/>
              </a:ext>
            </a:extLst>
          </p:cNvPr>
          <p:cNvSpPr>
            <a:spLocks noGrp="1" noChangeArrowheads="1"/>
          </p:cNvSpPr>
          <p:nvPr>
            <p:ph idx="1"/>
          </p:nvPr>
        </p:nvSpPr>
        <p:spPr>
          <a:xfrm>
            <a:off x="3448050" y="742950"/>
            <a:ext cx="5543550" cy="4038600"/>
          </a:xfrm>
        </p:spPr>
        <p:txBody>
          <a:bodyPr/>
          <a:lstStyle/>
          <a:p>
            <a:pPr marL="0" indent="0" eaLnBrk="1" hangingPunct="1">
              <a:lnSpc>
                <a:spcPct val="90000"/>
              </a:lnSpc>
              <a:buFont typeface="Wingdings 3" charset="0"/>
              <a:buNone/>
              <a:tabLst>
                <a:tab pos="1366838" algn="l"/>
              </a:tabLst>
              <a:defRPr/>
            </a:pPr>
            <a:r>
              <a:rPr lang="en-US" b="1" dirty="0">
                <a:ea typeface="ＭＳ Ｐゴシック" charset="0"/>
              </a:rPr>
              <a:t>This is a ratio of Christians and evangelical Christians to the world population over a period of centuries:</a:t>
            </a:r>
          </a:p>
          <a:p>
            <a:pPr marL="346075" indent="-173038" eaLnBrk="1" hangingPunct="1">
              <a:lnSpc>
                <a:spcPct val="90000"/>
              </a:lnSpc>
              <a:buFont typeface="Wingdings 3" charset="0"/>
              <a:buNone/>
              <a:tabLst>
                <a:tab pos="1366838" algn="l"/>
              </a:tabLst>
              <a:defRPr/>
            </a:pPr>
            <a:endParaRPr lang="en-US" sz="800" b="1" dirty="0">
              <a:ea typeface="ＭＳ Ｐゴシック" charset="0"/>
            </a:endParaRPr>
          </a:p>
          <a:p>
            <a:pPr marL="346075" indent="-173038" eaLnBrk="1" hangingPunct="1">
              <a:lnSpc>
                <a:spcPct val="90000"/>
              </a:lnSpc>
              <a:buFont typeface="Wingdings 3" charset="0"/>
              <a:buChar char=""/>
              <a:tabLst>
                <a:tab pos="1366838" algn="l"/>
              </a:tabLst>
              <a:defRPr/>
            </a:pPr>
            <a:r>
              <a:rPr lang="en-US" sz="2000" b="1" dirty="0">
                <a:ea typeface="ＭＳ Ｐゴシック" charset="0"/>
              </a:rPr>
              <a:t>100 AD:   </a:t>
            </a:r>
            <a:r>
              <a:rPr lang="en-US" sz="2000" dirty="0">
                <a:ea typeface="ＭＳ Ｐゴシック" charset="0"/>
              </a:rPr>
              <a:t>One Christian to</a:t>
            </a:r>
            <a:r>
              <a:rPr lang="en-US" sz="2000" b="1" dirty="0">
                <a:solidFill>
                  <a:srgbClr val="FF0000"/>
                </a:solidFill>
                <a:ea typeface="ＭＳ Ｐゴシック" charset="0"/>
              </a:rPr>
              <a:t> 360 </a:t>
            </a:r>
          </a:p>
          <a:p>
            <a:pPr marL="344488" indent="0" eaLnBrk="1" hangingPunct="1">
              <a:lnSpc>
                <a:spcPct val="90000"/>
              </a:lnSpc>
              <a:buFont typeface="Wingdings 3" charset="0"/>
              <a:buNone/>
              <a:tabLst>
                <a:tab pos="1366838" algn="l"/>
              </a:tabLst>
              <a:defRPr/>
            </a:pPr>
            <a:r>
              <a:rPr lang="en-US" sz="2000" dirty="0">
                <a:ea typeface="ＭＳ Ｐゴシック" charset="0"/>
              </a:rPr>
              <a:t>non-Christians in the world.</a:t>
            </a:r>
          </a:p>
          <a:p>
            <a:pPr marL="346075" indent="-173038" eaLnBrk="1" hangingPunct="1">
              <a:lnSpc>
                <a:spcPct val="90000"/>
              </a:lnSpc>
              <a:buFont typeface="Wingdings 3" charset="0"/>
              <a:buChar char=""/>
              <a:tabLst>
                <a:tab pos="1366838" algn="l"/>
              </a:tabLst>
              <a:defRPr/>
            </a:pPr>
            <a:r>
              <a:rPr lang="en-US" sz="2000" b="1" dirty="0">
                <a:ea typeface="ＭＳ Ｐゴシック" charset="0"/>
              </a:rPr>
              <a:t>1000 AD: </a:t>
            </a:r>
            <a:r>
              <a:rPr lang="en-US" sz="2000" dirty="0">
                <a:ea typeface="ＭＳ Ｐゴシック" charset="0"/>
              </a:rPr>
              <a:t>One Christian to</a:t>
            </a:r>
            <a:r>
              <a:rPr lang="en-US" sz="2000" dirty="0">
                <a:solidFill>
                  <a:srgbClr val="FF0000"/>
                </a:solidFill>
                <a:ea typeface="ＭＳ Ｐゴシック" charset="0"/>
              </a:rPr>
              <a:t> </a:t>
            </a:r>
            <a:r>
              <a:rPr lang="en-US" sz="2000" b="1" dirty="0">
                <a:solidFill>
                  <a:srgbClr val="FF0000"/>
                </a:solidFill>
                <a:ea typeface="ＭＳ Ｐゴシック" charset="0"/>
              </a:rPr>
              <a:t>220</a:t>
            </a:r>
            <a:r>
              <a:rPr lang="en-US" sz="2000" dirty="0">
                <a:solidFill>
                  <a:srgbClr val="FF0000"/>
                </a:solidFill>
                <a:ea typeface="ＭＳ Ｐゴシック" charset="0"/>
              </a:rPr>
              <a:t> </a:t>
            </a:r>
          </a:p>
          <a:p>
            <a:pPr marL="344488" indent="0" eaLnBrk="1" hangingPunct="1">
              <a:lnSpc>
                <a:spcPct val="90000"/>
              </a:lnSpc>
              <a:buFont typeface="Wingdings 3" charset="0"/>
              <a:buNone/>
              <a:tabLst>
                <a:tab pos="1366838" algn="l"/>
              </a:tabLst>
              <a:defRPr/>
            </a:pPr>
            <a:r>
              <a:rPr lang="en-US" sz="2000" dirty="0">
                <a:ea typeface="ＭＳ Ｐゴシック" charset="0"/>
              </a:rPr>
              <a:t>non-Christians in the world.</a:t>
            </a:r>
          </a:p>
          <a:p>
            <a:pPr marL="346075" indent="-173038" eaLnBrk="1" hangingPunct="1">
              <a:lnSpc>
                <a:spcPct val="90000"/>
              </a:lnSpc>
              <a:buFont typeface="Wingdings 3" charset="0"/>
              <a:buChar char=""/>
              <a:tabLst>
                <a:tab pos="1366838" algn="l"/>
              </a:tabLst>
              <a:defRPr/>
            </a:pPr>
            <a:r>
              <a:rPr lang="en-US" sz="2000" b="1" dirty="0">
                <a:ea typeface="ＭＳ Ｐゴシック" charset="0"/>
              </a:rPr>
              <a:t>1900 AD: </a:t>
            </a:r>
            <a:r>
              <a:rPr lang="en-US" sz="2000" dirty="0">
                <a:ea typeface="ＭＳ Ｐゴシック" charset="0"/>
              </a:rPr>
              <a:t>One </a:t>
            </a:r>
            <a:r>
              <a:rPr lang="en-US" sz="2000" i="1" dirty="0">
                <a:ea typeface="ＭＳ Ｐゴシック" charset="0"/>
              </a:rPr>
              <a:t>evangelical</a:t>
            </a:r>
            <a:r>
              <a:rPr lang="en-US" sz="2000" dirty="0">
                <a:ea typeface="ＭＳ Ｐゴシック" charset="0"/>
              </a:rPr>
              <a:t> Christian to </a:t>
            </a:r>
            <a:r>
              <a:rPr lang="en-US" sz="2000" b="1" dirty="0">
                <a:solidFill>
                  <a:srgbClr val="FF0000"/>
                </a:solidFill>
                <a:ea typeface="ＭＳ Ｐゴシック" charset="0"/>
              </a:rPr>
              <a:t>27</a:t>
            </a:r>
            <a:r>
              <a:rPr lang="en-US" sz="2000" dirty="0">
                <a:ea typeface="ＭＳ Ｐゴシック" charset="0"/>
              </a:rPr>
              <a:t> non-evangelicals in the world.</a:t>
            </a:r>
          </a:p>
          <a:p>
            <a:pPr marL="346075" indent="-173038" eaLnBrk="1" hangingPunct="1">
              <a:lnSpc>
                <a:spcPct val="90000"/>
              </a:lnSpc>
              <a:buFont typeface="Wingdings 3" charset="0"/>
              <a:buChar char=""/>
              <a:tabLst>
                <a:tab pos="1366838" algn="l"/>
              </a:tabLst>
              <a:defRPr/>
            </a:pPr>
            <a:r>
              <a:rPr lang="en-US" sz="2000" b="1" dirty="0">
                <a:ea typeface="ＭＳ Ｐゴシック" charset="0"/>
              </a:rPr>
              <a:t>1989 AD: </a:t>
            </a:r>
            <a:r>
              <a:rPr lang="en-US" sz="2000" dirty="0">
                <a:ea typeface="ＭＳ Ｐゴシック" charset="0"/>
              </a:rPr>
              <a:t>One </a:t>
            </a:r>
            <a:r>
              <a:rPr lang="en-US" sz="2000" i="1" dirty="0">
                <a:ea typeface="ＭＳ Ｐゴシック" charset="0"/>
              </a:rPr>
              <a:t>evangelical</a:t>
            </a:r>
            <a:r>
              <a:rPr lang="en-US" sz="2000" dirty="0">
                <a:ea typeface="ＭＳ Ｐゴシック" charset="0"/>
              </a:rPr>
              <a:t> Christian to </a:t>
            </a:r>
            <a:r>
              <a:rPr lang="en-US" sz="2000" b="1" dirty="0">
                <a:solidFill>
                  <a:srgbClr val="FF0000"/>
                </a:solidFill>
                <a:ea typeface="ＭＳ Ｐゴシック" charset="0"/>
              </a:rPr>
              <a:t>7</a:t>
            </a:r>
            <a:r>
              <a:rPr lang="en-US" sz="2000" dirty="0">
                <a:ea typeface="ＭＳ Ｐゴシック" charset="0"/>
              </a:rPr>
              <a:t> non-evangelicals in the world.</a:t>
            </a:r>
          </a:p>
          <a:p>
            <a:pPr marL="230188" indent="-230188" eaLnBrk="1" hangingPunct="1">
              <a:lnSpc>
                <a:spcPct val="90000"/>
              </a:lnSpc>
              <a:buFont typeface="Wingdings 3" charset="0"/>
              <a:buChar char=""/>
              <a:tabLst>
                <a:tab pos="1366838" algn="l"/>
              </a:tabLst>
              <a:defRPr/>
            </a:pPr>
            <a:endParaRPr lang="en-US" sz="2000" b="1" dirty="0">
              <a:ea typeface="ＭＳ Ｐゴシック" charset="0"/>
              <a:hlinkClick r:id="rId3"/>
            </a:endParaRPr>
          </a:p>
          <a:p>
            <a:pPr marL="230188" indent="-230188" eaLnBrk="1" hangingPunct="1">
              <a:lnSpc>
                <a:spcPct val="90000"/>
              </a:lnSpc>
              <a:buFont typeface="Wingdings 3" charset="0"/>
              <a:buChar char=""/>
              <a:tabLst>
                <a:tab pos="1366838" algn="l"/>
              </a:tabLst>
              <a:defRPr/>
            </a:pPr>
            <a:endParaRPr lang="en-US" sz="2000" b="1" dirty="0">
              <a:ea typeface="ＭＳ Ｐゴシック" charset="0"/>
            </a:endParaRPr>
          </a:p>
          <a:p>
            <a:pPr marL="231775" indent="-231775" eaLnBrk="1" hangingPunct="1">
              <a:lnSpc>
                <a:spcPct val="90000"/>
              </a:lnSpc>
              <a:buFont typeface="Wingdings" charset="0"/>
              <a:buNone/>
              <a:defRPr/>
            </a:pPr>
            <a:endParaRPr lang="en-US" sz="2000" dirty="0">
              <a:ea typeface="ＭＳ Ｐゴシック" charset="0"/>
              <a:hlinkClick r:id="rId3"/>
            </a:endParaRPr>
          </a:p>
          <a:p>
            <a:pPr marL="231775" indent="-231775" eaLnBrk="1" hangingPunct="1">
              <a:lnSpc>
                <a:spcPct val="90000"/>
              </a:lnSpc>
              <a:buFont typeface="Wingdings" charset="0"/>
              <a:buNone/>
              <a:defRPr/>
            </a:pPr>
            <a:endParaRPr lang="en-US" sz="2000" dirty="0">
              <a:ea typeface="ＭＳ Ｐゴシック" charset="0"/>
              <a:hlinkClick r:id="rId4"/>
            </a:endParaRPr>
          </a:p>
        </p:txBody>
      </p:sp>
      <p:sp>
        <p:nvSpPr>
          <p:cNvPr id="59394" name="Rectangle 2">
            <a:extLst>
              <a:ext uri="{FF2B5EF4-FFF2-40B4-BE49-F238E27FC236}">
                <a16:creationId xmlns:a16="http://schemas.microsoft.com/office/drawing/2014/main" id="{C0ABAB4D-C962-43C2-99CC-F31B4817FD40}"/>
              </a:ext>
            </a:extLst>
          </p:cNvPr>
          <p:cNvSpPr>
            <a:spLocks noGrp="1" noChangeArrowheads="1"/>
          </p:cNvSpPr>
          <p:nvPr>
            <p:ph type="title"/>
          </p:nvPr>
        </p:nvSpPr>
        <p:spPr>
          <a:xfrm>
            <a:off x="685800" y="-171450"/>
            <a:ext cx="8229600" cy="857250"/>
          </a:xfrm>
        </p:spPr>
        <p:txBody>
          <a:bodyPr/>
          <a:lstStyle/>
          <a:p>
            <a:pPr eaLnBrk="1" hangingPunct="1">
              <a:defRPr/>
            </a:pPr>
            <a:r>
              <a:rPr lang="en-US" sz="3200" dirty="0">
                <a:latin typeface="Copperplate"/>
                <a:ea typeface="ＭＳ Ｐゴシック" charset="0"/>
                <a:cs typeface="Copperplate"/>
              </a:rPr>
              <a:t>Evangelical Growth</a:t>
            </a:r>
          </a:p>
        </p:txBody>
      </p:sp>
      <p:sp>
        <p:nvSpPr>
          <p:cNvPr id="40963" name="Slide Number Placeholder 5">
            <a:extLst>
              <a:ext uri="{FF2B5EF4-FFF2-40B4-BE49-F238E27FC236}">
                <a16:creationId xmlns:a16="http://schemas.microsoft.com/office/drawing/2014/main" id="{65535181-DFDD-494C-8C68-43C1DC8402AB}"/>
              </a:ext>
            </a:extLst>
          </p:cNvPr>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BC6B2BB-2600-4F92-8AA8-40C91CEE43E2}" type="slidenum">
              <a:rPr lang="en-US" altLang="en-US" sz="1400"/>
              <a:pPr eaLnBrk="1" hangingPunct="1"/>
              <a:t>6</a:t>
            </a:fld>
            <a:endParaRPr lang="en-US" altLang="en-US" sz="1400"/>
          </a:p>
        </p:txBody>
      </p:sp>
      <p:pic>
        <p:nvPicPr>
          <p:cNvPr id="40964" name="Picture 5" descr="Luther1">
            <a:extLst>
              <a:ext uri="{FF2B5EF4-FFF2-40B4-BE49-F238E27FC236}">
                <a16:creationId xmlns:a16="http://schemas.microsoft.com/office/drawing/2014/main" id="{98EA5E81-1F71-47E9-9B99-493EB957D7F4}"/>
              </a:ext>
            </a:extLst>
          </p:cNvPr>
          <p:cNvPicPr>
            <a:picLocks noChangeAspect="1" noChangeArrowheads="1"/>
          </p:cNvPicPr>
          <p:nvPr/>
        </p:nvPicPr>
        <p:blipFill>
          <a:blip r:embed="rId5">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Calvin3">
            <a:extLst>
              <a:ext uri="{FF2B5EF4-FFF2-40B4-BE49-F238E27FC236}">
                <a16:creationId xmlns:a16="http://schemas.microsoft.com/office/drawing/2014/main" id="{F54900CE-34E2-474E-AFBA-4B5E5A5B4B88}"/>
              </a:ext>
            </a:extLst>
          </p:cNvPr>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1">
            <a:extLst>
              <a:ext uri="{FF2B5EF4-FFF2-40B4-BE49-F238E27FC236}">
                <a16:creationId xmlns:a16="http://schemas.microsoft.com/office/drawing/2014/main" id="{54639328-200A-42F3-B943-9A82A13112FE}"/>
              </a:ext>
            </a:extLst>
          </p:cNvPr>
          <p:cNvSpPr txBox="1">
            <a:spLocks noChangeArrowheads="1"/>
          </p:cNvSpPr>
          <p:nvPr/>
        </p:nvSpPr>
        <p:spPr bwMode="auto">
          <a:xfrm>
            <a:off x="762000" y="5143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sz="2000" b="1">
              <a:latin typeface="Arial" panose="020B0604020202020204" pitchFamily="34" charset="0"/>
              <a:cs typeface="Arial" panose="020B0604020202020204" pitchFamily="34" charset="0"/>
            </a:endParaRPr>
          </a:p>
        </p:txBody>
      </p:sp>
      <p:pic>
        <p:nvPicPr>
          <p:cNvPr id="40967" name="Picture 1" descr="Church Starters - Texas Baptists.org.jpg">
            <a:extLst>
              <a:ext uri="{FF2B5EF4-FFF2-40B4-BE49-F238E27FC236}">
                <a16:creationId xmlns:a16="http://schemas.microsoft.com/office/drawing/2014/main" id="{2D2C899B-203A-4908-9A2D-26EF14765B9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200150"/>
            <a:ext cx="33607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2">
            <a:extLst>
              <a:ext uri="{FF2B5EF4-FFF2-40B4-BE49-F238E27FC236}">
                <a16:creationId xmlns:a16="http://schemas.microsoft.com/office/drawing/2014/main" id="{CA2FB4FD-9867-4CAF-91C7-21B99AC9664A}"/>
              </a:ext>
            </a:extLst>
          </p:cNvPr>
          <p:cNvSpPr txBox="1">
            <a:spLocks noChangeArrowheads="1"/>
          </p:cNvSpPr>
          <p:nvPr/>
        </p:nvSpPr>
        <p:spPr bwMode="auto">
          <a:xfrm>
            <a:off x="0" y="3714750"/>
            <a:ext cx="347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800">
                <a:latin typeface="Arial" panose="020B0604020202020204" pitchFamily="34" charset="0"/>
                <a:cs typeface="Arial" panose="020B0604020202020204" pitchFamily="34" charset="0"/>
              </a:rPr>
              <a:t>This is a map at texasbatptists.org showing coordinators who will help you start a new Baptist Church in six different areas  of Texas.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7" name="Rectangle 3">
            <a:extLst>
              <a:ext uri="{FF2B5EF4-FFF2-40B4-BE49-F238E27FC236}">
                <a16:creationId xmlns:a16="http://schemas.microsoft.com/office/drawing/2014/main" id="{35879341-C359-4857-B221-527C0DD90791}"/>
              </a:ext>
            </a:extLst>
          </p:cNvPr>
          <p:cNvSpPr>
            <a:spLocks noGrp="1" noChangeArrowheads="1"/>
          </p:cNvSpPr>
          <p:nvPr>
            <p:ph idx="1"/>
          </p:nvPr>
        </p:nvSpPr>
        <p:spPr>
          <a:xfrm>
            <a:off x="2819400" y="971550"/>
            <a:ext cx="5335588" cy="3124200"/>
          </a:xfrm>
        </p:spPr>
        <p:txBody>
          <a:bodyPr/>
          <a:lstStyle/>
          <a:p>
            <a:pPr algn="r" eaLnBrk="1" hangingPunct="1">
              <a:lnSpc>
                <a:spcPct val="90000"/>
              </a:lnSpc>
              <a:buFont typeface="Wingdings" charset="0"/>
              <a:buNone/>
              <a:defRPr/>
            </a:pPr>
            <a:r>
              <a:rPr lang="en-US" sz="3600" b="1" dirty="0">
                <a:effectLst>
                  <a:outerShdw blurRad="38100" dist="38100" dir="2700000" algn="tl">
                    <a:srgbClr val="DDDDDD"/>
                  </a:outerShdw>
                </a:effectLst>
                <a:latin typeface="Copperplate"/>
                <a:ea typeface="ＭＳ Ｐゴシック" charset="0"/>
                <a:cs typeface="Copperplate"/>
              </a:rPr>
              <a:t>A "PRIESTHOOD OF ALL BELIEVERS" REPLACED THE MINISTERIAL PRIESTHOOD   </a:t>
            </a:r>
          </a:p>
          <a:p>
            <a:pPr algn="r" eaLnBrk="1" hangingPunct="1">
              <a:lnSpc>
                <a:spcPct val="90000"/>
              </a:lnSpc>
              <a:buFont typeface="Wingdings" charset="0"/>
              <a:buNone/>
              <a:defRPr/>
            </a:pPr>
            <a:r>
              <a:rPr lang="en-US" sz="3600" b="1" dirty="0">
                <a:effectLst>
                  <a:outerShdw blurRad="38100" dist="38100" dir="2700000" algn="tl">
                    <a:srgbClr val="DDDDDD"/>
                  </a:outerShdw>
                </a:effectLst>
                <a:latin typeface="Copperplate"/>
                <a:ea typeface="ＭＳ Ｐゴシック" charset="0"/>
                <a:cs typeface="Copperplate"/>
              </a:rPr>
              <a:t>AT THE CROSS</a:t>
            </a:r>
            <a:endParaRPr lang="en-US" sz="3600" b="1" dirty="0">
              <a:effectLst>
                <a:outerShdw blurRad="38100" dist="38100" dir="2700000" algn="tl">
                  <a:srgbClr val="DDDDDD"/>
                </a:outerShdw>
              </a:effectLst>
              <a:latin typeface="Arial" charset="0"/>
              <a:ea typeface="ＭＳ Ｐゴシック" charset="0"/>
              <a:cs typeface="+mn-cs"/>
            </a:endParaRPr>
          </a:p>
        </p:txBody>
      </p:sp>
      <p:sp>
        <p:nvSpPr>
          <p:cNvPr id="366594" name="Rectangle 2">
            <a:extLst>
              <a:ext uri="{FF2B5EF4-FFF2-40B4-BE49-F238E27FC236}">
                <a16:creationId xmlns:a16="http://schemas.microsoft.com/office/drawing/2014/main" id="{F6964996-4804-4C42-AFFB-2289D93D04FF}"/>
              </a:ext>
            </a:extLst>
          </p:cNvPr>
          <p:cNvSpPr>
            <a:spLocks noGrp="1" noChangeArrowheads="1"/>
          </p:cNvSpPr>
          <p:nvPr>
            <p:ph type="title"/>
          </p:nvPr>
        </p:nvSpPr>
        <p:spPr>
          <a:xfrm>
            <a:off x="0" y="36336"/>
            <a:ext cx="8229600" cy="857250"/>
          </a:xfrm>
        </p:spPr>
        <p:txBody>
          <a:bodyPr/>
          <a:lstStyle/>
          <a:p>
            <a:pPr eaLnBrk="1" hangingPunct="1">
              <a:defRPr/>
            </a:pPr>
            <a:r>
              <a:rPr lang="en-US" sz="4000" dirty="0">
                <a:latin typeface="Mistral" charset="0"/>
                <a:ea typeface="ＭＳ Ｐゴシック" charset="0"/>
              </a:rPr>
              <a:t> </a:t>
            </a:r>
          </a:p>
        </p:txBody>
      </p:sp>
      <p:sp>
        <p:nvSpPr>
          <p:cNvPr id="43011" name="Slide Number Placeholder 5">
            <a:extLst>
              <a:ext uri="{FF2B5EF4-FFF2-40B4-BE49-F238E27FC236}">
                <a16:creationId xmlns:a16="http://schemas.microsoft.com/office/drawing/2014/main" id="{75C2D136-7BE1-4226-9599-9D35DB3A74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61235E1-063F-4DAE-B59D-7CDB6B3F67A9}" type="slidenum">
              <a:rPr lang="en-US" altLang="en-US" sz="1400"/>
              <a:pPr eaLnBrk="1" hangingPunct="1"/>
              <a:t>7</a:t>
            </a:fld>
            <a:endParaRPr lang="en-US" altLang="en-US" sz="1400"/>
          </a:p>
        </p:txBody>
      </p:sp>
      <p:pic>
        <p:nvPicPr>
          <p:cNvPr id="43012" name="Picture 2" descr="Faith Healing_edited-1.jpg">
            <a:extLst>
              <a:ext uri="{FF2B5EF4-FFF2-40B4-BE49-F238E27FC236}">
                <a16:creationId xmlns:a16="http://schemas.microsoft.com/office/drawing/2014/main" id="{9611E85B-8190-457F-ABFA-49FD7B0B8E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42950"/>
            <a:ext cx="12192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Priesthood of All Believers - Preaching.jpg">
            <a:extLst>
              <a:ext uri="{FF2B5EF4-FFF2-40B4-BE49-F238E27FC236}">
                <a16:creationId xmlns:a16="http://schemas.microsoft.com/office/drawing/2014/main" id="{28256004-0B84-4826-A928-7E9DCF20EC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333750"/>
            <a:ext cx="1905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Baptism by Preisthood of all Believers.jpg">
            <a:extLst>
              <a:ext uri="{FF2B5EF4-FFF2-40B4-BE49-F238E27FC236}">
                <a16:creationId xmlns:a16="http://schemas.microsoft.com/office/drawing/2014/main" id="{C31A64A6-41D9-43C0-991F-73C6BCC77C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96215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4" descr="Calvin3">
            <a:extLst>
              <a:ext uri="{FF2B5EF4-FFF2-40B4-BE49-F238E27FC236}">
                <a16:creationId xmlns:a16="http://schemas.microsoft.com/office/drawing/2014/main" id="{761E76B7-744C-4D4B-8D07-B2F94A8BB77B}"/>
              </a:ext>
            </a:extLst>
          </p:cNvPr>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5" descr="Luther1">
            <a:extLst>
              <a:ext uri="{FF2B5EF4-FFF2-40B4-BE49-F238E27FC236}">
                <a16:creationId xmlns:a16="http://schemas.microsoft.com/office/drawing/2014/main" id="{5AF62EAE-3D72-4EC2-A210-A6EA36D1DF1E}"/>
              </a:ext>
            </a:extLst>
          </p:cNvPr>
          <p:cNvPicPr>
            <a:picLocks noChangeAspect="1" noChangeArrowheads="1"/>
          </p:cNvPicPr>
          <p:nvPr/>
        </p:nvPicPr>
        <p:blipFill>
          <a:blip r:embed="rId7">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a:extLst>
              <a:ext uri="{FF2B5EF4-FFF2-40B4-BE49-F238E27FC236}">
                <a16:creationId xmlns:a16="http://schemas.microsoft.com/office/drawing/2014/main" id="{18416FCF-25CB-4F7B-8BA7-E6542251907B}"/>
              </a:ext>
            </a:extLst>
          </p:cNvPr>
          <p:cNvSpPr>
            <a:spLocks noGrp="1" noChangeArrowheads="1"/>
          </p:cNvSpPr>
          <p:nvPr>
            <p:ph idx="1"/>
          </p:nvPr>
        </p:nvSpPr>
        <p:spPr>
          <a:xfrm>
            <a:off x="228600" y="361950"/>
            <a:ext cx="6858000" cy="4343400"/>
          </a:xfrm>
        </p:spPr>
        <p:txBody>
          <a:bodyPr/>
          <a:lstStyle/>
          <a:p>
            <a:pPr marL="0" indent="0" algn="ctr" eaLnBrk="1" hangingPunct="1">
              <a:buFont typeface="Wingdings" charset="0"/>
              <a:buNone/>
              <a:defRPr/>
            </a:pPr>
            <a:endParaRPr lang="en-US" sz="800" b="1" dirty="0">
              <a:ea typeface="ＭＳ Ｐゴシック" charset="0"/>
            </a:endParaRPr>
          </a:p>
          <a:p>
            <a:pPr marL="0" indent="0" algn="ctr" eaLnBrk="1" hangingPunct="1">
              <a:buFont typeface="Wingdings" charset="0"/>
              <a:buNone/>
              <a:defRPr/>
            </a:pPr>
            <a:r>
              <a:rPr lang="en-US" b="1" dirty="0">
                <a:ea typeface="ＭＳ Ｐゴシック" charset="0"/>
              </a:rPr>
              <a:t>EVANGELICAL VIEW</a:t>
            </a:r>
          </a:p>
          <a:p>
            <a:pPr marL="0" indent="0" algn="ctr" eaLnBrk="1" hangingPunct="1">
              <a:lnSpc>
                <a:spcPct val="80000"/>
              </a:lnSpc>
              <a:buFont typeface="Wingdings" charset="0"/>
              <a:buNone/>
              <a:defRPr/>
            </a:pPr>
            <a:r>
              <a:rPr lang="en-US" b="1" i="1" dirty="0">
                <a:ea typeface="ＭＳ Ｐゴシック" charset="0"/>
              </a:rPr>
              <a:t>"Priesthood of All Believers"</a:t>
            </a:r>
          </a:p>
          <a:p>
            <a:pPr marL="0" indent="0" eaLnBrk="1" hangingPunct="1">
              <a:lnSpc>
                <a:spcPct val="80000"/>
              </a:lnSpc>
              <a:buFont typeface="Wingdings" charset="0"/>
              <a:buNone/>
              <a:defRPr/>
            </a:pPr>
            <a:endParaRPr lang="en-US" sz="1200" dirty="0">
              <a:ea typeface="ＭＳ Ｐゴシック" charset="0"/>
            </a:endParaRPr>
          </a:p>
          <a:p>
            <a:pPr marL="0" indent="0" eaLnBrk="1" hangingPunct="1">
              <a:lnSpc>
                <a:spcPct val="80000"/>
              </a:lnSpc>
              <a:buFont typeface="Wingdings" charset="0"/>
              <a:buNone/>
              <a:defRPr/>
            </a:pPr>
            <a:r>
              <a:rPr lang="en-US" dirty="0">
                <a:ea typeface="ＭＳ Ｐゴシック" charset="0"/>
              </a:rPr>
              <a:t>Evangelicals say a </a:t>
            </a:r>
            <a:r>
              <a:rPr lang="en-US" dirty="0">
                <a:solidFill>
                  <a:srgbClr val="FF0000"/>
                </a:solidFill>
                <a:ea typeface="ＭＳ Ｐゴシック" charset="0"/>
              </a:rPr>
              <a:t>"</a:t>
            </a:r>
            <a:r>
              <a:rPr lang="en-US" b="1" dirty="0">
                <a:solidFill>
                  <a:srgbClr val="FF0000"/>
                </a:solidFill>
                <a:ea typeface="ＭＳ Ｐゴシック" charset="0"/>
              </a:rPr>
              <a:t>priesthood of all believers" </a:t>
            </a:r>
            <a:r>
              <a:rPr lang="en-US" dirty="0">
                <a:ea typeface="ＭＳ Ｐゴシック" charset="0"/>
              </a:rPr>
              <a:t>is empowered to perform holy ordinances:</a:t>
            </a:r>
          </a:p>
          <a:p>
            <a:pPr marL="0" indent="0" eaLnBrk="1" hangingPunct="1">
              <a:lnSpc>
                <a:spcPct val="80000"/>
              </a:lnSpc>
              <a:buFont typeface="Wingdings" charset="0"/>
              <a:buNone/>
              <a:defRPr/>
            </a:pPr>
            <a:endParaRPr lang="en-US" sz="800" dirty="0">
              <a:ea typeface="ＭＳ Ｐゴシック" charset="0"/>
            </a:endParaRPr>
          </a:p>
          <a:p>
            <a:pPr marL="173038" indent="0" eaLnBrk="1" hangingPunct="1">
              <a:lnSpc>
                <a:spcPct val="80000"/>
              </a:lnSpc>
              <a:buFont typeface="Wingdings" charset="0"/>
              <a:buNone/>
              <a:defRPr/>
            </a:pPr>
            <a:r>
              <a:rPr lang="en-US" sz="2000" dirty="0">
                <a:ea typeface="ＭＳ Ｐゴシック" charset="0"/>
              </a:rPr>
              <a:t>"Ye also, as lively stones, are built up a spiritual house, an </a:t>
            </a:r>
            <a:r>
              <a:rPr lang="en-US" sz="2000" b="1" dirty="0">
                <a:solidFill>
                  <a:srgbClr val="FF0000"/>
                </a:solidFill>
                <a:ea typeface="ＭＳ Ｐゴシック" charset="0"/>
              </a:rPr>
              <a:t>holy priesthood, </a:t>
            </a:r>
            <a:r>
              <a:rPr lang="en-US" sz="2000" dirty="0">
                <a:ea typeface="ＭＳ Ｐゴシック" charset="0"/>
              </a:rPr>
              <a:t>to offer up spiritual sacrifices, acceptable to God by Jesus Christ . . . But ye are a chosen generation, a </a:t>
            </a:r>
            <a:r>
              <a:rPr lang="en-US" sz="2000" b="1" dirty="0">
                <a:solidFill>
                  <a:srgbClr val="FF0000"/>
                </a:solidFill>
                <a:ea typeface="ＭＳ Ｐゴシック" charset="0"/>
              </a:rPr>
              <a:t>royal priesthood, </a:t>
            </a:r>
            <a:r>
              <a:rPr lang="en-US" sz="2000" dirty="0">
                <a:ea typeface="ＭＳ Ｐゴシック" charset="0"/>
              </a:rPr>
              <a:t>an holy nation, a peculiar people; that ye should show forth the praises </a:t>
            </a:r>
          </a:p>
          <a:p>
            <a:pPr marL="173038" indent="0" eaLnBrk="1" hangingPunct="1">
              <a:lnSpc>
                <a:spcPct val="80000"/>
              </a:lnSpc>
              <a:buFont typeface="Wingdings" charset="0"/>
              <a:buNone/>
              <a:defRPr/>
            </a:pPr>
            <a:r>
              <a:rPr lang="en-US" sz="2000" dirty="0">
                <a:ea typeface="ＭＳ Ｐゴシック" charset="0"/>
              </a:rPr>
              <a:t>of him who hath called you out of darkness into his marvelous light."</a:t>
            </a:r>
          </a:p>
          <a:p>
            <a:pPr marL="288925" indent="0" eaLnBrk="1" hangingPunct="1">
              <a:lnSpc>
                <a:spcPct val="80000"/>
              </a:lnSpc>
              <a:buFont typeface="Wingdings" charset="0"/>
              <a:buNone/>
              <a:defRPr/>
            </a:pPr>
            <a:r>
              <a:rPr lang="en-US" dirty="0">
                <a:ea typeface="ＭＳ Ｐゴシック" charset="0"/>
              </a:rPr>
              <a:t>				1 Peter 2:5 &amp; 9</a:t>
            </a:r>
          </a:p>
        </p:txBody>
      </p:sp>
      <p:sp>
        <p:nvSpPr>
          <p:cNvPr id="53250" name="Rectangle 2">
            <a:extLst>
              <a:ext uri="{FF2B5EF4-FFF2-40B4-BE49-F238E27FC236}">
                <a16:creationId xmlns:a16="http://schemas.microsoft.com/office/drawing/2014/main" id="{77839A23-6380-4469-89B6-835DF02809C3}"/>
              </a:ext>
            </a:extLst>
          </p:cNvPr>
          <p:cNvSpPr>
            <a:spLocks noGrp="1" noChangeArrowheads="1"/>
          </p:cNvSpPr>
          <p:nvPr>
            <p:ph type="title"/>
          </p:nvPr>
        </p:nvSpPr>
        <p:spPr>
          <a:xfrm>
            <a:off x="762000" y="0"/>
            <a:ext cx="7391400" cy="430079"/>
          </a:xfrm>
        </p:spPr>
        <p:txBody>
          <a:bodyPr>
            <a:normAutofit fontScale="90000"/>
          </a:bodyPr>
          <a:lstStyle/>
          <a:p>
            <a:pPr eaLnBrk="1" hangingPunct="1">
              <a:defRPr/>
            </a:pPr>
            <a:r>
              <a:rPr lang="en-US" sz="3200" dirty="0">
                <a:latin typeface="Copperplate"/>
                <a:ea typeface="ＭＳ Ｐゴシック" charset="0"/>
                <a:cs typeface="Copperplate"/>
              </a:rPr>
              <a:t>Priesthood of all Believers </a:t>
            </a:r>
          </a:p>
        </p:txBody>
      </p:sp>
      <p:sp>
        <p:nvSpPr>
          <p:cNvPr id="45059" name="Slide Number Placeholder 5">
            <a:extLst>
              <a:ext uri="{FF2B5EF4-FFF2-40B4-BE49-F238E27FC236}">
                <a16:creationId xmlns:a16="http://schemas.microsoft.com/office/drawing/2014/main" id="{D54F9CE8-7CA0-44F8-B202-9C9ED6720C16}"/>
              </a:ext>
            </a:extLst>
          </p:cNvPr>
          <p:cNvSpPr>
            <a:spLocks noGrp="1"/>
          </p:cNvSpPr>
          <p:nvPr>
            <p:ph type="sldNum" sz="quarter" idx="12"/>
          </p:nvPr>
        </p:nvSpPr>
        <p:spPr bwMode="auto">
          <a:xfrm>
            <a:off x="8534400" y="4806950"/>
            <a:ext cx="4794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4F4FA0A-484B-4FF3-BF36-9CF50CBAD937}" type="slidenum">
              <a:rPr lang="en-US" altLang="en-US" sz="1400"/>
              <a:pPr eaLnBrk="1" hangingPunct="1"/>
              <a:t>8</a:t>
            </a:fld>
            <a:endParaRPr lang="en-US" altLang="en-US" sz="1400"/>
          </a:p>
        </p:txBody>
      </p:sp>
      <p:pic>
        <p:nvPicPr>
          <p:cNvPr id="45060" name="Picture 5" descr="Luther1">
            <a:extLst>
              <a:ext uri="{FF2B5EF4-FFF2-40B4-BE49-F238E27FC236}">
                <a16:creationId xmlns:a16="http://schemas.microsoft.com/office/drawing/2014/main" id="{ACDBB26C-52D6-4215-9523-867C849F2ADF}"/>
              </a:ext>
            </a:extLst>
          </p:cNvPr>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descr="Calvin3">
            <a:extLst>
              <a:ext uri="{FF2B5EF4-FFF2-40B4-BE49-F238E27FC236}">
                <a16:creationId xmlns:a16="http://schemas.microsoft.com/office/drawing/2014/main" id="{01A4F43A-43FB-4B79-BA9A-AC250CACDE63}"/>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 descr="Baptism - Priesthood of All Believers.JPG">
            <a:extLst>
              <a:ext uri="{FF2B5EF4-FFF2-40B4-BE49-F238E27FC236}">
                <a16:creationId xmlns:a16="http://schemas.microsoft.com/office/drawing/2014/main" id="{2BAF2F35-3009-47B1-8B5F-A30B10041CF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885950"/>
            <a:ext cx="2159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a:extLst>
              <a:ext uri="{FF2B5EF4-FFF2-40B4-BE49-F238E27FC236}">
                <a16:creationId xmlns:a16="http://schemas.microsoft.com/office/drawing/2014/main" id="{C0579765-38C9-4862-8BC4-A75411FCA59E}"/>
              </a:ext>
            </a:extLst>
          </p:cNvPr>
          <p:cNvSpPr>
            <a:spLocks noGrp="1" noChangeArrowheads="1"/>
          </p:cNvSpPr>
          <p:nvPr>
            <p:ph idx="1"/>
          </p:nvPr>
        </p:nvSpPr>
        <p:spPr>
          <a:xfrm>
            <a:off x="228600" y="819150"/>
            <a:ext cx="7924800" cy="3630613"/>
          </a:xfrm>
        </p:spPr>
        <p:txBody>
          <a:bodyPr/>
          <a:lstStyle/>
          <a:p>
            <a:pPr marL="0" indent="0" algn="ctr" eaLnBrk="1" hangingPunct="1">
              <a:buFont typeface="Wingdings" charset="0"/>
              <a:buNone/>
              <a:defRPr/>
            </a:pPr>
            <a:r>
              <a:rPr lang="en-US" sz="3200" b="1" dirty="0">
                <a:latin typeface="Copperplate"/>
                <a:ea typeface="ＭＳ Ｐゴシック" charset="0"/>
                <a:cs typeface="Copperplate"/>
              </a:rPr>
              <a:t>EVANGELICAL VIEW</a:t>
            </a:r>
          </a:p>
          <a:p>
            <a:pPr marL="0" indent="0" algn="ctr" eaLnBrk="1" hangingPunct="1">
              <a:buFont typeface="Wingdings" charset="0"/>
              <a:buNone/>
              <a:defRPr/>
            </a:pPr>
            <a:r>
              <a:rPr lang="en-US" b="1" i="1" dirty="0">
                <a:latin typeface="Tahoma" charset="0"/>
                <a:ea typeface="ＭＳ Ｐゴシック" charset="0"/>
              </a:rPr>
              <a:t>"One Mediator = No Need for Priesthood" </a:t>
            </a:r>
          </a:p>
          <a:p>
            <a:pPr marL="0" indent="0" eaLnBrk="1" hangingPunct="1">
              <a:buFont typeface="Wingdings" charset="0"/>
              <a:buNone/>
              <a:defRPr/>
            </a:pPr>
            <a:endParaRPr lang="en-US" sz="1000" dirty="0">
              <a:latin typeface="Tahoma" charset="0"/>
              <a:ea typeface="ＭＳ Ｐゴシック" charset="0"/>
            </a:endParaRPr>
          </a:p>
          <a:p>
            <a:pPr marL="0" indent="0" eaLnBrk="1" hangingPunct="1">
              <a:buFont typeface="Wingdings" charset="0"/>
              <a:buNone/>
              <a:defRPr/>
            </a:pPr>
            <a:r>
              <a:rPr lang="en-US" dirty="0">
                <a:latin typeface="Tahoma" charset="0"/>
                <a:ea typeface="ＭＳ Ｐゴシック" charset="0"/>
              </a:rPr>
              <a:t>Evangelicals say that there is </a:t>
            </a:r>
            <a:r>
              <a:rPr lang="en-US" b="1" dirty="0">
                <a:solidFill>
                  <a:srgbClr val="FF0000"/>
                </a:solidFill>
                <a:latin typeface="Tahoma" charset="0"/>
                <a:ea typeface="ＭＳ Ｐゴシック" charset="0"/>
              </a:rPr>
              <a:t>no need for a mediator (priesthood)</a:t>
            </a:r>
            <a:r>
              <a:rPr lang="en-US" dirty="0">
                <a:solidFill>
                  <a:srgbClr val="FF0000"/>
                </a:solidFill>
                <a:latin typeface="Tahoma" charset="0"/>
                <a:ea typeface="ＭＳ Ｐゴシック" charset="0"/>
              </a:rPr>
              <a:t> </a:t>
            </a:r>
            <a:r>
              <a:rPr lang="en-US" dirty="0">
                <a:latin typeface="Tahoma" charset="0"/>
                <a:ea typeface="ＭＳ Ｐゴシック" charset="0"/>
              </a:rPr>
              <a:t>between God and man besides Jesus:</a:t>
            </a:r>
          </a:p>
          <a:p>
            <a:pPr marL="0" indent="0" eaLnBrk="1" hangingPunct="1">
              <a:buFont typeface="Wingdings" charset="0"/>
              <a:buNone/>
              <a:defRPr/>
            </a:pPr>
            <a:endParaRPr lang="en-US" sz="800" dirty="0">
              <a:ea typeface="ＭＳ Ｐゴシック" charset="0"/>
            </a:endParaRPr>
          </a:p>
          <a:p>
            <a:pPr marL="346075" indent="0" eaLnBrk="1" hangingPunct="1">
              <a:buFont typeface="Wingdings" charset="0"/>
              <a:buNone/>
              <a:defRPr/>
            </a:pPr>
            <a:r>
              <a:rPr lang="en-US" sz="2000" dirty="0">
                <a:ea typeface="ＭＳ Ｐゴシック" charset="0"/>
              </a:rPr>
              <a:t>For there is one God, and one mediator between God and men, the man Christ Jesus.</a:t>
            </a:r>
          </a:p>
          <a:p>
            <a:pPr marL="346075" indent="0" eaLnBrk="1" hangingPunct="1">
              <a:buFont typeface="Wingdings" charset="0"/>
              <a:buNone/>
              <a:defRPr/>
            </a:pPr>
            <a:r>
              <a:rPr lang="en-US" sz="2000" dirty="0">
                <a:ea typeface="ＭＳ Ｐゴシック" charset="0"/>
              </a:rPr>
              <a:t>				1 Timothy 2:5</a:t>
            </a:r>
          </a:p>
        </p:txBody>
      </p:sp>
      <p:sp>
        <p:nvSpPr>
          <p:cNvPr id="53250" name="Rectangle 2">
            <a:extLst>
              <a:ext uri="{FF2B5EF4-FFF2-40B4-BE49-F238E27FC236}">
                <a16:creationId xmlns:a16="http://schemas.microsoft.com/office/drawing/2014/main" id="{5A448DE5-61EC-4026-AB36-256549E41F2F}"/>
              </a:ext>
            </a:extLst>
          </p:cNvPr>
          <p:cNvSpPr>
            <a:spLocks noGrp="1" noChangeArrowheads="1"/>
          </p:cNvSpPr>
          <p:nvPr>
            <p:ph type="title"/>
          </p:nvPr>
        </p:nvSpPr>
        <p:spPr>
          <a:xfrm>
            <a:off x="762000" y="0"/>
            <a:ext cx="7391400" cy="430079"/>
          </a:xfrm>
        </p:spPr>
        <p:txBody>
          <a:bodyPr>
            <a:normAutofit fontScale="90000"/>
          </a:bodyPr>
          <a:lstStyle/>
          <a:p>
            <a:pPr eaLnBrk="1" hangingPunct="1">
              <a:defRPr/>
            </a:pPr>
            <a:r>
              <a:rPr lang="en-US" sz="3200" dirty="0" err="1">
                <a:latin typeface="Copperplate"/>
                <a:ea typeface="ＭＳ Ｐゴシック" charset="0"/>
                <a:cs typeface="Copperplate"/>
              </a:rPr>
              <a:t>Priesthod</a:t>
            </a:r>
            <a:r>
              <a:rPr lang="en-US" sz="3200" dirty="0">
                <a:latin typeface="Copperplate"/>
                <a:ea typeface="ＭＳ Ｐゴシック" charset="0"/>
                <a:cs typeface="Copperplate"/>
              </a:rPr>
              <a:t> of all Believers </a:t>
            </a:r>
          </a:p>
        </p:txBody>
      </p:sp>
      <p:sp>
        <p:nvSpPr>
          <p:cNvPr id="47107" name="Slide Number Placeholder 5">
            <a:extLst>
              <a:ext uri="{FF2B5EF4-FFF2-40B4-BE49-F238E27FC236}">
                <a16:creationId xmlns:a16="http://schemas.microsoft.com/office/drawing/2014/main" id="{9BB8DF1C-03E2-46D7-BF0C-70D9E7FE0649}"/>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D1FB33A-89D0-4167-9E29-2AE76EADE7E3}" type="slidenum">
              <a:rPr lang="en-US" altLang="en-US" sz="1400"/>
              <a:pPr eaLnBrk="1" hangingPunct="1"/>
              <a:t>9</a:t>
            </a:fld>
            <a:endParaRPr lang="en-US" altLang="en-US" sz="1400"/>
          </a:p>
        </p:txBody>
      </p:sp>
      <p:pic>
        <p:nvPicPr>
          <p:cNvPr id="47108" name="Picture 4" descr="Calvin3">
            <a:extLst>
              <a:ext uri="{FF2B5EF4-FFF2-40B4-BE49-F238E27FC236}">
                <a16:creationId xmlns:a16="http://schemas.microsoft.com/office/drawing/2014/main" id="{D5490FD3-10E9-47AE-A9DD-179E85C86352}"/>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Luther1">
            <a:extLst>
              <a:ext uri="{FF2B5EF4-FFF2-40B4-BE49-F238E27FC236}">
                <a16:creationId xmlns:a16="http://schemas.microsoft.com/office/drawing/2014/main" id="{C023D1CE-84AE-4879-B989-7A81981D1426}"/>
              </a:ext>
            </a:extLst>
          </p:cNvPr>
          <p:cNvPicPr>
            <a:picLocks noChangeAspect="1" noChangeArrowheads="1"/>
          </p:cNvPicPr>
          <p:nvPr/>
        </p:nvPicPr>
        <p:blipFill>
          <a:blip r:embed="rId4">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Priesthood of All Believers - Baptizing.jpg">
            <a:extLst>
              <a:ext uri="{FF2B5EF4-FFF2-40B4-BE49-F238E27FC236}">
                <a16:creationId xmlns:a16="http://schemas.microsoft.com/office/drawing/2014/main" id="{ED0F00F4-7F4E-4EEA-B8F6-2219346178D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562350"/>
            <a:ext cx="18351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Default Theme.thmx</Template>
  <TotalTime>19639</TotalTime>
  <Words>3033</Words>
  <Application>Microsoft Office PowerPoint</Application>
  <PresentationFormat>On-screen Show (16:9)</PresentationFormat>
  <Paragraphs>336</Paragraphs>
  <Slides>34</Slides>
  <Notes>34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Tahoma</vt:lpstr>
      <vt:lpstr>MS PGothic</vt:lpstr>
      <vt:lpstr>Arial</vt:lpstr>
      <vt:lpstr>Copperplate</vt:lpstr>
      <vt:lpstr>Courier New</vt:lpstr>
      <vt:lpstr>Wingdings 3</vt:lpstr>
      <vt:lpstr>Verdana</vt:lpstr>
      <vt:lpstr>Wingdings 2</vt:lpstr>
      <vt:lpstr>Lucida Sans Unicode</vt:lpstr>
      <vt:lpstr>Wingdings</vt:lpstr>
      <vt:lpstr>Default Theme</vt:lpstr>
      <vt:lpstr>Concourse</vt:lpstr>
      <vt:lpstr>       The "Priesthood of all  “Believers" </vt:lpstr>
      <vt:lpstr>Paul's Key to Witnessing: Common Ground</vt:lpstr>
      <vt:lpstr>Paul's Key to Witnessing: Common Ground</vt:lpstr>
      <vt:lpstr>EVANGELICALS (USED TO BE CALLED “FUNDAMENTALISTS”)</vt:lpstr>
      <vt:lpstr>THE FOUR SOLAS (SALVATION)</vt:lpstr>
      <vt:lpstr>Evangelical Growth</vt:lpstr>
      <vt:lpstr> </vt:lpstr>
      <vt:lpstr>Priesthood of all Believers </vt:lpstr>
      <vt:lpstr>Priesthod of all Believers </vt:lpstr>
      <vt:lpstr> Priesthood of all Believers </vt:lpstr>
      <vt:lpstr>PowerPoint Presentation</vt:lpstr>
      <vt:lpstr>Priesthood of all Believers </vt:lpstr>
      <vt:lpstr> Priesthood of all Believers </vt:lpstr>
      <vt:lpstr>Priesthod of all Believers </vt:lpstr>
      <vt:lpstr> Priesthood of all Believers </vt:lpstr>
      <vt:lpstr> Priesthood of all Believers </vt:lpstr>
      <vt:lpstr>  Priesthood of all Believers </vt:lpstr>
      <vt:lpstr>  Priesthood of all Believers </vt:lpstr>
      <vt:lpstr> Priesthood of all Believers </vt:lpstr>
      <vt:lpstr> Priesthood of all Believers  </vt:lpstr>
      <vt:lpstr> Priesthood of all Believers </vt:lpstr>
      <vt:lpstr> Priesthood of all Believers </vt:lpstr>
      <vt:lpstr> Priesthood of all Believers </vt:lpstr>
      <vt:lpstr>  Priesthood of all Believers </vt:lpstr>
      <vt:lpstr>  Priesthood of all Believers </vt:lpstr>
      <vt:lpstr> Priesthood of all Believers </vt:lpstr>
      <vt:lpstr> Priesthood of all Believers </vt:lpstr>
      <vt:lpstr>Priesthood of all Believers </vt:lpstr>
      <vt:lpstr>Priesthood of all Believers </vt:lpstr>
      <vt:lpstr> Priesthood of all Believers </vt:lpstr>
      <vt:lpstr>Priesthood of all Believers </vt:lpstr>
      <vt:lpstr> Priesthood of all Believers </vt:lpstr>
      <vt:lpstr>  Priesthood of all Believers </vt:lpstr>
      <vt:lpstr> Priesthood of all Believers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 WHAT IS THIS “FULLNESS OF THE GOSPEL”?   All Bible References are King James Version</dc:title>
  <dc:creator>Robert</dc:creator>
  <cp:lastModifiedBy>Mike Palmer</cp:lastModifiedBy>
  <cp:revision>225</cp:revision>
  <dcterms:created xsi:type="dcterms:W3CDTF">2004-09-11T13:11:59Z</dcterms:created>
  <dcterms:modified xsi:type="dcterms:W3CDTF">2017-08-02T14:08:33Z</dcterms:modified>
</cp:coreProperties>
</file>