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64" r:id="rId1"/>
    <p:sldMasterId id="2147484278" r:id="rId2"/>
  </p:sldMasterIdLst>
  <p:notesMasterIdLst>
    <p:notesMasterId r:id="rId70"/>
  </p:notesMasterIdLst>
  <p:handoutMasterIdLst>
    <p:handoutMasterId r:id="rId71"/>
  </p:handoutMasterIdLst>
  <p:sldIdLst>
    <p:sldId id="597" r:id="rId3"/>
    <p:sldId id="598" r:id="rId4"/>
    <p:sldId id="599" r:id="rId5"/>
    <p:sldId id="600" r:id="rId6"/>
    <p:sldId id="601" r:id="rId7"/>
    <p:sldId id="607" r:id="rId8"/>
    <p:sldId id="603" r:id="rId9"/>
    <p:sldId id="604" r:id="rId10"/>
    <p:sldId id="455" r:id="rId11"/>
    <p:sldId id="456" r:id="rId12"/>
    <p:sldId id="457" r:id="rId13"/>
    <p:sldId id="451" r:id="rId14"/>
    <p:sldId id="453" r:id="rId15"/>
    <p:sldId id="454" r:id="rId16"/>
    <p:sldId id="608" r:id="rId17"/>
    <p:sldId id="452" r:id="rId18"/>
    <p:sldId id="460" r:id="rId19"/>
    <p:sldId id="459" r:id="rId20"/>
    <p:sldId id="472" r:id="rId21"/>
    <p:sldId id="468" r:id="rId22"/>
    <p:sldId id="469" r:id="rId23"/>
    <p:sldId id="609" r:id="rId24"/>
    <p:sldId id="610" r:id="rId25"/>
    <p:sldId id="579" r:id="rId26"/>
    <p:sldId id="593" r:id="rId27"/>
    <p:sldId id="583" r:id="rId28"/>
    <p:sldId id="582" r:id="rId29"/>
    <p:sldId id="581" r:id="rId30"/>
    <p:sldId id="470" r:id="rId31"/>
    <p:sldId id="595" r:id="rId32"/>
    <p:sldId id="471" r:id="rId33"/>
    <p:sldId id="611" r:id="rId34"/>
    <p:sldId id="594" r:id="rId35"/>
    <p:sldId id="584" r:id="rId36"/>
    <p:sldId id="514" r:id="rId37"/>
    <p:sldId id="509" r:id="rId38"/>
    <p:sldId id="587" r:id="rId39"/>
    <p:sldId id="596" r:id="rId40"/>
    <p:sldId id="589" r:id="rId41"/>
    <p:sldId id="605" r:id="rId42"/>
    <p:sldId id="510" r:id="rId43"/>
    <p:sldId id="522" r:id="rId44"/>
    <p:sldId id="520" r:id="rId45"/>
    <p:sldId id="511" r:id="rId46"/>
    <p:sldId id="590" r:id="rId47"/>
    <p:sldId id="612" r:id="rId48"/>
    <p:sldId id="473" r:id="rId49"/>
    <p:sldId id="474" r:id="rId50"/>
    <p:sldId id="508" r:id="rId51"/>
    <p:sldId id="613" r:id="rId52"/>
    <p:sldId id="606" r:id="rId53"/>
    <p:sldId id="585" r:id="rId54"/>
    <p:sldId id="591" r:id="rId55"/>
    <p:sldId id="592" r:id="rId56"/>
    <p:sldId id="512" r:id="rId57"/>
    <p:sldId id="535" r:id="rId58"/>
    <p:sldId id="536" r:id="rId59"/>
    <p:sldId id="458" r:id="rId60"/>
    <p:sldId id="614" r:id="rId61"/>
    <p:sldId id="487" r:id="rId62"/>
    <p:sldId id="488" r:id="rId63"/>
    <p:sldId id="480" r:id="rId64"/>
    <p:sldId id="519" r:id="rId65"/>
    <p:sldId id="523" r:id="rId66"/>
    <p:sldId id="524" r:id="rId67"/>
    <p:sldId id="525" r:id="rId68"/>
    <p:sldId id="526" r:id="rId69"/>
  </p:sldIdLst>
  <p:sldSz cx="9144000" cy="5143500" type="screen16x9"/>
  <p:notesSz cx="6858000" cy="9313863"/>
  <p:defaultTextStyle>
    <a:defPPr>
      <a:defRPr lang="en-US"/>
    </a:defPPr>
    <a:lvl1pPr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1pPr>
    <a:lvl2pPr marL="4572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2pPr>
    <a:lvl3pPr marL="9144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3pPr>
    <a:lvl4pPr marL="13716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4pPr>
    <a:lvl5pPr marL="18288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30"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B94AFCCE-22E5-42AB-BCE9-BD8DEEFF7EAD}"/>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0387" name="Rectangle 3">
            <a:extLst>
              <a:ext uri="{FF2B5EF4-FFF2-40B4-BE49-F238E27FC236}">
                <a16:creationId xmlns:a16="http://schemas.microsoft.com/office/drawing/2014/main" id="{2B5E3F61-5881-4969-B9E7-5D2BA579F64B}"/>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00388" name="Rectangle 4">
            <a:extLst>
              <a:ext uri="{FF2B5EF4-FFF2-40B4-BE49-F238E27FC236}">
                <a16:creationId xmlns:a16="http://schemas.microsoft.com/office/drawing/2014/main" id="{AEE2D23A-9646-4522-A0AA-3812E1A68BA9}"/>
              </a:ext>
            </a:extLst>
          </p:cNvPr>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0389" name="Rectangle 5">
            <a:extLst>
              <a:ext uri="{FF2B5EF4-FFF2-40B4-BE49-F238E27FC236}">
                <a16:creationId xmlns:a16="http://schemas.microsoft.com/office/drawing/2014/main" id="{307005ED-BD3B-4275-8716-07C728CA87C4}"/>
              </a:ext>
            </a:extLst>
          </p:cNvPr>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0E878D9F-9AC6-452F-941B-69D02CE4F02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9D98C477-6F4F-49D4-9F51-386C5BCAB9A6}"/>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9491" name="Rectangle 3">
            <a:extLst>
              <a:ext uri="{FF2B5EF4-FFF2-40B4-BE49-F238E27FC236}">
                <a16:creationId xmlns:a16="http://schemas.microsoft.com/office/drawing/2014/main" id="{E06CB3E7-D98F-460E-AA3D-A7001FBD770B}"/>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24" name="Rectangle 4">
            <a:extLst>
              <a:ext uri="{FF2B5EF4-FFF2-40B4-BE49-F238E27FC236}">
                <a16:creationId xmlns:a16="http://schemas.microsoft.com/office/drawing/2014/main" id="{9FE2A96B-7D9D-45E7-B696-7BE1482C85E7}"/>
              </a:ext>
            </a:extLst>
          </p:cNvPr>
          <p:cNvSpPr>
            <a:spLocks noGrp="1" noRot="1" noChangeAspect="1" noChangeArrowheads="1" noTextEdit="1"/>
          </p:cNvSpPr>
          <p:nvPr>
            <p:ph type="sldImg" idx="2"/>
          </p:nvPr>
        </p:nvSpPr>
        <p:spPr bwMode="auto">
          <a:xfrm>
            <a:off x="325438" y="698500"/>
            <a:ext cx="6208712"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3" name="Rectangle 5">
            <a:extLst>
              <a:ext uri="{FF2B5EF4-FFF2-40B4-BE49-F238E27FC236}">
                <a16:creationId xmlns:a16="http://schemas.microsoft.com/office/drawing/2014/main" id="{139947CB-2A85-4562-9535-630D816DA7A2}"/>
              </a:ext>
            </a:extLst>
          </p:cNvPr>
          <p:cNvSpPr>
            <a:spLocks noGrp="1" noChangeArrowheads="1"/>
          </p:cNvSpPr>
          <p:nvPr>
            <p:ph type="body" sz="quarter" idx="3"/>
          </p:nvPr>
        </p:nvSpPr>
        <p:spPr bwMode="auto">
          <a:xfrm>
            <a:off x="685800" y="4424363"/>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9494" name="Rectangle 6">
            <a:extLst>
              <a:ext uri="{FF2B5EF4-FFF2-40B4-BE49-F238E27FC236}">
                <a16:creationId xmlns:a16="http://schemas.microsoft.com/office/drawing/2014/main" id="{6083DD64-CB92-4CCE-A3E9-8AE4A7C56A89}"/>
              </a:ext>
            </a:extLst>
          </p:cNvPr>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9495" name="Rectangle 7">
            <a:extLst>
              <a:ext uri="{FF2B5EF4-FFF2-40B4-BE49-F238E27FC236}">
                <a16:creationId xmlns:a16="http://schemas.microsoft.com/office/drawing/2014/main" id="{EA1EDE56-E9B2-421A-9D31-96C8F43FACCD}"/>
              </a:ext>
            </a:extLst>
          </p:cNvPr>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08E9FE6F-8932-4694-AE4E-4CF56BA48A2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B002714E-245E-448A-84FA-19B39733E4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8199E30-47BC-4DB5-BD87-9AE8B2930410}" type="slidenum">
              <a:rPr lang="en-US" altLang="en-US" sz="1200">
                <a:latin typeface="Arial" panose="020B0604020202020204" pitchFamily="34" charset="0"/>
              </a:rPr>
              <a:pPr eaLnBrk="1" hangingPunct="1"/>
              <a:t>1</a:t>
            </a:fld>
            <a:endParaRPr lang="en-US" altLang="en-US" sz="1200">
              <a:latin typeface="Arial" panose="020B0604020202020204" pitchFamily="34" charset="0"/>
            </a:endParaRPr>
          </a:p>
        </p:txBody>
      </p:sp>
      <p:sp>
        <p:nvSpPr>
          <p:cNvPr id="32770" name="Rectangle 2">
            <a:extLst>
              <a:ext uri="{FF2B5EF4-FFF2-40B4-BE49-F238E27FC236}">
                <a16:creationId xmlns:a16="http://schemas.microsoft.com/office/drawing/2014/main" id="{476F9EB6-8FFC-4477-8044-A0703D09640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E5D988AA-A91E-455B-AEC8-684EB9500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9C6FAFE8-C9C2-44B4-9C3C-C751A5C2EC84}"/>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DBD171BA-BB5D-4579-8D79-0EA50D26D2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7" name="Slide Number Placeholder 3">
            <a:extLst>
              <a:ext uri="{FF2B5EF4-FFF2-40B4-BE49-F238E27FC236}">
                <a16:creationId xmlns:a16="http://schemas.microsoft.com/office/drawing/2014/main" id="{D02CF00B-C518-4868-8968-AAA9EE19D5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E2522C9-925A-4D6F-A144-46E0B2E5B750}" type="slidenum">
              <a:rPr lang="en-US" altLang="en-US" sz="1200">
                <a:latin typeface="Arial" panose="020B0604020202020204" pitchFamily="34" charset="0"/>
              </a:rPr>
              <a:pPr eaLnBrk="1" hangingPunct="1"/>
              <a:t>11</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7274B5E9-EEEC-4F59-B212-A11E00BC9203}"/>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12157BA2-0394-47A2-9504-CA6BBFB53C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5" name="Slide Number Placeholder 3">
            <a:extLst>
              <a:ext uri="{FF2B5EF4-FFF2-40B4-BE49-F238E27FC236}">
                <a16:creationId xmlns:a16="http://schemas.microsoft.com/office/drawing/2014/main" id="{D984CE33-4F9E-4618-9674-39AFE71EA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08E3855-4CCC-466E-A661-7954B163DDB1}" type="slidenum">
              <a:rPr lang="en-US" altLang="en-US" sz="1200">
                <a:latin typeface="Arial" panose="020B0604020202020204" pitchFamily="34" charset="0"/>
              </a:rPr>
              <a:pPr eaLnBrk="1" hangingPunct="1"/>
              <a:t>12</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53ADC98-222C-4042-B87E-49E317061D5D}"/>
              </a:ext>
            </a:extLst>
          </p:cNvPr>
          <p:cNvSpPr>
            <a:spLocks noGrp="1" noRot="1" noChangeAspect="1" noTextEdit="1"/>
          </p:cNvSpPr>
          <p:nvPr>
            <p:ph type="sldImg"/>
          </p:nvPr>
        </p:nvSpPr>
        <p:spPr>
          <a:ln/>
        </p:spPr>
      </p:sp>
      <p:sp>
        <p:nvSpPr>
          <p:cNvPr id="56322" name="Notes Placeholder 2">
            <a:extLst>
              <a:ext uri="{FF2B5EF4-FFF2-40B4-BE49-F238E27FC236}">
                <a16:creationId xmlns:a16="http://schemas.microsoft.com/office/drawing/2014/main" id="{188EB2CE-6448-43EB-8DAE-B286DED7A4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3" name="Slide Number Placeholder 3">
            <a:extLst>
              <a:ext uri="{FF2B5EF4-FFF2-40B4-BE49-F238E27FC236}">
                <a16:creationId xmlns:a16="http://schemas.microsoft.com/office/drawing/2014/main" id="{F64C9B6E-5786-43E7-8F05-31F57FCAA6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5805231-1706-4EB2-9A98-7615991597F2}" type="slidenum">
              <a:rPr lang="en-US" altLang="en-US" sz="1200">
                <a:latin typeface="Arial" panose="020B0604020202020204" pitchFamily="34" charset="0"/>
              </a:rPr>
              <a:pPr eaLnBrk="1" hangingPunct="1"/>
              <a:t>13</a:t>
            </a:fld>
            <a:endParaRPr lang="en-US" altLang="en-US"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8B19D863-A072-42A7-AB77-EEF9231F8A8E}"/>
              </a:ext>
            </a:extLst>
          </p:cNvPr>
          <p:cNvSpPr>
            <a:spLocks noGrp="1" noRot="1" noChangeAspect="1" noTextEdit="1"/>
          </p:cNvSpPr>
          <p:nvPr>
            <p:ph type="sldImg"/>
          </p:nvPr>
        </p:nvSpPr>
        <p:spPr>
          <a:ln/>
        </p:spPr>
      </p:sp>
      <p:sp>
        <p:nvSpPr>
          <p:cNvPr id="58370" name="Notes Placeholder 2">
            <a:extLst>
              <a:ext uri="{FF2B5EF4-FFF2-40B4-BE49-F238E27FC236}">
                <a16:creationId xmlns:a16="http://schemas.microsoft.com/office/drawing/2014/main" id="{32128684-2FDE-4315-988E-AC9AD6F416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1" name="Slide Number Placeholder 3">
            <a:extLst>
              <a:ext uri="{FF2B5EF4-FFF2-40B4-BE49-F238E27FC236}">
                <a16:creationId xmlns:a16="http://schemas.microsoft.com/office/drawing/2014/main" id="{6AE2652D-14F0-4BB4-B325-4C3ED9842A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6452EFD-42F5-4D06-9E1D-5B2EA033868B}"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ED526056-D991-46CA-82FB-A975E658581F}"/>
              </a:ext>
            </a:extLst>
          </p:cNvPr>
          <p:cNvSpPr>
            <a:spLocks noGrp="1" noRot="1" noChangeAspect="1" noTextEdit="1"/>
          </p:cNvSpPr>
          <p:nvPr>
            <p:ph type="sldImg"/>
          </p:nvPr>
        </p:nvSpPr>
        <p:spPr>
          <a:ln/>
        </p:spPr>
      </p:sp>
      <p:sp>
        <p:nvSpPr>
          <p:cNvPr id="61442" name="Notes Placeholder 2">
            <a:extLst>
              <a:ext uri="{FF2B5EF4-FFF2-40B4-BE49-F238E27FC236}">
                <a16:creationId xmlns:a16="http://schemas.microsoft.com/office/drawing/2014/main" id="{53091841-05B9-45F8-91A6-4257438AE2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3" name="Slide Number Placeholder 3">
            <a:extLst>
              <a:ext uri="{FF2B5EF4-FFF2-40B4-BE49-F238E27FC236}">
                <a16:creationId xmlns:a16="http://schemas.microsoft.com/office/drawing/2014/main" id="{102F8BE1-0DDF-439E-AA3D-8FE7AA0137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BCE4F7A-3E47-4960-AC93-4A0BDA12EB63}" type="slidenum">
              <a:rPr lang="en-US" altLang="en-US" sz="1200">
                <a:latin typeface="Arial" panose="020B0604020202020204" pitchFamily="34" charset="0"/>
              </a:rPr>
              <a:pPr eaLnBrk="1" hangingPunct="1"/>
              <a:t>16</a:t>
            </a:fld>
            <a:endParaRPr lang="en-US" altLang="en-US"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6DECA84-9F51-4E89-97A6-27F4383576AA}"/>
              </a:ext>
            </a:extLst>
          </p:cNvPr>
          <p:cNvSpPr>
            <a:spLocks noGrp="1" noRot="1" noChangeAspect="1" noTextEdit="1"/>
          </p:cNvSpPr>
          <p:nvPr>
            <p:ph type="sldImg"/>
          </p:nvPr>
        </p:nvSpPr>
        <p:spPr>
          <a:ln/>
        </p:spPr>
      </p:sp>
      <p:sp>
        <p:nvSpPr>
          <p:cNvPr id="63490" name="Notes Placeholder 2">
            <a:extLst>
              <a:ext uri="{FF2B5EF4-FFF2-40B4-BE49-F238E27FC236}">
                <a16:creationId xmlns:a16="http://schemas.microsoft.com/office/drawing/2014/main" id="{6469C851-9460-4E5C-A594-3ACFAD04CA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1" name="Slide Number Placeholder 3">
            <a:extLst>
              <a:ext uri="{FF2B5EF4-FFF2-40B4-BE49-F238E27FC236}">
                <a16:creationId xmlns:a16="http://schemas.microsoft.com/office/drawing/2014/main" id="{A4A8DCFE-EBE5-4BD2-8D26-70D5F8FAC5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D9037EA-9904-4E07-A049-222B0889B423}" type="slidenum">
              <a:rPr lang="en-US" altLang="en-US" sz="1200">
                <a:latin typeface="Arial" panose="020B0604020202020204" pitchFamily="34" charset="0"/>
              </a:rPr>
              <a:pPr eaLnBrk="1" hangingPunct="1"/>
              <a:t>17</a:t>
            </a:fld>
            <a:endParaRPr lang="en-US" altLang="en-US"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F95DA862-DECA-4AEB-9066-69124C37866F}"/>
              </a:ext>
            </a:extLst>
          </p:cNvPr>
          <p:cNvSpPr>
            <a:spLocks noGrp="1" noRot="1" noChangeAspect="1" noTextEdit="1"/>
          </p:cNvSpPr>
          <p:nvPr>
            <p:ph type="sldImg"/>
          </p:nvPr>
        </p:nvSpPr>
        <p:spPr>
          <a:ln/>
        </p:spPr>
      </p:sp>
      <p:sp>
        <p:nvSpPr>
          <p:cNvPr id="65538" name="Notes Placeholder 2">
            <a:extLst>
              <a:ext uri="{FF2B5EF4-FFF2-40B4-BE49-F238E27FC236}">
                <a16:creationId xmlns:a16="http://schemas.microsoft.com/office/drawing/2014/main" id="{1CFB5592-77D5-4215-AF10-E54EDC9A63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39" name="Slide Number Placeholder 3">
            <a:extLst>
              <a:ext uri="{FF2B5EF4-FFF2-40B4-BE49-F238E27FC236}">
                <a16:creationId xmlns:a16="http://schemas.microsoft.com/office/drawing/2014/main" id="{6A3B41B9-B869-45EA-876B-3B87EB2989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6DDFF6C-18E0-438F-9571-B7EBBAA87E58}" type="slidenum">
              <a:rPr lang="en-US" altLang="en-US" sz="1200">
                <a:latin typeface="Arial" panose="020B0604020202020204" pitchFamily="34" charset="0"/>
              </a:rPr>
              <a:pPr eaLnBrk="1" hangingPunct="1"/>
              <a:t>18</a:t>
            </a:fld>
            <a:endParaRPr lang="en-US" altLang="en-US"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9B7D091-BC00-4E5B-8D4C-AABEC51428E9}"/>
              </a:ext>
            </a:extLst>
          </p:cNvPr>
          <p:cNvSpPr>
            <a:spLocks noGrp="1" noRot="1" noChangeAspect="1" noTextEdit="1"/>
          </p:cNvSpPr>
          <p:nvPr>
            <p:ph type="sldImg"/>
          </p:nvPr>
        </p:nvSpPr>
        <p:spPr>
          <a:ln/>
        </p:spPr>
      </p:sp>
      <p:sp>
        <p:nvSpPr>
          <p:cNvPr id="67586" name="Notes Placeholder 2">
            <a:extLst>
              <a:ext uri="{FF2B5EF4-FFF2-40B4-BE49-F238E27FC236}">
                <a16:creationId xmlns:a16="http://schemas.microsoft.com/office/drawing/2014/main" id="{8E0EC549-8985-42AD-B3AD-90AF687231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7" name="Slide Number Placeholder 3">
            <a:extLst>
              <a:ext uri="{FF2B5EF4-FFF2-40B4-BE49-F238E27FC236}">
                <a16:creationId xmlns:a16="http://schemas.microsoft.com/office/drawing/2014/main" id="{5ECBD9BF-FD44-41F4-9963-534A3ABAEA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790D546-FB80-45EB-8EC6-42DF63E4D9C2}" type="slidenum">
              <a:rPr lang="en-US" altLang="en-US" sz="1200">
                <a:latin typeface="Arial" panose="020B0604020202020204" pitchFamily="34" charset="0"/>
              </a:rPr>
              <a:pPr eaLnBrk="1" hangingPunct="1"/>
              <a:t>19</a:t>
            </a:fld>
            <a:endParaRPr lang="en-US" altLang="en-US"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A4AFEDF8-2874-4D24-8E4E-C04F226AC490}"/>
              </a:ext>
            </a:extLst>
          </p:cNvPr>
          <p:cNvSpPr>
            <a:spLocks noGrp="1" noRot="1" noChangeAspect="1" noTextEdit="1"/>
          </p:cNvSpPr>
          <p:nvPr>
            <p:ph type="sldImg"/>
          </p:nvPr>
        </p:nvSpPr>
        <p:spPr>
          <a:ln/>
        </p:spPr>
      </p:sp>
      <p:sp>
        <p:nvSpPr>
          <p:cNvPr id="69634" name="Notes Placeholder 2">
            <a:extLst>
              <a:ext uri="{FF2B5EF4-FFF2-40B4-BE49-F238E27FC236}">
                <a16:creationId xmlns:a16="http://schemas.microsoft.com/office/drawing/2014/main" id="{55D2E795-DBBD-442C-8FC7-1C33E4B58B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5" name="Slide Number Placeholder 3">
            <a:extLst>
              <a:ext uri="{FF2B5EF4-FFF2-40B4-BE49-F238E27FC236}">
                <a16:creationId xmlns:a16="http://schemas.microsoft.com/office/drawing/2014/main" id="{897E7DE3-7CD0-4568-B08D-52B8B82344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2C83915-3BDD-4757-A02F-ED9AE2413D03}" type="slidenum">
              <a:rPr lang="en-US" altLang="en-US" sz="1200">
                <a:latin typeface="Arial" panose="020B0604020202020204" pitchFamily="34" charset="0"/>
              </a:rPr>
              <a:pPr eaLnBrk="1" hangingPunct="1"/>
              <a:t>20</a:t>
            </a:fld>
            <a:endParaRPr lang="en-US" altLang="en-US" sz="12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6DEED34D-22DF-47CB-8F74-0AD77225996C}"/>
              </a:ext>
            </a:extLst>
          </p:cNvPr>
          <p:cNvSpPr>
            <a:spLocks noGrp="1" noRot="1" noChangeAspect="1" noTextEdit="1"/>
          </p:cNvSpPr>
          <p:nvPr>
            <p:ph type="sldImg"/>
          </p:nvPr>
        </p:nvSpPr>
        <p:spPr>
          <a:ln/>
        </p:spPr>
      </p:sp>
      <p:sp>
        <p:nvSpPr>
          <p:cNvPr id="71682" name="Notes Placeholder 2">
            <a:extLst>
              <a:ext uri="{FF2B5EF4-FFF2-40B4-BE49-F238E27FC236}">
                <a16:creationId xmlns:a16="http://schemas.microsoft.com/office/drawing/2014/main" id="{5C35E206-E850-42AF-91AB-D97B51CA4B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3" name="Slide Number Placeholder 3">
            <a:extLst>
              <a:ext uri="{FF2B5EF4-FFF2-40B4-BE49-F238E27FC236}">
                <a16:creationId xmlns:a16="http://schemas.microsoft.com/office/drawing/2014/main" id="{CCF20E30-AEBA-457B-B4BC-A22EF5FF91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478B20B-CBC3-43F6-BFED-14513C07308B}" type="slidenum">
              <a:rPr lang="en-US" altLang="en-US" sz="1200">
                <a:latin typeface="Arial" panose="020B0604020202020204" pitchFamily="34" charset="0"/>
              </a:rPr>
              <a:pPr eaLnBrk="1" hangingPunct="1"/>
              <a:t>21</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641685EB-F3F3-4484-81B0-9798F003E35D}"/>
              </a:ext>
            </a:extLst>
          </p:cNvPr>
          <p:cNvSpPr>
            <a:spLocks noGrp="1" noRot="1" noChangeAspect="1" noTextEdit="1"/>
          </p:cNvSpPr>
          <p:nvPr>
            <p:ph type="sldImg"/>
          </p:nvPr>
        </p:nvSpPr>
        <p:spPr>
          <a:ln/>
        </p:spPr>
      </p:sp>
      <p:sp>
        <p:nvSpPr>
          <p:cNvPr id="34818" name="Notes Placeholder 2">
            <a:extLst>
              <a:ext uri="{FF2B5EF4-FFF2-40B4-BE49-F238E27FC236}">
                <a16:creationId xmlns:a16="http://schemas.microsoft.com/office/drawing/2014/main" id="{55CC7DCB-4D9A-4C6B-B6A0-E1100F3FDA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Verse 20 &amp; 21 – </a:t>
            </a:r>
            <a:r>
              <a:rPr lang="en-US" altLang="en-US" b="1">
                <a:latin typeface="Arial" panose="020B0604020202020204" pitchFamily="34" charset="0"/>
              </a:rPr>
              <a:t>"Secular Jews" </a:t>
            </a:r>
            <a:r>
              <a:rPr lang="en-US" altLang="en-US">
                <a:latin typeface="Arial" panose="020B0604020202020204" pitchFamily="34" charset="0"/>
              </a:rPr>
              <a:t>– would not describe themselves as religious believers, but still identify as part of the Jewish people. They accept Jewish values, ethics and concerns.</a:t>
            </a:r>
          </a:p>
          <a:p>
            <a:pPr marL="171450" indent="-171450">
              <a:buFontTx/>
              <a:buChar char="•"/>
            </a:pPr>
            <a:r>
              <a:rPr lang="en-US" altLang="en-US" b="1">
                <a:latin typeface="Arial" panose="020B0604020202020204" pitchFamily="34" charset="0"/>
              </a:rPr>
              <a:t>"Orthodox Jews" </a:t>
            </a:r>
            <a:r>
              <a:rPr lang="en-US" altLang="en-US">
                <a:latin typeface="Arial" panose="020B0604020202020204" pitchFamily="34" charset="0"/>
              </a:rPr>
              <a:t>– try to stay away from the world. They might not own a television, might not listen to non-Jewish music, might avoid non-Jewish magazines. Men still wear a yamulka, a skull cap they were forced to wear in Europe whenever they left their ghetto. Men and women sit separately in worship and women do not participate in some of the rituals. They respect the divine origin of the Old Testament law. This includes the codification of the "oral law" in the Talmud. Orthodox Judaism is not administered by some central authority. Synagogues are established by groups of Jews who raise their own funds and construct their own buildings. There are lots of different Orthodox synagogues organized around many different perspectives.</a:t>
            </a:r>
          </a:p>
          <a:p>
            <a:pPr marL="171450" indent="-171450">
              <a:buFontTx/>
              <a:buChar char="•"/>
            </a:pPr>
            <a:r>
              <a:rPr lang="en-US" altLang="en-US" b="1">
                <a:latin typeface="Arial" panose="020B0604020202020204" pitchFamily="34" charset="0"/>
              </a:rPr>
              <a:t>"Ultra-orthodox Jews" </a:t>
            </a:r>
            <a:r>
              <a:rPr lang="en-US" altLang="en-US">
                <a:latin typeface="Arial" panose="020B0604020202020204" pitchFamily="34" charset="0"/>
              </a:rPr>
              <a:t>– which arose in the 1700s and 1800s, will not even live in a non-Jewish neighborhood, wear long black coats, flowing beards, wide-brim black hats and sometimes represent various minority groups within Orthodox Judaism.</a:t>
            </a:r>
            <a:r>
              <a:rPr lang="en-US" altLang="en-US" b="1">
                <a:latin typeface="Arial" panose="020B0604020202020204" pitchFamily="34" charset="0"/>
              </a:rPr>
              <a:t> Ultra-orthodox who are Hassidic </a:t>
            </a:r>
            <a:r>
              <a:rPr lang="en-US" altLang="en-US">
                <a:latin typeface="Arial" panose="020B0604020202020204" pitchFamily="34" charset="0"/>
              </a:rPr>
              <a:t>– look anxiously for the return of the Messiah, are more mystical, and search for ecstasy in their prayers. Hassidic – go back to Eastern Europe when Jews were living in conditions of despair – Hassidism was a way of infusing joy and hope into life, and some Jews say, emphasized the heart at the expense of the mind.</a:t>
            </a:r>
          </a:p>
          <a:p>
            <a:pPr marL="171450" indent="-171450">
              <a:buFontTx/>
              <a:buChar char="•"/>
            </a:pPr>
            <a:r>
              <a:rPr lang="en-US" altLang="en-US" b="1">
                <a:latin typeface="Arial" panose="020B0604020202020204" pitchFamily="34" charset="0"/>
              </a:rPr>
              <a:t>"Conservative Jews" </a:t>
            </a:r>
            <a:r>
              <a:rPr lang="en-US" altLang="en-US">
                <a:latin typeface="Arial" panose="020B0604020202020204" pitchFamily="34" charset="0"/>
              </a:rPr>
              <a:t>– which arose in the 1900s, is </a:t>
            </a:r>
            <a:r>
              <a:rPr lang="en-US" altLang="en-US" i="1">
                <a:latin typeface="Arial" panose="020B0604020202020204" pitchFamily="34" charset="0"/>
              </a:rPr>
              <a:t>a reaction to excesses of Reform Jews </a:t>
            </a:r>
            <a:r>
              <a:rPr lang="en-US" altLang="en-US">
                <a:latin typeface="Arial" panose="020B0604020202020204" pitchFamily="34" charset="0"/>
              </a:rPr>
              <a:t>and objected to Reform Jews' reforming the commandments of the Torah (written law). Conservatives </a:t>
            </a:r>
            <a:r>
              <a:rPr lang="en-US" altLang="en-US" i="1">
                <a:latin typeface="Arial" panose="020B0604020202020204" pitchFamily="34" charset="0"/>
              </a:rPr>
              <a:t>still consider the written law to be binding</a:t>
            </a:r>
            <a:r>
              <a:rPr lang="en-US" altLang="en-US">
                <a:latin typeface="Arial" panose="020B0604020202020204" pitchFamily="34" charset="0"/>
              </a:rPr>
              <a:t>, but say we need to reconsider the oral law (Talmud) and how it applies to modern times.  Men and women are not segregated in worship. It is in between Orthodoxy and Reform. It is intellectually liberal in matters of belief but conservative in matters of religious practice – commitment to Jewish observance. Conservative study of holy texts is combined with the belief that Judaism is constantly evolving. In 1960, the </a:t>
            </a:r>
            <a:r>
              <a:rPr lang="en-US" altLang="en-US" b="1">
                <a:latin typeface="Arial" panose="020B0604020202020204" pitchFamily="34" charset="0"/>
              </a:rPr>
              <a:t>Rabbinical Assembly of America </a:t>
            </a:r>
            <a:r>
              <a:rPr lang="en-US" altLang="en-US">
                <a:latin typeface="Arial" panose="020B0604020202020204" pitchFamily="34" charset="0"/>
              </a:rPr>
              <a:t>agreed to modify Orthodox "halacha" (Jewish law) to permit the use of electrical appliances on the Sabbath and to drive to synagogue in a car. In 1985, it permitted the ordination of women rabbis.</a:t>
            </a:r>
          </a:p>
        </p:txBody>
      </p:sp>
      <p:sp>
        <p:nvSpPr>
          <p:cNvPr id="34819" name="Slide Number Placeholder 3">
            <a:extLst>
              <a:ext uri="{FF2B5EF4-FFF2-40B4-BE49-F238E27FC236}">
                <a16:creationId xmlns:a16="http://schemas.microsoft.com/office/drawing/2014/main" id="{C74D0F8C-E20D-4FD5-AD58-455A9FD9FF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297D999-DEF6-4207-B9D1-B387B4D05493}" type="slidenum">
              <a:rPr lang="en-US" altLang="en-US" sz="1200">
                <a:latin typeface="Arial" panose="020B0604020202020204" pitchFamily="34" charset="0"/>
              </a:rPr>
              <a:pPr eaLnBrk="1" hangingPunct="1"/>
              <a:t>2</a:t>
            </a:fld>
            <a:endParaRPr lang="en-US"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4A970D7A-FE82-4013-A1DE-6B90B8FE6330}"/>
              </a:ext>
            </a:extLst>
          </p:cNvPr>
          <p:cNvSpPr>
            <a:spLocks noGrp="1" noRot="1" noChangeAspect="1" noTextEdit="1"/>
          </p:cNvSpPr>
          <p:nvPr>
            <p:ph type="sldImg"/>
          </p:nvPr>
        </p:nvSpPr>
        <p:spPr>
          <a:ln/>
        </p:spPr>
      </p:sp>
      <p:sp>
        <p:nvSpPr>
          <p:cNvPr id="73730" name="Notes Placeholder 2">
            <a:extLst>
              <a:ext uri="{FF2B5EF4-FFF2-40B4-BE49-F238E27FC236}">
                <a16:creationId xmlns:a16="http://schemas.microsoft.com/office/drawing/2014/main" id="{EC390FB6-4670-4E91-A17E-E0418B7E28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3731" name="Slide Number Placeholder 3">
            <a:extLst>
              <a:ext uri="{FF2B5EF4-FFF2-40B4-BE49-F238E27FC236}">
                <a16:creationId xmlns:a16="http://schemas.microsoft.com/office/drawing/2014/main" id="{99128FFC-6850-4F1D-895B-01438EE319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9178290-9DD3-475E-987E-83474C79A09F}" type="slidenum">
              <a:rPr lang="en-US" altLang="en-US" sz="1200">
                <a:latin typeface="Arial" panose="020B0604020202020204" pitchFamily="34" charset="0"/>
              </a:rPr>
              <a:pPr eaLnBrk="1" hangingPunct="1"/>
              <a:t>22</a:t>
            </a:fld>
            <a:endParaRPr lang="en-US" altLang="en-US" sz="120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E8708DAB-36E1-44B1-BE66-D450D2B10B3F}"/>
              </a:ext>
            </a:extLst>
          </p:cNvPr>
          <p:cNvSpPr>
            <a:spLocks noGrp="1" noRot="1" noChangeAspect="1" noTextEdit="1"/>
          </p:cNvSpPr>
          <p:nvPr>
            <p:ph type="sldImg"/>
          </p:nvPr>
        </p:nvSpPr>
        <p:spPr>
          <a:ln/>
        </p:spPr>
      </p:sp>
      <p:sp>
        <p:nvSpPr>
          <p:cNvPr id="76802" name="Notes Placeholder 2">
            <a:extLst>
              <a:ext uri="{FF2B5EF4-FFF2-40B4-BE49-F238E27FC236}">
                <a16:creationId xmlns:a16="http://schemas.microsoft.com/office/drawing/2014/main" id="{DD3BAB35-2C1C-405D-8791-3B2F8464F6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6803" name="Slide Number Placeholder 3">
            <a:extLst>
              <a:ext uri="{FF2B5EF4-FFF2-40B4-BE49-F238E27FC236}">
                <a16:creationId xmlns:a16="http://schemas.microsoft.com/office/drawing/2014/main" id="{43355968-C837-4E9B-88AD-56BBDA557A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C1C8E40-F2BF-4AF2-9751-637B739A61A5}" type="slidenum">
              <a:rPr lang="en-US" altLang="en-US" sz="1200">
                <a:latin typeface="Arial" panose="020B0604020202020204" pitchFamily="34" charset="0"/>
              </a:rPr>
              <a:pPr eaLnBrk="1" hangingPunct="1"/>
              <a:t>24</a:t>
            </a:fld>
            <a:endParaRPr lang="en-US" altLang="en-US" sz="12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BBE90BD1-0A5C-4416-BD76-B7744604E2E4}"/>
              </a:ext>
            </a:extLst>
          </p:cNvPr>
          <p:cNvSpPr>
            <a:spLocks noGrp="1" noRot="1" noChangeAspect="1" noTextEdit="1"/>
          </p:cNvSpPr>
          <p:nvPr>
            <p:ph type="sldImg"/>
          </p:nvPr>
        </p:nvSpPr>
        <p:spPr>
          <a:ln/>
        </p:spPr>
      </p:sp>
      <p:sp>
        <p:nvSpPr>
          <p:cNvPr id="78850" name="Notes Placeholder 2">
            <a:extLst>
              <a:ext uri="{FF2B5EF4-FFF2-40B4-BE49-F238E27FC236}">
                <a16:creationId xmlns:a16="http://schemas.microsoft.com/office/drawing/2014/main" id="{DBB7C26F-FDF7-44D7-95FE-0387E0C633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1" name="Slide Number Placeholder 3">
            <a:extLst>
              <a:ext uri="{FF2B5EF4-FFF2-40B4-BE49-F238E27FC236}">
                <a16:creationId xmlns:a16="http://schemas.microsoft.com/office/drawing/2014/main" id="{CF64EDFD-4ED4-4815-9842-C01E4B9C6E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12EA503-3332-4DF7-8CF0-65165FB59EDF}" type="slidenum">
              <a:rPr lang="en-US" altLang="en-US" sz="1200">
                <a:latin typeface="Arial" panose="020B0604020202020204" pitchFamily="34" charset="0"/>
              </a:rPr>
              <a:pPr eaLnBrk="1" hangingPunct="1"/>
              <a:t>25</a:t>
            </a:fld>
            <a:endParaRPr lang="en-US" altLang="en-US" sz="120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670693C5-1022-4118-8C0A-C4DBBED62073}"/>
              </a:ext>
            </a:extLst>
          </p:cNvPr>
          <p:cNvSpPr>
            <a:spLocks noGrp="1" noRot="1" noChangeAspect="1" noTextEdit="1"/>
          </p:cNvSpPr>
          <p:nvPr>
            <p:ph type="sldImg"/>
          </p:nvPr>
        </p:nvSpPr>
        <p:spPr>
          <a:ln/>
        </p:spPr>
      </p:sp>
      <p:sp>
        <p:nvSpPr>
          <p:cNvPr id="80898" name="Notes Placeholder 2">
            <a:extLst>
              <a:ext uri="{FF2B5EF4-FFF2-40B4-BE49-F238E27FC236}">
                <a16:creationId xmlns:a16="http://schemas.microsoft.com/office/drawing/2014/main" id="{961AF4E8-4710-4B96-8225-F6D7D459EA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899" name="Slide Number Placeholder 3">
            <a:extLst>
              <a:ext uri="{FF2B5EF4-FFF2-40B4-BE49-F238E27FC236}">
                <a16:creationId xmlns:a16="http://schemas.microsoft.com/office/drawing/2014/main" id="{9CC74F0C-D64E-4E6D-987F-7BF30E1A92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707CDDF-0703-422A-9F46-9889B225C19A}" type="slidenum">
              <a:rPr lang="en-US" altLang="en-US" sz="1200">
                <a:latin typeface="Arial" panose="020B0604020202020204" pitchFamily="34" charset="0"/>
              </a:rPr>
              <a:pPr eaLnBrk="1" hangingPunct="1"/>
              <a:t>26</a:t>
            </a:fld>
            <a:endParaRPr lang="en-US" altLang="en-US" sz="120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81AA7629-6B6E-4282-B41F-A43461949DB4}"/>
              </a:ext>
            </a:extLst>
          </p:cNvPr>
          <p:cNvSpPr>
            <a:spLocks noGrp="1" noRot="1" noChangeAspect="1" noTextEdit="1"/>
          </p:cNvSpPr>
          <p:nvPr>
            <p:ph type="sldImg"/>
          </p:nvPr>
        </p:nvSpPr>
        <p:spPr>
          <a:ln/>
        </p:spPr>
      </p:sp>
      <p:sp>
        <p:nvSpPr>
          <p:cNvPr id="82946" name="Notes Placeholder 2">
            <a:extLst>
              <a:ext uri="{FF2B5EF4-FFF2-40B4-BE49-F238E27FC236}">
                <a16:creationId xmlns:a16="http://schemas.microsoft.com/office/drawing/2014/main" id="{378A4950-DBD7-4A53-B82B-8207C368C2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2947" name="Slide Number Placeholder 3">
            <a:extLst>
              <a:ext uri="{FF2B5EF4-FFF2-40B4-BE49-F238E27FC236}">
                <a16:creationId xmlns:a16="http://schemas.microsoft.com/office/drawing/2014/main" id="{A5704D19-372A-410B-AC5C-2A1137B2F4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20ACFEC-9E00-450C-8232-1D7FCF7B0724}" type="slidenum">
              <a:rPr lang="en-US" altLang="en-US" sz="1200">
                <a:latin typeface="Arial" panose="020B0604020202020204" pitchFamily="34" charset="0"/>
              </a:rPr>
              <a:pPr eaLnBrk="1" hangingPunct="1"/>
              <a:t>27</a:t>
            </a:fld>
            <a:endParaRPr lang="en-US" altLang="en-US" sz="12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E94CC2CF-0810-4F27-B915-39E8AAB6842E}"/>
              </a:ext>
            </a:extLst>
          </p:cNvPr>
          <p:cNvSpPr>
            <a:spLocks noGrp="1" noRot="1" noChangeAspect="1" noTextEdit="1"/>
          </p:cNvSpPr>
          <p:nvPr>
            <p:ph type="sldImg"/>
          </p:nvPr>
        </p:nvSpPr>
        <p:spPr>
          <a:ln/>
        </p:spPr>
      </p:sp>
      <p:sp>
        <p:nvSpPr>
          <p:cNvPr id="84994" name="Notes Placeholder 2">
            <a:extLst>
              <a:ext uri="{FF2B5EF4-FFF2-40B4-BE49-F238E27FC236}">
                <a16:creationId xmlns:a16="http://schemas.microsoft.com/office/drawing/2014/main" id="{EBB6F378-3C78-4CD6-BF96-0D0EDCBECE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5" name="Slide Number Placeholder 3">
            <a:extLst>
              <a:ext uri="{FF2B5EF4-FFF2-40B4-BE49-F238E27FC236}">
                <a16:creationId xmlns:a16="http://schemas.microsoft.com/office/drawing/2014/main" id="{C26F42C2-CDA3-43FD-B21E-2852BD6B49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5CB9367-40B1-4BED-9D43-477FC5AE2E36}" type="slidenum">
              <a:rPr lang="en-US" altLang="en-US" sz="1200">
                <a:latin typeface="Arial" panose="020B0604020202020204" pitchFamily="34" charset="0"/>
              </a:rPr>
              <a:pPr eaLnBrk="1" hangingPunct="1"/>
              <a:t>28</a:t>
            </a:fld>
            <a:endParaRPr lang="en-US" altLang="en-US" sz="120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A7E5639A-F5DF-4B8A-B007-E017261345F6}"/>
              </a:ext>
            </a:extLst>
          </p:cNvPr>
          <p:cNvSpPr>
            <a:spLocks noGrp="1" noRot="1" noChangeAspect="1" noTextEdit="1"/>
          </p:cNvSpPr>
          <p:nvPr>
            <p:ph type="sldImg"/>
          </p:nvPr>
        </p:nvSpPr>
        <p:spPr>
          <a:ln/>
        </p:spPr>
      </p:sp>
      <p:sp>
        <p:nvSpPr>
          <p:cNvPr id="87042" name="Notes Placeholder 2">
            <a:extLst>
              <a:ext uri="{FF2B5EF4-FFF2-40B4-BE49-F238E27FC236}">
                <a16:creationId xmlns:a16="http://schemas.microsoft.com/office/drawing/2014/main" id="{1D5005F4-D845-44BE-BEBD-398B81AF72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3" name="Slide Number Placeholder 3">
            <a:extLst>
              <a:ext uri="{FF2B5EF4-FFF2-40B4-BE49-F238E27FC236}">
                <a16:creationId xmlns:a16="http://schemas.microsoft.com/office/drawing/2014/main" id="{DA3A23D7-E084-48AF-A24C-3D90C30CCA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B790A1E-B302-4813-AEFE-DE970A0D23E8}" type="slidenum">
              <a:rPr lang="en-US" altLang="en-US" sz="1200">
                <a:latin typeface="Arial" panose="020B0604020202020204" pitchFamily="34" charset="0"/>
              </a:rPr>
              <a:pPr eaLnBrk="1" hangingPunct="1"/>
              <a:t>29</a:t>
            </a:fld>
            <a:endParaRPr lang="en-US" altLang="en-US" sz="120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35E24887-8C4F-47EA-A434-75A569B26CAD}"/>
              </a:ext>
            </a:extLst>
          </p:cNvPr>
          <p:cNvSpPr>
            <a:spLocks noGrp="1" noRot="1" noChangeAspect="1" noTextEdit="1"/>
          </p:cNvSpPr>
          <p:nvPr>
            <p:ph type="sldImg"/>
          </p:nvPr>
        </p:nvSpPr>
        <p:spPr>
          <a:ln/>
        </p:spPr>
      </p:sp>
      <p:sp>
        <p:nvSpPr>
          <p:cNvPr id="89090" name="Notes Placeholder 2">
            <a:extLst>
              <a:ext uri="{FF2B5EF4-FFF2-40B4-BE49-F238E27FC236}">
                <a16:creationId xmlns:a16="http://schemas.microsoft.com/office/drawing/2014/main" id="{BBCC7B41-18D3-42F8-8E8A-D79CBBC0A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9091" name="Slide Number Placeholder 3">
            <a:extLst>
              <a:ext uri="{FF2B5EF4-FFF2-40B4-BE49-F238E27FC236}">
                <a16:creationId xmlns:a16="http://schemas.microsoft.com/office/drawing/2014/main" id="{D72B439A-1CD7-448A-BEE0-009FB8B31A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34E032F-0619-4135-A2CB-FF6CD880C21E}"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4E98DED4-5D8B-4B2C-BDF7-647D5A0A6562}"/>
              </a:ext>
            </a:extLst>
          </p:cNvPr>
          <p:cNvSpPr>
            <a:spLocks noGrp="1" noRot="1" noChangeAspect="1" noTextEdit="1"/>
          </p:cNvSpPr>
          <p:nvPr>
            <p:ph type="sldImg"/>
          </p:nvPr>
        </p:nvSpPr>
        <p:spPr>
          <a:ln/>
        </p:spPr>
      </p:sp>
      <p:sp>
        <p:nvSpPr>
          <p:cNvPr id="91138" name="Notes Placeholder 2">
            <a:extLst>
              <a:ext uri="{FF2B5EF4-FFF2-40B4-BE49-F238E27FC236}">
                <a16:creationId xmlns:a16="http://schemas.microsoft.com/office/drawing/2014/main" id="{0ED3B5E0-30A3-4746-8450-B9C30F2392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39" name="Slide Number Placeholder 3">
            <a:extLst>
              <a:ext uri="{FF2B5EF4-FFF2-40B4-BE49-F238E27FC236}">
                <a16:creationId xmlns:a16="http://schemas.microsoft.com/office/drawing/2014/main" id="{64E2D075-D107-43B9-ABF1-5508F3E5E5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1EBDFBE-A006-4EB9-A013-7A37CD9D4354}"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A33E75A8-739A-4CB7-A41D-67281B50C38E}"/>
              </a:ext>
            </a:extLst>
          </p:cNvPr>
          <p:cNvSpPr>
            <a:spLocks noGrp="1" noRot="1" noChangeAspect="1" noTextEdit="1"/>
          </p:cNvSpPr>
          <p:nvPr>
            <p:ph type="sldImg"/>
          </p:nvPr>
        </p:nvSpPr>
        <p:spPr>
          <a:ln/>
        </p:spPr>
      </p:sp>
      <p:sp>
        <p:nvSpPr>
          <p:cNvPr id="94210" name="Notes Placeholder 2">
            <a:extLst>
              <a:ext uri="{FF2B5EF4-FFF2-40B4-BE49-F238E27FC236}">
                <a16:creationId xmlns:a16="http://schemas.microsoft.com/office/drawing/2014/main" id="{25293E08-6F7F-4E96-B170-5052CB6BB2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4211" name="Slide Number Placeholder 3">
            <a:extLst>
              <a:ext uri="{FF2B5EF4-FFF2-40B4-BE49-F238E27FC236}">
                <a16:creationId xmlns:a16="http://schemas.microsoft.com/office/drawing/2014/main" id="{05F0E555-20E0-42EB-9FB1-716196413C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1293ACA-19E0-4973-AE8E-BE4B60B50C96}" type="slidenum">
              <a:rPr lang="en-US" altLang="en-US" sz="1200">
                <a:latin typeface="Arial" panose="020B0604020202020204" pitchFamily="34" charset="0"/>
              </a:rPr>
              <a:pPr eaLnBrk="1" hangingPunct="1"/>
              <a:t>33</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A92A010F-1FD6-448E-A718-ECABD097C804}"/>
              </a:ext>
            </a:extLst>
          </p:cNvPr>
          <p:cNvSpPr>
            <a:spLocks noGrp="1" noRot="1" noChangeAspect="1" noTextEdit="1"/>
          </p:cNvSpPr>
          <p:nvPr>
            <p:ph type="sldImg"/>
          </p:nvPr>
        </p:nvSpPr>
        <p:spPr>
          <a:ln/>
        </p:spPr>
      </p:sp>
      <p:sp>
        <p:nvSpPr>
          <p:cNvPr id="36866" name="Notes Placeholder 2">
            <a:extLst>
              <a:ext uri="{FF2B5EF4-FFF2-40B4-BE49-F238E27FC236}">
                <a16:creationId xmlns:a16="http://schemas.microsoft.com/office/drawing/2014/main" id="{E93199F2-E01E-471F-A08E-8CF8A4A25A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Verse 20 &amp; 21 – </a:t>
            </a:r>
            <a:r>
              <a:rPr lang="en-US" altLang="en-US" b="1">
                <a:latin typeface="Arial" panose="020B0604020202020204" pitchFamily="34" charset="0"/>
              </a:rPr>
              <a:t>"Secular Jews" </a:t>
            </a:r>
            <a:r>
              <a:rPr lang="en-US" altLang="en-US">
                <a:latin typeface="Arial" panose="020B0604020202020204" pitchFamily="34" charset="0"/>
              </a:rPr>
              <a:t>– would not describe themselves as religious believers, but still identify as part of the Jewish people. They accept Jewish values, ethics and concerns.</a:t>
            </a:r>
          </a:p>
          <a:p>
            <a:pPr marL="171450" indent="-171450">
              <a:buFontTx/>
              <a:buChar char="•"/>
            </a:pPr>
            <a:r>
              <a:rPr lang="en-US" altLang="en-US">
                <a:latin typeface="Arial" panose="020B0604020202020204" pitchFamily="34" charset="0"/>
              </a:rPr>
              <a:t>Verse 22 - </a:t>
            </a:r>
            <a:r>
              <a:rPr lang="en-US" altLang="en-US" b="1">
                <a:latin typeface="Arial" panose="020B0604020202020204" pitchFamily="34" charset="0"/>
              </a:rPr>
              <a:t>"Progressive or Reform Jews" </a:t>
            </a:r>
            <a:r>
              <a:rPr lang="en-US" altLang="en-US">
                <a:latin typeface="Arial" panose="020B0604020202020204" pitchFamily="34" charset="0"/>
              </a:rPr>
              <a:t>– Many progressives do not even wear a yarmulke. Temple services are shorter, conducted with a little more decorum (less individual praying and conversation), English is used for parts of their worship (Orthodox stick to Hebrew) and men and women sit together. In the early 1800s, a new movement, which is described as Progressive, Reform or Liberal, arose with the emancipation of the Jews of the various German states. Granted equal rights and released from the ghettos to which they had been confined for centuries, some embraced the Enlightenment which resulted in European Liberal Judaism and spread to North America where it became more radical and less traditional: embraced evolution, history and biblical scholarship, founding Non-orthodox rabbinical seminaries in Europe and the United States. Progressive Jews regard the "sacred heritage" of the Torah as evolving and adapting over the centuries. They still study the Hebrew language and sacred texts, are committed to Israel, support the full equality of women and accept any sexual orientation.</a:t>
            </a:r>
          </a:p>
          <a:p>
            <a:pPr marL="171450" indent="-171450">
              <a:buFontTx/>
              <a:buChar char="•"/>
            </a:pPr>
            <a:endParaRPr lang="en-US" altLang="en-US">
              <a:latin typeface="Arial" panose="020B0604020202020204" pitchFamily="34" charset="0"/>
            </a:endParaRPr>
          </a:p>
        </p:txBody>
      </p:sp>
      <p:sp>
        <p:nvSpPr>
          <p:cNvPr id="36867" name="Slide Number Placeholder 3">
            <a:extLst>
              <a:ext uri="{FF2B5EF4-FFF2-40B4-BE49-F238E27FC236}">
                <a16:creationId xmlns:a16="http://schemas.microsoft.com/office/drawing/2014/main" id="{C9E72A02-CFFB-4EED-B1AF-164702D304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7DC9AD9-401F-4640-9FE2-D8289ED4C397}"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16BA1342-93B2-446D-BB68-E3DA775A1911}"/>
              </a:ext>
            </a:extLst>
          </p:cNvPr>
          <p:cNvSpPr>
            <a:spLocks noGrp="1" noRot="1" noChangeAspect="1" noTextEdit="1"/>
          </p:cNvSpPr>
          <p:nvPr>
            <p:ph type="sldImg"/>
          </p:nvPr>
        </p:nvSpPr>
        <p:spPr>
          <a:ln/>
        </p:spPr>
      </p:sp>
      <p:sp>
        <p:nvSpPr>
          <p:cNvPr id="96258" name="Notes Placeholder 2">
            <a:extLst>
              <a:ext uri="{FF2B5EF4-FFF2-40B4-BE49-F238E27FC236}">
                <a16:creationId xmlns:a16="http://schemas.microsoft.com/office/drawing/2014/main" id="{7902D78E-EAD6-4DF8-9FC1-DCF88CD008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6259" name="Slide Number Placeholder 3">
            <a:extLst>
              <a:ext uri="{FF2B5EF4-FFF2-40B4-BE49-F238E27FC236}">
                <a16:creationId xmlns:a16="http://schemas.microsoft.com/office/drawing/2014/main" id="{2C0C25D8-9FBB-483A-BAD5-7780AE2C9C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6841CB3-6CC4-4ECC-9AC5-37463563BE7A}" type="slidenum">
              <a:rPr lang="en-US" altLang="en-US" sz="1200">
                <a:latin typeface="Arial" panose="020B0604020202020204" pitchFamily="34" charset="0"/>
              </a:rPr>
              <a:pPr eaLnBrk="1" hangingPunct="1"/>
              <a:t>34</a:t>
            </a:fld>
            <a:endParaRPr lang="en-US" altLang="en-US" sz="120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8AE5409D-528C-445E-BF20-32A43D6E5B63}"/>
              </a:ext>
            </a:extLst>
          </p:cNvPr>
          <p:cNvSpPr>
            <a:spLocks noGrp="1" noRot="1" noChangeAspect="1" noTextEdit="1"/>
          </p:cNvSpPr>
          <p:nvPr>
            <p:ph type="sldImg"/>
          </p:nvPr>
        </p:nvSpPr>
        <p:spPr>
          <a:ln/>
        </p:spPr>
      </p:sp>
      <p:sp>
        <p:nvSpPr>
          <p:cNvPr id="98306" name="Notes Placeholder 2">
            <a:extLst>
              <a:ext uri="{FF2B5EF4-FFF2-40B4-BE49-F238E27FC236}">
                <a16:creationId xmlns:a16="http://schemas.microsoft.com/office/drawing/2014/main" id="{3045582B-D8D0-40A0-9ED3-690D36F1BC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8307" name="Slide Number Placeholder 3">
            <a:extLst>
              <a:ext uri="{FF2B5EF4-FFF2-40B4-BE49-F238E27FC236}">
                <a16:creationId xmlns:a16="http://schemas.microsoft.com/office/drawing/2014/main" id="{15F289A6-0003-46D8-A328-CB9BA289F6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D4854EE-6AC2-433E-B7DF-5ABFED753E04}" type="slidenum">
              <a:rPr lang="en-US" altLang="en-US" sz="1200">
                <a:latin typeface="Arial" panose="020B0604020202020204" pitchFamily="34" charset="0"/>
              </a:rPr>
              <a:pPr eaLnBrk="1" hangingPunct="1"/>
              <a:t>35</a:t>
            </a:fld>
            <a:endParaRPr lang="en-US" altLang="en-US" sz="120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96497224-517C-4AF0-BCA7-B6E24DF7DBEF}"/>
              </a:ext>
            </a:extLst>
          </p:cNvPr>
          <p:cNvSpPr>
            <a:spLocks noGrp="1" noRot="1" noChangeAspect="1" noTextEdit="1"/>
          </p:cNvSpPr>
          <p:nvPr>
            <p:ph type="sldImg"/>
          </p:nvPr>
        </p:nvSpPr>
        <p:spPr>
          <a:ln/>
        </p:spPr>
      </p:sp>
      <p:sp>
        <p:nvSpPr>
          <p:cNvPr id="100354" name="Notes Placeholder 2">
            <a:extLst>
              <a:ext uri="{FF2B5EF4-FFF2-40B4-BE49-F238E27FC236}">
                <a16:creationId xmlns:a16="http://schemas.microsoft.com/office/drawing/2014/main" id="{54382474-FC81-4475-9C55-436B4E02F5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0355" name="Slide Number Placeholder 3">
            <a:extLst>
              <a:ext uri="{FF2B5EF4-FFF2-40B4-BE49-F238E27FC236}">
                <a16:creationId xmlns:a16="http://schemas.microsoft.com/office/drawing/2014/main" id="{9B7C5345-EB6D-4EEF-940D-51208E2A9F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5B7903D-5B74-456F-90BA-3DBE0C04E17E}" type="slidenum">
              <a:rPr lang="en-US" altLang="en-US" sz="1200">
                <a:latin typeface="Arial" panose="020B0604020202020204" pitchFamily="34" charset="0"/>
              </a:rPr>
              <a:pPr eaLnBrk="1" hangingPunct="1"/>
              <a:t>36</a:t>
            </a:fld>
            <a:endParaRPr lang="en-US" altLang="en-US" sz="120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F5175492-219C-4E8A-A2F3-206641301B08}"/>
              </a:ext>
            </a:extLst>
          </p:cNvPr>
          <p:cNvSpPr>
            <a:spLocks noGrp="1" noRot="1" noChangeAspect="1" noTextEdit="1"/>
          </p:cNvSpPr>
          <p:nvPr>
            <p:ph type="sldImg"/>
          </p:nvPr>
        </p:nvSpPr>
        <p:spPr>
          <a:ln/>
        </p:spPr>
      </p:sp>
      <p:sp>
        <p:nvSpPr>
          <p:cNvPr id="102402" name="Notes Placeholder 2">
            <a:extLst>
              <a:ext uri="{FF2B5EF4-FFF2-40B4-BE49-F238E27FC236}">
                <a16:creationId xmlns:a16="http://schemas.microsoft.com/office/drawing/2014/main" id="{D92EAD2C-A724-42B8-A90A-4028F52418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03" name="Slide Number Placeholder 3">
            <a:extLst>
              <a:ext uri="{FF2B5EF4-FFF2-40B4-BE49-F238E27FC236}">
                <a16:creationId xmlns:a16="http://schemas.microsoft.com/office/drawing/2014/main" id="{CFA9D936-1513-42C6-AB8F-0683FA094F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83D7BF6-E543-4D4C-AE26-0879899C71A8}" type="slidenum">
              <a:rPr lang="en-US" altLang="en-US" sz="1200">
                <a:latin typeface="Arial" panose="020B0604020202020204" pitchFamily="34" charset="0"/>
              </a:rPr>
              <a:pPr eaLnBrk="1" hangingPunct="1"/>
              <a:t>37</a:t>
            </a:fld>
            <a:endParaRPr lang="en-US" altLang="en-US" sz="120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58274F6C-C43C-439E-8E85-01EAF36524FF}"/>
              </a:ext>
            </a:extLst>
          </p:cNvPr>
          <p:cNvSpPr>
            <a:spLocks noGrp="1" noRot="1" noChangeAspect="1" noTextEdit="1"/>
          </p:cNvSpPr>
          <p:nvPr>
            <p:ph type="sldImg"/>
          </p:nvPr>
        </p:nvSpPr>
        <p:spPr>
          <a:ln/>
        </p:spPr>
      </p:sp>
      <p:sp>
        <p:nvSpPr>
          <p:cNvPr id="104450" name="Notes Placeholder 2">
            <a:extLst>
              <a:ext uri="{FF2B5EF4-FFF2-40B4-BE49-F238E27FC236}">
                <a16:creationId xmlns:a16="http://schemas.microsoft.com/office/drawing/2014/main" id="{471B56B4-E9C8-40FE-95F0-473DCA8162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1" name="Slide Number Placeholder 3">
            <a:extLst>
              <a:ext uri="{FF2B5EF4-FFF2-40B4-BE49-F238E27FC236}">
                <a16:creationId xmlns:a16="http://schemas.microsoft.com/office/drawing/2014/main" id="{F151797B-A308-4AAB-B75F-159B314E99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BF185AE-C790-44B0-AD7E-D7EBEB59AAE0}" type="slidenum">
              <a:rPr lang="en-US" altLang="en-US" sz="1200">
                <a:latin typeface="Arial" panose="020B0604020202020204" pitchFamily="34" charset="0"/>
              </a:rPr>
              <a:pPr eaLnBrk="1" hangingPunct="1"/>
              <a:t>38</a:t>
            </a:fld>
            <a:endParaRPr lang="en-US" altLang="en-US" sz="120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F10CD649-1560-47C3-91FA-807A72E15C60}"/>
              </a:ext>
            </a:extLst>
          </p:cNvPr>
          <p:cNvSpPr>
            <a:spLocks noGrp="1" noRot="1" noChangeAspect="1" noTextEdit="1"/>
          </p:cNvSpPr>
          <p:nvPr>
            <p:ph type="sldImg"/>
          </p:nvPr>
        </p:nvSpPr>
        <p:spPr>
          <a:ln/>
        </p:spPr>
      </p:sp>
      <p:sp>
        <p:nvSpPr>
          <p:cNvPr id="106498" name="Notes Placeholder 2">
            <a:extLst>
              <a:ext uri="{FF2B5EF4-FFF2-40B4-BE49-F238E27FC236}">
                <a16:creationId xmlns:a16="http://schemas.microsoft.com/office/drawing/2014/main" id="{B09169EB-8313-4AA3-99BD-3A111FF211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6499" name="Slide Number Placeholder 3">
            <a:extLst>
              <a:ext uri="{FF2B5EF4-FFF2-40B4-BE49-F238E27FC236}">
                <a16:creationId xmlns:a16="http://schemas.microsoft.com/office/drawing/2014/main" id="{EB88837F-25F2-40AF-9AC4-78DD72DD7C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4DCF72A-DD3A-4B4A-A994-A4E5183A2C6F}" type="slidenum">
              <a:rPr lang="en-US" altLang="en-US" sz="1200">
                <a:latin typeface="Arial" panose="020B0604020202020204" pitchFamily="34" charset="0"/>
              </a:rPr>
              <a:pPr eaLnBrk="1" hangingPunct="1"/>
              <a:t>39</a:t>
            </a:fld>
            <a:endParaRPr lang="en-US" altLang="en-US" sz="120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1BC6E0FD-4E8B-4E54-8A0B-A9B86EB6AC19}"/>
              </a:ext>
            </a:extLst>
          </p:cNvPr>
          <p:cNvSpPr>
            <a:spLocks noGrp="1" noRot="1" noChangeAspect="1" noTextEdit="1"/>
          </p:cNvSpPr>
          <p:nvPr>
            <p:ph type="sldImg"/>
          </p:nvPr>
        </p:nvSpPr>
        <p:spPr>
          <a:ln/>
        </p:spPr>
      </p:sp>
      <p:sp>
        <p:nvSpPr>
          <p:cNvPr id="108546" name="Notes Placeholder 2">
            <a:extLst>
              <a:ext uri="{FF2B5EF4-FFF2-40B4-BE49-F238E27FC236}">
                <a16:creationId xmlns:a16="http://schemas.microsoft.com/office/drawing/2014/main" id="{C8CB6B98-2BED-4E10-8F61-936A78E87A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8547" name="Slide Number Placeholder 3">
            <a:extLst>
              <a:ext uri="{FF2B5EF4-FFF2-40B4-BE49-F238E27FC236}">
                <a16:creationId xmlns:a16="http://schemas.microsoft.com/office/drawing/2014/main" id="{F8150B84-76B3-4EF8-A465-7F97001D82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CEB2B0A-C12A-4556-8DBF-C9677EA0C794}" type="slidenum">
              <a:rPr lang="en-US" altLang="en-US" sz="1200">
                <a:latin typeface="Arial" panose="020B0604020202020204" pitchFamily="34" charset="0"/>
              </a:rPr>
              <a:pPr eaLnBrk="1" hangingPunct="1"/>
              <a:t>40</a:t>
            </a:fld>
            <a:endParaRPr lang="en-US" altLang="en-US" sz="120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EC33FDDC-14CB-4D7A-B81E-32790E087109}"/>
              </a:ext>
            </a:extLst>
          </p:cNvPr>
          <p:cNvSpPr>
            <a:spLocks noGrp="1" noRot="1" noChangeAspect="1" noTextEdit="1"/>
          </p:cNvSpPr>
          <p:nvPr>
            <p:ph type="sldImg"/>
          </p:nvPr>
        </p:nvSpPr>
        <p:spPr>
          <a:ln/>
        </p:spPr>
      </p:sp>
      <p:sp>
        <p:nvSpPr>
          <p:cNvPr id="110594" name="Notes Placeholder 2">
            <a:extLst>
              <a:ext uri="{FF2B5EF4-FFF2-40B4-BE49-F238E27FC236}">
                <a16:creationId xmlns:a16="http://schemas.microsoft.com/office/drawing/2014/main" id="{D8165498-B13A-419C-A5DB-A9CD47DA49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5" name="Slide Number Placeholder 3">
            <a:extLst>
              <a:ext uri="{FF2B5EF4-FFF2-40B4-BE49-F238E27FC236}">
                <a16:creationId xmlns:a16="http://schemas.microsoft.com/office/drawing/2014/main" id="{759CE15C-8565-4DA9-B3D7-CDD3641049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50054BC-5846-4774-A340-18C9F8F7FC24}" type="slidenum">
              <a:rPr lang="en-US" altLang="en-US" sz="1200">
                <a:latin typeface="Arial" panose="020B0604020202020204" pitchFamily="34" charset="0"/>
              </a:rPr>
              <a:pPr eaLnBrk="1" hangingPunct="1"/>
              <a:t>41</a:t>
            </a:fld>
            <a:endParaRPr lang="en-US" altLang="en-US" sz="120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9A7306A8-D18E-4935-BA0C-8004DE7A1A9F}"/>
              </a:ext>
            </a:extLst>
          </p:cNvPr>
          <p:cNvSpPr>
            <a:spLocks noGrp="1" noRot="1" noChangeAspect="1" noTextEdit="1"/>
          </p:cNvSpPr>
          <p:nvPr>
            <p:ph type="sldImg"/>
          </p:nvPr>
        </p:nvSpPr>
        <p:spPr>
          <a:ln/>
        </p:spPr>
      </p:sp>
      <p:sp>
        <p:nvSpPr>
          <p:cNvPr id="112642" name="Notes Placeholder 2">
            <a:extLst>
              <a:ext uri="{FF2B5EF4-FFF2-40B4-BE49-F238E27FC236}">
                <a16:creationId xmlns:a16="http://schemas.microsoft.com/office/drawing/2014/main" id="{14925B65-7B28-447A-8917-E625110D77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3" name="Slide Number Placeholder 3">
            <a:extLst>
              <a:ext uri="{FF2B5EF4-FFF2-40B4-BE49-F238E27FC236}">
                <a16:creationId xmlns:a16="http://schemas.microsoft.com/office/drawing/2014/main" id="{CD1E10AA-B021-4A3F-BA9E-F2FD82DCF3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000AAA3-E0A7-4117-BAE1-62C7E0AC1A1B}" type="slidenum">
              <a:rPr lang="en-US" altLang="en-US" sz="1200">
                <a:latin typeface="Arial" panose="020B0604020202020204" pitchFamily="34" charset="0"/>
              </a:rPr>
              <a:pPr eaLnBrk="1" hangingPunct="1"/>
              <a:t>42</a:t>
            </a:fld>
            <a:endParaRPr lang="en-US" altLang="en-US" sz="120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171990C2-459B-4B2E-88CC-DCAC0B7CE017}"/>
              </a:ext>
            </a:extLst>
          </p:cNvPr>
          <p:cNvSpPr>
            <a:spLocks noGrp="1" noRot="1" noChangeAspect="1" noTextEdit="1"/>
          </p:cNvSpPr>
          <p:nvPr>
            <p:ph type="sldImg"/>
          </p:nvPr>
        </p:nvSpPr>
        <p:spPr>
          <a:ln/>
        </p:spPr>
      </p:sp>
      <p:sp>
        <p:nvSpPr>
          <p:cNvPr id="114690" name="Notes Placeholder 2">
            <a:extLst>
              <a:ext uri="{FF2B5EF4-FFF2-40B4-BE49-F238E27FC236}">
                <a16:creationId xmlns:a16="http://schemas.microsoft.com/office/drawing/2014/main" id="{D7E1AFAD-C57A-400C-8A1D-FCBC519E41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1" name="Slide Number Placeholder 3">
            <a:extLst>
              <a:ext uri="{FF2B5EF4-FFF2-40B4-BE49-F238E27FC236}">
                <a16:creationId xmlns:a16="http://schemas.microsoft.com/office/drawing/2014/main" id="{39A11C4C-5C52-484F-A109-D11EE2327F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EC38CFC-FC81-4899-999D-8F45617E66DE}" type="slidenum">
              <a:rPr lang="en-US" altLang="en-US" sz="1200">
                <a:latin typeface="Arial" panose="020B0604020202020204" pitchFamily="34" charset="0"/>
              </a:rPr>
              <a:pPr eaLnBrk="1" hangingPunct="1"/>
              <a:t>43</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7B2C9DBE-86C5-4DA2-A934-B5DB0D2E95CA}"/>
              </a:ext>
            </a:extLst>
          </p:cNvPr>
          <p:cNvSpPr>
            <a:spLocks noGrp="1" noRot="1" noChangeAspect="1" noTextEdit="1"/>
          </p:cNvSpPr>
          <p:nvPr>
            <p:ph type="sldImg"/>
          </p:nvPr>
        </p:nvSpPr>
        <p:spPr>
          <a:ln/>
        </p:spPr>
      </p:sp>
      <p:sp>
        <p:nvSpPr>
          <p:cNvPr id="38914" name="Notes Placeholder 2">
            <a:extLst>
              <a:ext uri="{FF2B5EF4-FFF2-40B4-BE49-F238E27FC236}">
                <a16:creationId xmlns:a16="http://schemas.microsoft.com/office/drawing/2014/main" id="{68F00A71-143A-4711-8E7B-DF9A3BCB7D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5" name="Slide Number Placeholder 3">
            <a:extLst>
              <a:ext uri="{FF2B5EF4-FFF2-40B4-BE49-F238E27FC236}">
                <a16:creationId xmlns:a16="http://schemas.microsoft.com/office/drawing/2014/main" id="{41E9BA37-959B-48B2-BD17-14139D50DC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5D88E93-3856-4FB8-8718-693E6381CDF7}"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701B6560-0101-4144-B604-83EDF7B6ACE2}"/>
              </a:ext>
            </a:extLst>
          </p:cNvPr>
          <p:cNvSpPr>
            <a:spLocks noGrp="1" noRot="1" noChangeAspect="1" noTextEdit="1"/>
          </p:cNvSpPr>
          <p:nvPr>
            <p:ph type="sldImg"/>
          </p:nvPr>
        </p:nvSpPr>
        <p:spPr>
          <a:ln/>
        </p:spPr>
      </p:sp>
      <p:sp>
        <p:nvSpPr>
          <p:cNvPr id="116738" name="Notes Placeholder 2">
            <a:extLst>
              <a:ext uri="{FF2B5EF4-FFF2-40B4-BE49-F238E27FC236}">
                <a16:creationId xmlns:a16="http://schemas.microsoft.com/office/drawing/2014/main" id="{86B28152-0FC8-49B3-A181-2D2C2CA9BD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6739" name="Slide Number Placeholder 3">
            <a:extLst>
              <a:ext uri="{FF2B5EF4-FFF2-40B4-BE49-F238E27FC236}">
                <a16:creationId xmlns:a16="http://schemas.microsoft.com/office/drawing/2014/main" id="{610F89F5-3341-47B2-A0C6-98F010A1B6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F4E45D0-9359-402B-8251-C8AF581966A9}" type="slidenum">
              <a:rPr lang="en-US" altLang="en-US" sz="1200">
                <a:latin typeface="Arial" panose="020B0604020202020204" pitchFamily="34" charset="0"/>
              </a:rPr>
              <a:pPr eaLnBrk="1" hangingPunct="1"/>
              <a:t>44</a:t>
            </a:fld>
            <a:endParaRPr lang="en-US" altLang="en-US" sz="120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F3B67400-AFBB-4520-B0F0-9B09288DE16C}"/>
              </a:ext>
            </a:extLst>
          </p:cNvPr>
          <p:cNvSpPr>
            <a:spLocks noGrp="1" noRot="1" noChangeAspect="1" noTextEdit="1"/>
          </p:cNvSpPr>
          <p:nvPr>
            <p:ph type="sldImg"/>
          </p:nvPr>
        </p:nvSpPr>
        <p:spPr>
          <a:ln/>
        </p:spPr>
      </p:sp>
      <p:sp>
        <p:nvSpPr>
          <p:cNvPr id="118786" name="Notes Placeholder 2">
            <a:extLst>
              <a:ext uri="{FF2B5EF4-FFF2-40B4-BE49-F238E27FC236}">
                <a16:creationId xmlns:a16="http://schemas.microsoft.com/office/drawing/2014/main" id="{0DD41C78-DA55-429E-B2D9-ED405158FE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7" name="Slide Number Placeholder 3">
            <a:extLst>
              <a:ext uri="{FF2B5EF4-FFF2-40B4-BE49-F238E27FC236}">
                <a16:creationId xmlns:a16="http://schemas.microsoft.com/office/drawing/2014/main" id="{1CE4C56E-FDE6-43AA-851E-90331657B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6178092-A7E7-466E-A694-BAD00C6834BE}" type="slidenum">
              <a:rPr lang="en-US" altLang="en-US" sz="1200">
                <a:latin typeface="Arial" panose="020B0604020202020204" pitchFamily="34" charset="0"/>
              </a:rPr>
              <a:pPr eaLnBrk="1" hangingPunct="1"/>
              <a:t>45</a:t>
            </a:fld>
            <a:endParaRPr lang="en-US" altLang="en-US" sz="120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9BA64FDA-B64E-4477-95EA-7D718DFE4C8D}"/>
              </a:ext>
            </a:extLst>
          </p:cNvPr>
          <p:cNvSpPr>
            <a:spLocks noGrp="1" noRot="1" noChangeAspect="1" noTextEdit="1"/>
          </p:cNvSpPr>
          <p:nvPr>
            <p:ph type="sldImg"/>
          </p:nvPr>
        </p:nvSpPr>
        <p:spPr>
          <a:ln/>
        </p:spPr>
      </p:sp>
      <p:sp>
        <p:nvSpPr>
          <p:cNvPr id="121858" name="Notes Placeholder 2">
            <a:extLst>
              <a:ext uri="{FF2B5EF4-FFF2-40B4-BE49-F238E27FC236}">
                <a16:creationId xmlns:a16="http://schemas.microsoft.com/office/drawing/2014/main" id="{F33AB922-2320-420E-9EC9-AC8DA8511D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1859" name="Slide Number Placeholder 3">
            <a:extLst>
              <a:ext uri="{FF2B5EF4-FFF2-40B4-BE49-F238E27FC236}">
                <a16:creationId xmlns:a16="http://schemas.microsoft.com/office/drawing/2014/main" id="{903B73D8-612C-48D2-B8E1-16367283D6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80A3BB6-1DEF-4BB5-842C-F778419DD76A}" type="slidenum">
              <a:rPr lang="en-US" altLang="en-US" sz="1200">
                <a:latin typeface="Arial" panose="020B0604020202020204" pitchFamily="34" charset="0"/>
              </a:rPr>
              <a:pPr eaLnBrk="1" hangingPunct="1"/>
              <a:t>47</a:t>
            </a:fld>
            <a:endParaRPr lang="en-US" altLang="en-US" sz="120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A16B1764-4DC8-4F63-994D-E4FAAFA574C4}"/>
              </a:ext>
            </a:extLst>
          </p:cNvPr>
          <p:cNvSpPr>
            <a:spLocks noGrp="1" noRot="1" noChangeAspect="1" noTextEdit="1"/>
          </p:cNvSpPr>
          <p:nvPr>
            <p:ph type="sldImg"/>
          </p:nvPr>
        </p:nvSpPr>
        <p:spPr>
          <a:ln/>
        </p:spPr>
      </p:sp>
      <p:sp>
        <p:nvSpPr>
          <p:cNvPr id="123906" name="Notes Placeholder 2">
            <a:extLst>
              <a:ext uri="{FF2B5EF4-FFF2-40B4-BE49-F238E27FC236}">
                <a16:creationId xmlns:a16="http://schemas.microsoft.com/office/drawing/2014/main" id="{C297F5B8-07A5-4671-B196-326E3BC8F2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3907" name="Slide Number Placeholder 3">
            <a:extLst>
              <a:ext uri="{FF2B5EF4-FFF2-40B4-BE49-F238E27FC236}">
                <a16:creationId xmlns:a16="http://schemas.microsoft.com/office/drawing/2014/main" id="{6245ACDF-00CC-4087-AA07-F47CB4E90C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D8AB4C2-E01F-495E-B2AB-AF5CC7795689}" type="slidenum">
              <a:rPr lang="en-US" altLang="en-US" sz="1200">
                <a:latin typeface="Arial" panose="020B0604020202020204" pitchFamily="34" charset="0"/>
              </a:rPr>
              <a:pPr eaLnBrk="1" hangingPunct="1"/>
              <a:t>48</a:t>
            </a:fld>
            <a:endParaRPr lang="en-US" altLang="en-US" sz="120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E216AF5E-16E9-46B1-A5FD-84CE7495D660}"/>
              </a:ext>
            </a:extLst>
          </p:cNvPr>
          <p:cNvSpPr>
            <a:spLocks noGrp="1" noRot="1" noChangeAspect="1" noTextEdit="1"/>
          </p:cNvSpPr>
          <p:nvPr>
            <p:ph type="sldImg"/>
          </p:nvPr>
        </p:nvSpPr>
        <p:spPr>
          <a:ln/>
        </p:spPr>
      </p:sp>
      <p:sp>
        <p:nvSpPr>
          <p:cNvPr id="125954" name="Notes Placeholder 2">
            <a:extLst>
              <a:ext uri="{FF2B5EF4-FFF2-40B4-BE49-F238E27FC236}">
                <a16:creationId xmlns:a16="http://schemas.microsoft.com/office/drawing/2014/main" id="{9429A16C-EC44-4DD8-A07C-245EE5E952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5955" name="Slide Number Placeholder 3">
            <a:extLst>
              <a:ext uri="{FF2B5EF4-FFF2-40B4-BE49-F238E27FC236}">
                <a16:creationId xmlns:a16="http://schemas.microsoft.com/office/drawing/2014/main" id="{EE226142-7B74-40C2-B57B-59E38F81A1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90F4CD9-61FC-4EEA-9EBF-BB63FD536A90}" type="slidenum">
              <a:rPr lang="en-US" altLang="en-US" sz="1200">
                <a:latin typeface="Arial" panose="020B0604020202020204" pitchFamily="34" charset="0"/>
              </a:rPr>
              <a:pPr eaLnBrk="1" hangingPunct="1"/>
              <a:t>49</a:t>
            </a:fld>
            <a:endParaRPr lang="en-US" altLang="en-US" sz="120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AB4874BA-7625-43EF-AAC0-80E0B4AA94A9}"/>
              </a:ext>
            </a:extLst>
          </p:cNvPr>
          <p:cNvSpPr>
            <a:spLocks noGrp="1" noRot="1" noChangeAspect="1" noTextEdit="1"/>
          </p:cNvSpPr>
          <p:nvPr>
            <p:ph type="sldImg"/>
          </p:nvPr>
        </p:nvSpPr>
        <p:spPr>
          <a:ln/>
        </p:spPr>
      </p:sp>
      <p:sp>
        <p:nvSpPr>
          <p:cNvPr id="129026" name="Notes Placeholder 2">
            <a:extLst>
              <a:ext uri="{FF2B5EF4-FFF2-40B4-BE49-F238E27FC236}">
                <a16:creationId xmlns:a16="http://schemas.microsoft.com/office/drawing/2014/main" id="{8BD40916-0EE0-456D-8440-F996F48248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9027" name="Slide Number Placeholder 3">
            <a:extLst>
              <a:ext uri="{FF2B5EF4-FFF2-40B4-BE49-F238E27FC236}">
                <a16:creationId xmlns:a16="http://schemas.microsoft.com/office/drawing/2014/main" id="{1598DB46-2EFA-47F7-8B8D-98FB17454F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091DF41-6A75-4183-8C30-DBE217FC30B2}" type="slidenum">
              <a:rPr lang="en-US" altLang="en-US" sz="1200">
                <a:latin typeface="Arial" panose="020B0604020202020204" pitchFamily="34" charset="0"/>
              </a:rPr>
              <a:pPr eaLnBrk="1" hangingPunct="1"/>
              <a:t>51</a:t>
            </a:fld>
            <a:endParaRPr lang="en-US" altLang="en-US" sz="120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FA8A4961-B6F3-4EAC-8CF4-E017B416040D}"/>
              </a:ext>
            </a:extLst>
          </p:cNvPr>
          <p:cNvSpPr>
            <a:spLocks noGrp="1" noRot="1" noChangeAspect="1" noTextEdit="1"/>
          </p:cNvSpPr>
          <p:nvPr>
            <p:ph type="sldImg"/>
          </p:nvPr>
        </p:nvSpPr>
        <p:spPr>
          <a:ln/>
        </p:spPr>
      </p:sp>
      <p:sp>
        <p:nvSpPr>
          <p:cNvPr id="131074" name="Notes Placeholder 2">
            <a:extLst>
              <a:ext uri="{FF2B5EF4-FFF2-40B4-BE49-F238E27FC236}">
                <a16:creationId xmlns:a16="http://schemas.microsoft.com/office/drawing/2014/main" id="{1D89E417-9583-455F-871F-1D7254F010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1075" name="Slide Number Placeholder 3">
            <a:extLst>
              <a:ext uri="{FF2B5EF4-FFF2-40B4-BE49-F238E27FC236}">
                <a16:creationId xmlns:a16="http://schemas.microsoft.com/office/drawing/2014/main" id="{D1F6B1DA-A5CA-4AAF-8936-CE8D05A9F1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A7D63BF-40D5-4041-B3F3-2379566CB546}" type="slidenum">
              <a:rPr lang="en-US" altLang="en-US" sz="1200">
                <a:latin typeface="Arial" panose="020B0604020202020204" pitchFamily="34" charset="0"/>
              </a:rPr>
              <a:pPr eaLnBrk="1" hangingPunct="1"/>
              <a:t>52</a:t>
            </a:fld>
            <a:endParaRPr lang="en-US" altLang="en-US" sz="120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79409A48-FF77-42CC-91E4-ED68EA574C0A}"/>
              </a:ext>
            </a:extLst>
          </p:cNvPr>
          <p:cNvSpPr>
            <a:spLocks noGrp="1" noRot="1" noChangeAspect="1" noTextEdit="1"/>
          </p:cNvSpPr>
          <p:nvPr>
            <p:ph type="sldImg"/>
          </p:nvPr>
        </p:nvSpPr>
        <p:spPr>
          <a:ln/>
        </p:spPr>
      </p:sp>
      <p:sp>
        <p:nvSpPr>
          <p:cNvPr id="133122" name="Notes Placeholder 2">
            <a:extLst>
              <a:ext uri="{FF2B5EF4-FFF2-40B4-BE49-F238E27FC236}">
                <a16:creationId xmlns:a16="http://schemas.microsoft.com/office/drawing/2014/main" id="{CF3844AA-6652-40C3-A12F-CA1E541CA2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23" name="Slide Number Placeholder 3">
            <a:extLst>
              <a:ext uri="{FF2B5EF4-FFF2-40B4-BE49-F238E27FC236}">
                <a16:creationId xmlns:a16="http://schemas.microsoft.com/office/drawing/2014/main" id="{8BCDD96C-C84F-4E86-9334-F8452D6779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59339A5-76B7-4E5F-9537-9CDA18E0280A}" type="slidenum">
              <a:rPr lang="en-US" altLang="en-US" sz="1200">
                <a:latin typeface="Arial" panose="020B0604020202020204" pitchFamily="34" charset="0"/>
              </a:rPr>
              <a:pPr eaLnBrk="1" hangingPunct="1"/>
              <a:t>53</a:t>
            </a:fld>
            <a:endParaRPr lang="en-US" altLang="en-US" sz="120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2D5FF895-E2DD-4406-A433-174F95D4E210}"/>
              </a:ext>
            </a:extLst>
          </p:cNvPr>
          <p:cNvSpPr>
            <a:spLocks noGrp="1" noRot="1" noChangeAspect="1" noTextEdit="1"/>
          </p:cNvSpPr>
          <p:nvPr>
            <p:ph type="sldImg"/>
          </p:nvPr>
        </p:nvSpPr>
        <p:spPr>
          <a:ln/>
        </p:spPr>
      </p:sp>
      <p:sp>
        <p:nvSpPr>
          <p:cNvPr id="135170" name="Notes Placeholder 2">
            <a:extLst>
              <a:ext uri="{FF2B5EF4-FFF2-40B4-BE49-F238E27FC236}">
                <a16:creationId xmlns:a16="http://schemas.microsoft.com/office/drawing/2014/main" id="{2EC2D45A-C4AC-4627-B845-5A0AA02F9D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5171" name="Slide Number Placeholder 3">
            <a:extLst>
              <a:ext uri="{FF2B5EF4-FFF2-40B4-BE49-F238E27FC236}">
                <a16:creationId xmlns:a16="http://schemas.microsoft.com/office/drawing/2014/main" id="{830CF86B-F05E-4733-A00C-1387E30812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9740E51-4F0A-4BBC-A8BC-35DADD5BF19E}" type="slidenum">
              <a:rPr lang="en-US" altLang="en-US" sz="1200">
                <a:latin typeface="Arial" panose="020B0604020202020204" pitchFamily="34" charset="0"/>
              </a:rPr>
              <a:pPr eaLnBrk="1" hangingPunct="1"/>
              <a:t>54</a:t>
            </a:fld>
            <a:endParaRPr lang="en-US" altLang="en-US" sz="120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77DDF6AD-1453-430C-A3B3-4A5558FBCE5D}"/>
              </a:ext>
            </a:extLst>
          </p:cNvPr>
          <p:cNvSpPr>
            <a:spLocks noGrp="1" noRot="1" noChangeAspect="1" noTextEdit="1"/>
          </p:cNvSpPr>
          <p:nvPr>
            <p:ph type="sldImg"/>
          </p:nvPr>
        </p:nvSpPr>
        <p:spPr>
          <a:ln/>
        </p:spPr>
      </p:sp>
      <p:sp>
        <p:nvSpPr>
          <p:cNvPr id="137218" name="Notes Placeholder 2">
            <a:extLst>
              <a:ext uri="{FF2B5EF4-FFF2-40B4-BE49-F238E27FC236}">
                <a16:creationId xmlns:a16="http://schemas.microsoft.com/office/drawing/2014/main" id="{A2FFAF67-030B-41EA-84C9-AC31A69D53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7219" name="Slide Number Placeholder 3">
            <a:extLst>
              <a:ext uri="{FF2B5EF4-FFF2-40B4-BE49-F238E27FC236}">
                <a16:creationId xmlns:a16="http://schemas.microsoft.com/office/drawing/2014/main" id="{964A1485-BC49-49D2-8820-D76C25ABA6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DF600CA-59A3-4D00-8EAC-F4CEE1A91397}" type="slidenum">
              <a:rPr lang="en-US" altLang="en-US" sz="1200">
                <a:latin typeface="Arial" panose="020B0604020202020204" pitchFamily="34" charset="0"/>
              </a:rPr>
              <a:pPr eaLnBrk="1" hangingPunct="1"/>
              <a:t>55</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79C29AF-BCC5-43DD-BE92-D5777D40ADE4}"/>
              </a:ext>
            </a:extLst>
          </p:cNvPr>
          <p:cNvSpPr>
            <a:spLocks noGrp="1" noRot="1" noChangeAspect="1" noTextEdit="1"/>
          </p:cNvSpPr>
          <p:nvPr>
            <p:ph type="sldImg"/>
          </p:nvPr>
        </p:nvSpPr>
        <p:spPr>
          <a:ln/>
        </p:spPr>
      </p:sp>
      <p:sp>
        <p:nvSpPr>
          <p:cNvPr id="40962" name="Notes Placeholder 2">
            <a:extLst>
              <a:ext uri="{FF2B5EF4-FFF2-40B4-BE49-F238E27FC236}">
                <a16:creationId xmlns:a16="http://schemas.microsoft.com/office/drawing/2014/main" id="{CE12F4E3-EEA2-4093-80E6-AF0D8BA30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3" name="Slide Number Placeholder 3">
            <a:extLst>
              <a:ext uri="{FF2B5EF4-FFF2-40B4-BE49-F238E27FC236}">
                <a16:creationId xmlns:a16="http://schemas.microsoft.com/office/drawing/2014/main" id="{0CA650EE-B8EB-41AA-9141-BC033BBB57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EBEAA36-9FCA-4455-9B57-14318E5540DB}"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D40805F4-6959-470E-9C4E-65E8A63ED608}"/>
              </a:ext>
            </a:extLst>
          </p:cNvPr>
          <p:cNvSpPr>
            <a:spLocks noGrp="1" noRot="1" noChangeAspect="1" noTextEdit="1"/>
          </p:cNvSpPr>
          <p:nvPr>
            <p:ph type="sldImg"/>
          </p:nvPr>
        </p:nvSpPr>
        <p:spPr>
          <a:ln/>
        </p:spPr>
      </p:sp>
      <p:sp>
        <p:nvSpPr>
          <p:cNvPr id="139266" name="Notes Placeholder 2">
            <a:extLst>
              <a:ext uri="{FF2B5EF4-FFF2-40B4-BE49-F238E27FC236}">
                <a16:creationId xmlns:a16="http://schemas.microsoft.com/office/drawing/2014/main" id="{A106ECC3-F94B-4A0A-8629-03BE1EF151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9267" name="Slide Number Placeholder 3">
            <a:extLst>
              <a:ext uri="{FF2B5EF4-FFF2-40B4-BE49-F238E27FC236}">
                <a16:creationId xmlns:a16="http://schemas.microsoft.com/office/drawing/2014/main" id="{7D3B5901-9E0E-491B-9999-B7D8812EF6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662AC80-B092-4D4D-915B-3D0A57E79A71}" type="slidenum">
              <a:rPr lang="en-US" altLang="en-US" sz="1200">
                <a:latin typeface="Arial" panose="020B0604020202020204" pitchFamily="34" charset="0"/>
              </a:rPr>
              <a:pPr eaLnBrk="1" hangingPunct="1"/>
              <a:t>56</a:t>
            </a:fld>
            <a:endParaRPr lang="en-US" altLang="en-US" sz="120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4ED23BE0-9257-4FD0-A9ED-ED3F2F9AF9D7}"/>
              </a:ext>
            </a:extLst>
          </p:cNvPr>
          <p:cNvSpPr>
            <a:spLocks noGrp="1" noRot="1" noChangeAspect="1" noTextEdit="1"/>
          </p:cNvSpPr>
          <p:nvPr>
            <p:ph type="sldImg"/>
          </p:nvPr>
        </p:nvSpPr>
        <p:spPr>
          <a:ln/>
        </p:spPr>
      </p:sp>
      <p:sp>
        <p:nvSpPr>
          <p:cNvPr id="141314" name="Notes Placeholder 2">
            <a:extLst>
              <a:ext uri="{FF2B5EF4-FFF2-40B4-BE49-F238E27FC236}">
                <a16:creationId xmlns:a16="http://schemas.microsoft.com/office/drawing/2014/main" id="{B4516843-2B02-42D7-879A-E6601DF739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1315" name="Slide Number Placeholder 3">
            <a:extLst>
              <a:ext uri="{FF2B5EF4-FFF2-40B4-BE49-F238E27FC236}">
                <a16:creationId xmlns:a16="http://schemas.microsoft.com/office/drawing/2014/main" id="{A74B1B63-37B9-40DD-B848-B8A5BE2BD1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BCD91BC-40D3-4E6E-80AD-FC57B396AF65}" type="slidenum">
              <a:rPr lang="en-US" altLang="en-US" sz="1200">
                <a:latin typeface="Arial" panose="020B0604020202020204" pitchFamily="34" charset="0"/>
              </a:rPr>
              <a:pPr eaLnBrk="1" hangingPunct="1"/>
              <a:t>57</a:t>
            </a:fld>
            <a:endParaRPr lang="en-US" altLang="en-US" sz="120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FF4E1137-2EA5-4A13-A6B5-8DDCC4BB6C5A}"/>
              </a:ext>
            </a:extLst>
          </p:cNvPr>
          <p:cNvSpPr>
            <a:spLocks noGrp="1" noRot="1" noChangeAspect="1" noTextEdit="1"/>
          </p:cNvSpPr>
          <p:nvPr>
            <p:ph type="sldImg"/>
          </p:nvPr>
        </p:nvSpPr>
        <p:spPr>
          <a:ln/>
        </p:spPr>
      </p:sp>
      <p:sp>
        <p:nvSpPr>
          <p:cNvPr id="143362" name="Notes Placeholder 2">
            <a:extLst>
              <a:ext uri="{FF2B5EF4-FFF2-40B4-BE49-F238E27FC236}">
                <a16:creationId xmlns:a16="http://schemas.microsoft.com/office/drawing/2014/main" id="{888F6225-4497-4A30-B5D5-1BC8C6716B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363" name="Slide Number Placeholder 3">
            <a:extLst>
              <a:ext uri="{FF2B5EF4-FFF2-40B4-BE49-F238E27FC236}">
                <a16:creationId xmlns:a16="http://schemas.microsoft.com/office/drawing/2014/main" id="{FF3CC7C2-7B46-45CD-82D1-DC949BDE06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4706EB3-1DAE-4F67-A5B8-AD2524CCC84B}" type="slidenum">
              <a:rPr lang="en-US" altLang="en-US" sz="1200">
                <a:latin typeface="Arial" panose="020B0604020202020204" pitchFamily="34" charset="0"/>
              </a:rPr>
              <a:pPr eaLnBrk="1" hangingPunct="1"/>
              <a:t>58</a:t>
            </a:fld>
            <a:endParaRPr lang="en-US" altLang="en-US" sz="120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37E1D54D-2031-4D90-8152-20203FB693B7}"/>
              </a:ext>
            </a:extLst>
          </p:cNvPr>
          <p:cNvSpPr>
            <a:spLocks noGrp="1" noRot="1" noChangeAspect="1" noTextEdit="1"/>
          </p:cNvSpPr>
          <p:nvPr>
            <p:ph type="sldImg"/>
          </p:nvPr>
        </p:nvSpPr>
        <p:spPr>
          <a:ln/>
        </p:spPr>
      </p:sp>
      <p:sp>
        <p:nvSpPr>
          <p:cNvPr id="146434" name="Notes Placeholder 2">
            <a:extLst>
              <a:ext uri="{FF2B5EF4-FFF2-40B4-BE49-F238E27FC236}">
                <a16:creationId xmlns:a16="http://schemas.microsoft.com/office/drawing/2014/main" id="{3BB47A37-9985-4F67-9D57-D3BE2DAFCA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6435" name="Slide Number Placeholder 3">
            <a:extLst>
              <a:ext uri="{FF2B5EF4-FFF2-40B4-BE49-F238E27FC236}">
                <a16:creationId xmlns:a16="http://schemas.microsoft.com/office/drawing/2014/main" id="{F6418F33-DA69-4E4A-A81D-27480BE0D4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06428A8-A4C4-4B22-94D9-046561BDB639}" type="slidenum">
              <a:rPr lang="en-US" altLang="en-US" sz="1200">
                <a:latin typeface="Arial" panose="020B0604020202020204" pitchFamily="34" charset="0"/>
              </a:rPr>
              <a:pPr eaLnBrk="1" hangingPunct="1"/>
              <a:t>60</a:t>
            </a:fld>
            <a:endParaRPr lang="en-US" altLang="en-US" sz="120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1A8A4190-AAFD-48D1-9AB8-93ACA9A972FE}"/>
              </a:ext>
            </a:extLst>
          </p:cNvPr>
          <p:cNvSpPr>
            <a:spLocks noGrp="1" noRot="1" noChangeAspect="1" noTextEdit="1"/>
          </p:cNvSpPr>
          <p:nvPr>
            <p:ph type="sldImg"/>
          </p:nvPr>
        </p:nvSpPr>
        <p:spPr>
          <a:ln/>
        </p:spPr>
      </p:sp>
      <p:sp>
        <p:nvSpPr>
          <p:cNvPr id="148482" name="Notes Placeholder 2">
            <a:extLst>
              <a:ext uri="{FF2B5EF4-FFF2-40B4-BE49-F238E27FC236}">
                <a16:creationId xmlns:a16="http://schemas.microsoft.com/office/drawing/2014/main" id="{287F68B5-9A53-46F2-8ECD-2ED253D4C1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8483" name="Slide Number Placeholder 3">
            <a:extLst>
              <a:ext uri="{FF2B5EF4-FFF2-40B4-BE49-F238E27FC236}">
                <a16:creationId xmlns:a16="http://schemas.microsoft.com/office/drawing/2014/main" id="{A7424207-54FC-4743-8E0E-A569941737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F9CE2D6-BFEE-4453-9FFC-141D9DBEB493}" type="slidenum">
              <a:rPr lang="en-US" altLang="en-US" sz="1200">
                <a:latin typeface="Arial" panose="020B0604020202020204" pitchFamily="34" charset="0"/>
              </a:rPr>
              <a:pPr eaLnBrk="1" hangingPunct="1"/>
              <a:t>61</a:t>
            </a:fld>
            <a:endParaRPr lang="en-US" altLang="en-US" sz="120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EFC9D925-EC78-4335-B792-6F9CAEC3226D}"/>
              </a:ext>
            </a:extLst>
          </p:cNvPr>
          <p:cNvSpPr>
            <a:spLocks noGrp="1" noRot="1" noChangeAspect="1" noTextEdit="1"/>
          </p:cNvSpPr>
          <p:nvPr>
            <p:ph type="sldImg"/>
          </p:nvPr>
        </p:nvSpPr>
        <p:spPr>
          <a:ln/>
        </p:spPr>
      </p:sp>
      <p:sp>
        <p:nvSpPr>
          <p:cNvPr id="150530" name="Notes Placeholder 2">
            <a:extLst>
              <a:ext uri="{FF2B5EF4-FFF2-40B4-BE49-F238E27FC236}">
                <a16:creationId xmlns:a16="http://schemas.microsoft.com/office/drawing/2014/main" id="{0859F91F-6E53-4866-805A-F7D0B425F6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0531" name="Slide Number Placeholder 3">
            <a:extLst>
              <a:ext uri="{FF2B5EF4-FFF2-40B4-BE49-F238E27FC236}">
                <a16:creationId xmlns:a16="http://schemas.microsoft.com/office/drawing/2014/main" id="{0077BEF2-A056-4BD7-AA37-2A6901AABE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06071F1-172A-4DA9-A621-4CAC942A7B85}" type="slidenum">
              <a:rPr lang="en-US" altLang="en-US" sz="1200">
                <a:latin typeface="Arial" panose="020B0604020202020204" pitchFamily="34" charset="0"/>
              </a:rPr>
              <a:pPr eaLnBrk="1" hangingPunct="1"/>
              <a:t>62</a:t>
            </a:fld>
            <a:endParaRPr lang="en-US" altLang="en-US" sz="1200">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5FE52A4E-9631-45A3-A39F-C75F277DC245}"/>
              </a:ext>
            </a:extLst>
          </p:cNvPr>
          <p:cNvSpPr>
            <a:spLocks noGrp="1" noRot="1" noChangeAspect="1" noTextEdit="1"/>
          </p:cNvSpPr>
          <p:nvPr>
            <p:ph type="sldImg"/>
          </p:nvPr>
        </p:nvSpPr>
        <p:spPr>
          <a:ln/>
        </p:spPr>
      </p:sp>
      <p:sp>
        <p:nvSpPr>
          <p:cNvPr id="152578" name="Notes Placeholder 2">
            <a:extLst>
              <a:ext uri="{FF2B5EF4-FFF2-40B4-BE49-F238E27FC236}">
                <a16:creationId xmlns:a16="http://schemas.microsoft.com/office/drawing/2014/main" id="{6F03F5EB-730A-407B-BD51-F4E28F0A57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2579" name="Slide Number Placeholder 3">
            <a:extLst>
              <a:ext uri="{FF2B5EF4-FFF2-40B4-BE49-F238E27FC236}">
                <a16:creationId xmlns:a16="http://schemas.microsoft.com/office/drawing/2014/main" id="{349FBA3E-9439-4BAD-912A-6C60E94C2B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E586DC1-C9DB-416C-AB2E-7B2E9F9552FB}" type="slidenum">
              <a:rPr lang="en-US" altLang="en-US" sz="1200">
                <a:latin typeface="Arial" panose="020B0604020202020204" pitchFamily="34" charset="0"/>
              </a:rPr>
              <a:pPr eaLnBrk="1" hangingPunct="1"/>
              <a:t>63</a:t>
            </a:fld>
            <a:endParaRPr lang="en-US" altLang="en-US" sz="120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a:extLst>
              <a:ext uri="{FF2B5EF4-FFF2-40B4-BE49-F238E27FC236}">
                <a16:creationId xmlns:a16="http://schemas.microsoft.com/office/drawing/2014/main" id="{BC6F548E-AD5E-4A98-AA8C-A0F8EDA6DB80}"/>
              </a:ext>
            </a:extLst>
          </p:cNvPr>
          <p:cNvSpPr>
            <a:spLocks noGrp="1" noRot="1" noChangeAspect="1" noTextEdit="1"/>
          </p:cNvSpPr>
          <p:nvPr>
            <p:ph type="sldImg"/>
          </p:nvPr>
        </p:nvSpPr>
        <p:spPr>
          <a:ln/>
        </p:spPr>
      </p:sp>
      <p:sp>
        <p:nvSpPr>
          <p:cNvPr id="154626" name="Notes Placeholder 2">
            <a:extLst>
              <a:ext uri="{FF2B5EF4-FFF2-40B4-BE49-F238E27FC236}">
                <a16:creationId xmlns:a16="http://schemas.microsoft.com/office/drawing/2014/main" id="{6B2B9FED-7194-4061-BF0F-90E6D5AEBE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4627" name="Slide Number Placeholder 3">
            <a:extLst>
              <a:ext uri="{FF2B5EF4-FFF2-40B4-BE49-F238E27FC236}">
                <a16:creationId xmlns:a16="http://schemas.microsoft.com/office/drawing/2014/main" id="{A16160E2-CD82-48D5-9689-93E03F9E8E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66D5400-E417-42D1-A060-0E2E6156AFEE}" type="slidenum">
              <a:rPr lang="en-US" altLang="en-US" sz="1200">
                <a:latin typeface="Arial" panose="020B0604020202020204" pitchFamily="34" charset="0"/>
              </a:rPr>
              <a:pPr eaLnBrk="1" hangingPunct="1"/>
              <a:t>64</a:t>
            </a:fld>
            <a:endParaRPr lang="en-US" altLang="en-US" sz="1200">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a:extLst>
              <a:ext uri="{FF2B5EF4-FFF2-40B4-BE49-F238E27FC236}">
                <a16:creationId xmlns:a16="http://schemas.microsoft.com/office/drawing/2014/main" id="{B5A38AFB-8A4A-4B70-9B21-20967E19B7A8}"/>
              </a:ext>
            </a:extLst>
          </p:cNvPr>
          <p:cNvSpPr>
            <a:spLocks noGrp="1" noRot="1" noChangeAspect="1" noTextEdit="1"/>
          </p:cNvSpPr>
          <p:nvPr>
            <p:ph type="sldImg"/>
          </p:nvPr>
        </p:nvSpPr>
        <p:spPr>
          <a:ln/>
        </p:spPr>
      </p:sp>
      <p:sp>
        <p:nvSpPr>
          <p:cNvPr id="156674" name="Notes Placeholder 2">
            <a:extLst>
              <a:ext uri="{FF2B5EF4-FFF2-40B4-BE49-F238E27FC236}">
                <a16:creationId xmlns:a16="http://schemas.microsoft.com/office/drawing/2014/main" id="{8FD40088-EAED-47DC-BC81-9A9EA60035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6675" name="Slide Number Placeholder 3">
            <a:extLst>
              <a:ext uri="{FF2B5EF4-FFF2-40B4-BE49-F238E27FC236}">
                <a16:creationId xmlns:a16="http://schemas.microsoft.com/office/drawing/2014/main" id="{2F47AAB2-769F-4090-82DF-3097BA4688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65B81D0-4E06-4E4D-9AF3-6D62467E2563}" type="slidenum">
              <a:rPr lang="en-US" altLang="en-US" sz="1200">
                <a:latin typeface="Arial" panose="020B0604020202020204" pitchFamily="34" charset="0"/>
              </a:rPr>
              <a:pPr eaLnBrk="1" hangingPunct="1"/>
              <a:t>65</a:t>
            </a:fld>
            <a:endParaRPr lang="en-US" altLang="en-US" sz="120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a:extLst>
              <a:ext uri="{FF2B5EF4-FFF2-40B4-BE49-F238E27FC236}">
                <a16:creationId xmlns:a16="http://schemas.microsoft.com/office/drawing/2014/main" id="{10A2B2EC-0F5B-40E3-9399-3DB2055500E5}"/>
              </a:ext>
            </a:extLst>
          </p:cNvPr>
          <p:cNvSpPr>
            <a:spLocks noGrp="1" noRot="1" noChangeAspect="1" noTextEdit="1"/>
          </p:cNvSpPr>
          <p:nvPr>
            <p:ph type="sldImg"/>
          </p:nvPr>
        </p:nvSpPr>
        <p:spPr>
          <a:ln/>
        </p:spPr>
      </p:sp>
      <p:sp>
        <p:nvSpPr>
          <p:cNvPr id="158722" name="Notes Placeholder 2">
            <a:extLst>
              <a:ext uri="{FF2B5EF4-FFF2-40B4-BE49-F238E27FC236}">
                <a16:creationId xmlns:a16="http://schemas.microsoft.com/office/drawing/2014/main" id="{EF357415-50C0-4342-80E8-B79B9C19DC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8723" name="Slide Number Placeholder 3">
            <a:extLst>
              <a:ext uri="{FF2B5EF4-FFF2-40B4-BE49-F238E27FC236}">
                <a16:creationId xmlns:a16="http://schemas.microsoft.com/office/drawing/2014/main" id="{81E28B8C-6D38-44AF-BC68-EF6EF1A89C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434999E-8293-4C8D-9247-B483B8F06CBB}" type="slidenum">
              <a:rPr lang="en-US" altLang="en-US" sz="1200">
                <a:latin typeface="Arial" panose="020B0604020202020204" pitchFamily="34" charset="0"/>
              </a:rPr>
              <a:pPr eaLnBrk="1" hangingPunct="1"/>
              <a:t>66</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0BD8CC2F-B3A3-4C46-8F28-D3216D7B173F}"/>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9C39F62E-E9AC-499C-9754-40E9836222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5" name="Slide Number Placeholder 3">
            <a:extLst>
              <a:ext uri="{FF2B5EF4-FFF2-40B4-BE49-F238E27FC236}">
                <a16:creationId xmlns:a16="http://schemas.microsoft.com/office/drawing/2014/main" id="{B9D2B5E2-3CF5-4526-9188-F51B062935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C51BE71-6FE7-4D71-A909-0EBBDD140C82}"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id="{9662E4E2-677B-4FCA-AFF0-F438D52FC6E6}"/>
              </a:ext>
            </a:extLst>
          </p:cNvPr>
          <p:cNvSpPr>
            <a:spLocks noGrp="1" noRot="1" noChangeAspect="1" noTextEdit="1"/>
          </p:cNvSpPr>
          <p:nvPr>
            <p:ph type="sldImg"/>
          </p:nvPr>
        </p:nvSpPr>
        <p:spPr>
          <a:ln/>
        </p:spPr>
      </p:sp>
      <p:sp>
        <p:nvSpPr>
          <p:cNvPr id="160770" name="Notes Placeholder 2">
            <a:extLst>
              <a:ext uri="{FF2B5EF4-FFF2-40B4-BE49-F238E27FC236}">
                <a16:creationId xmlns:a16="http://schemas.microsoft.com/office/drawing/2014/main" id="{518334EA-E683-4074-B156-410B1612E4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0771" name="Slide Number Placeholder 3">
            <a:extLst>
              <a:ext uri="{FF2B5EF4-FFF2-40B4-BE49-F238E27FC236}">
                <a16:creationId xmlns:a16="http://schemas.microsoft.com/office/drawing/2014/main" id="{4FBAC8F9-7FFF-42C9-B8D1-31F884CF76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63BAE6B-EBA1-42D9-9DF2-15F449ACCF74}" type="slidenum">
              <a:rPr lang="en-US" altLang="en-US" sz="1200">
                <a:latin typeface="Arial" panose="020B0604020202020204" pitchFamily="34" charset="0"/>
              </a:rPr>
              <a:pPr eaLnBrk="1" hangingPunct="1"/>
              <a:t>67</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ECA47F4C-3A1A-4F37-AE12-008B7CF93A39}"/>
              </a:ext>
            </a:extLst>
          </p:cNvPr>
          <p:cNvSpPr>
            <a:spLocks noGrp="1" noRot="1" noChangeAspect="1" noTextEdit="1"/>
          </p:cNvSpPr>
          <p:nvPr>
            <p:ph type="sldImg"/>
          </p:nvPr>
        </p:nvSpPr>
        <p:spPr>
          <a:ln/>
        </p:spPr>
      </p:sp>
      <p:sp>
        <p:nvSpPr>
          <p:cNvPr id="46082" name="Notes Placeholder 2">
            <a:extLst>
              <a:ext uri="{FF2B5EF4-FFF2-40B4-BE49-F238E27FC236}">
                <a16:creationId xmlns:a16="http://schemas.microsoft.com/office/drawing/2014/main" id="{96D6F022-A89F-4A69-84C7-BB14209A0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3" name="Slide Number Placeholder 3">
            <a:extLst>
              <a:ext uri="{FF2B5EF4-FFF2-40B4-BE49-F238E27FC236}">
                <a16:creationId xmlns:a16="http://schemas.microsoft.com/office/drawing/2014/main" id="{088ECD5F-261D-4A93-9319-3DA95435B7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820272E-4EF5-451A-BC7C-A706F0A9AC38}"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8D3D59AD-3FF0-4AAE-A2A6-74C43E4A4BC1}"/>
              </a:ext>
            </a:extLst>
          </p:cNvPr>
          <p:cNvSpPr>
            <a:spLocks noGrp="1" noRot="1" noChangeAspect="1" noTextEdit="1"/>
          </p:cNvSpPr>
          <p:nvPr>
            <p:ph type="sldImg"/>
          </p:nvPr>
        </p:nvSpPr>
        <p:spPr>
          <a:ln/>
        </p:spPr>
      </p:sp>
      <p:sp>
        <p:nvSpPr>
          <p:cNvPr id="48130" name="Notes Placeholder 2">
            <a:extLst>
              <a:ext uri="{FF2B5EF4-FFF2-40B4-BE49-F238E27FC236}">
                <a16:creationId xmlns:a16="http://schemas.microsoft.com/office/drawing/2014/main" id="{4CB060C7-777F-4622-A88E-EC2CB830B7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1" name="Slide Number Placeholder 3">
            <a:extLst>
              <a:ext uri="{FF2B5EF4-FFF2-40B4-BE49-F238E27FC236}">
                <a16:creationId xmlns:a16="http://schemas.microsoft.com/office/drawing/2014/main" id="{C4003CE5-3448-4CFC-9B8F-D2C02E9BB2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9C5368D-5741-4BE3-8C3F-8A5D4ADCF1AF}" type="slidenum">
              <a:rPr lang="en-US" altLang="en-US" sz="1200">
                <a:latin typeface="Arial" panose="020B0604020202020204" pitchFamily="34" charset="0"/>
              </a:rPr>
              <a:pPr eaLnBrk="1" hangingPunct="1"/>
              <a:t>9</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BE8B5CFD-BB31-4ADD-B474-D1A098120CD4}"/>
              </a:ext>
            </a:extLst>
          </p:cNvPr>
          <p:cNvSpPr>
            <a:spLocks noGrp="1" noRot="1" noChangeAspect="1" noTextEdit="1"/>
          </p:cNvSpPr>
          <p:nvPr>
            <p:ph type="sldImg"/>
          </p:nvPr>
        </p:nvSpPr>
        <p:spPr>
          <a:ln/>
        </p:spPr>
      </p:sp>
      <p:sp>
        <p:nvSpPr>
          <p:cNvPr id="50178" name="Notes Placeholder 2">
            <a:extLst>
              <a:ext uri="{FF2B5EF4-FFF2-40B4-BE49-F238E27FC236}">
                <a16:creationId xmlns:a16="http://schemas.microsoft.com/office/drawing/2014/main" id="{2DA343E9-92A4-4238-9A74-58A6B7024D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79" name="Slide Number Placeholder 3">
            <a:extLst>
              <a:ext uri="{FF2B5EF4-FFF2-40B4-BE49-F238E27FC236}">
                <a16:creationId xmlns:a16="http://schemas.microsoft.com/office/drawing/2014/main" id="{3E239BF0-629D-46C1-A19E-18881735F5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B248B7D-9755-4BB3-B201-EB79AF35CA78}"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64820E38-BBA3-4A62-98EE-7CA48DE817E7}"/>
              </a:ext>
            </a:extLst>
          </p:cNvPr>
          <p:cNvGrpSpPr>
            <a:grpSpLocks/>
          </p:cNvGrpSpPr>
          <p:nvPr/>
        </p:nvGrpSpPr>
        <p:grpSpPr bwMode="auto">
          <a:xfrm>
            <a:off x="-20638" y="3868738"/>
            <a:ext cx="9226551" cy="1635125"/>
            <a:chOff x="0" y="4648847"/>
            <a:chExt cx="9183208" cy="2216241"/>
          </a:xfrm>
        </p:grpSpPr>
        <p:sp>
          <p:nvSpPr>
            <p:cNvPr id="5" name="Freeform 9">
              <a:extLst>
                <a:ext uri="{FF2B5EF4-FFF2-40B4-BE49-F238E27FC236}">
                  <a16:creationId xmlns:a16="http://schemas.microsoft.com/office/drawing/2014/main" id="{04B116D4-98EE-46BE-AF4A-457E77EEEAFC}"/>
                </a:ext>
              </a:extLst>
            </p:cNvPr>
            <p:cNvSpPr>
              <a:spLocks/>
            </p:cNvSpPr>
            <p:nvPr/>
          </p:nvSpPr>
          <p:spPr bwMode="auto">
            <a:xfrm>
              <a:off x="1687486" y="4648847"/>
              <a:ext cx="7456220" cy="70360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Freeform 18">
              <a:extLst>
                <a:ext uri="{FF2B5EF4-FFF2-40B4-BE49-F238E27FC236}">
                  <a16:creationId xmlns:a16="http://schemas.microsoft.com/office/drawing/2014/main" id="{019B7238-AF6A-4197-8784-62946A9C06D7}"/>
                </a:ext>
              </a:extLst>
            </p:cNvPr>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Freeform 11">
              <a:extLst>
                <a:ext uri="{FF2B5EF4-FFF2-40B4-BE49-F238E27FC236}">
                  <a16:creationId xmlns:a16="http://schemas.microsoft.com/office/drawing/2014/main" id="{F9EC71BC-A71C-45A7-8597-BB56CCEF9CA9}"/>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87A22742-A635-405A-980E-97194BE79BAB}"/>
                </a:ext>
              </a:extLst>
            </p:cNvPr>
            <p:cNvCxnSpPr/>
            <p:nvPr/>
          </p:nvCxnSpPr>
          <p:spPr>
            <a:xfrm>
              <a:off x="35443" y="4883888"/>
              <a:ext cx="9147765" cy="8914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5800" y="1597820"/>
            <a:ext cx="7772400" cy="1102519"/>
          </a:xfrm>
        </p:spPr>
        <p:txBody>
          <a:bodyPr>
            <a:noAutofit/>
          </a:bodyPr>
          <a:lstStyle>
            <a:lvl1pPr algn="r">
              <a:defRPr sz="4400"/>
            </a:lvl1pPr>
          </a:lstStyle>
          <a:p>
            <a:r>
              <a:rPr lang="en-US"/>
              <a:t>Click to edit Master title style</a:t>
            </a:r>
            <a:endParaRPr lang="en-US" dirty="0"/>
          </a:p>
        </p:txBody>
      </p:sp>
      <p:sp>
        <p:nvSpPr>
          <p:cNvPr id="3" name="Subtitle 2"/>
          <p:cNvSpPr>
            <a:spLocks noGrp="1"/>
          </p:cNvSpPr>
          <p:nvPr>
            <p:ph type="subTitle" idx="1"/>
          </p:nvPr>
        </p:nvSpPr>
        <p:spPr>
          <a:xfrm>
            <a:off x="1371600" y="3010542"/>
            <a:ext cx="6400800" cy="1100959"/>
          </a:xfrm>
        </p:spPr>
        <p:txBody>
          <a:bodyPr/>
          <a:lstStyle>
            <a:lvl1pPr marL="0" indent="0" algn="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Slide Number Placeholder 5">
            <a:extLst>
              <a:ext uri="{FF2B5EF4-FFF2-40B4-BE49-F238E27FC236}">
                <a16:creationId xmlns:a16="http://schemas.microsoft.com/office/drawing/2014/main" id="{8DF8D339-3E15-40B6-82BD-991EEF695B9A}"/>
              </a:ext>
            </a:extLst>
          </p:cNvPr>
          <p:cNvSpPr>
            <a:spLocks noGrp="1"/>
          </p:cNvSpPr>
          <p:nvPr>
            <p:ph type="sldNum" sz="quarter" idx="10"/>
          </p:nvPr>
        </p:nvSpPr>
        <p:spPr>
          <a:xfrm>
            <a:off x="8597900" y="4767263"/>
            <a:ext cx="482600" cy="274637"/>
          </a:xfrm>
        </p:spPr>
        <p:txBody>
          <a:bodyPr/>
          <a:lstStyle>
            <a:lvl1pPr>
              <a:defRPr/>
            </a:lvl1pPr>
          </a:lstStyle>
          <a:p>
            <a:fld id="{95C51C9A-A07E-45CF-9A0C-E11A71ED8D12}" type="slidenum">
              <a:rPr lang="en-US" altLang="en-US"/>
              <a:pPr/>
              <a:t>‹#›</a:t>
            </a:fld>
            <a:endParaRPr lang="en-US" altLang="en-US"/>
          </a:p>
        </p:txBody>
      </p:sp>
    </p:spTree>
    <p:extLst>
      <p:ext uri="{BB962C8B-B14F-4D97-AF65-F5344CB8AC3E}">
        <p14:creationId xmlns:p14="http://schemas.microsoft.com/office/powerpoint/2010/main" val="167845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0AA063BC-9960-4B9E-A037-CE1EFBBF1EF9}"/>
              </a:ext>
            </a:extLst>
          </p:cNvPr>
          <p:cNvSpPr>
            <a:spLocks noGrp="1" noChangeArrowheads="1"/>
          </p:cNvSpPr>
          <p:nvPr>
            <p:ph type="dt" sz="half" idx="10"/>
          </p:nvPr>
        </p:nvSpPr>
        <p:spPr>
          <a:xfrm>
            <a:off x="1162050" y="4683125"/>
            <a:ext cx="19050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3" name="Rectangle 12">
            <a:extLst>
              <a:ext uri="{FF2B5EF4-FFF2-40B4-BE49-F238E27FC236}">
                <a16:creationId xmlns:a16="http://schemas.microsoft.com/office/drawing/2014/main" id="{58BBEBE8-4510-4AFD-8C40-128343C9F405}"/>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4" name="Rectangle 13">
            <a:extLst>
              <a:ext uri="{FF2B5EF4-FFF2-40B4-BE49-F238E27FC236}">
                <a16:creationId xmlns:a16="http://schemas.microsoft.com/office/drawing/2014/main" id="{88FEACA2-9781-4951-8355-C7DDA707DA74}"/>
              </a:ext>
            </a:extLst>
          </p:cNvPr>
          <p:cNvSpPr>
            <a:spLocks noGrp="1" noChangeArrowheads="1"/>
          </p:cNvSpPr>
          <p:nvPr>
            <p:ph type="sldNum" sz="quarter" idx="12"/>
          </p:nvPr>
        </p:nvSpPr>
        <p:spPr/>
        <p:txBody>
          <a:bodyPr/>
          <a:lstStyle>
            <a:lvl1pPr>
              <a:defRPr/>
            </a:lvl1pPr>
          </a:lstStyle>
          <a:p>
            <a:fld id="{BE0CE3A8-5BF9-4295-A22F-CB40B63C0DBC}" type="slidenum">
              <a:rPr lang="en-US" altLang="en-US"/>
              <a:pPr/>
              <a:t>‹#›</a:t>
            </a:fld>
            <a:endParaRPr lang="en-US" altLang="en-US"/>
          </a:p>
        </p:txBody>
      </p:sp>
    </p:spTree>
    <p:extLst>
      <p:ext uri="{BB962C8B-B14F-4D97-AF65-F5344CB8AC3E}">
        <p14:creationId xmlns:p14="http://schemas.microsoft.com/office/powerpoint/2010/main" val="120193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757CCD5F-1172-443E-823E-A887CA836A42}"/>
              </a:ext>
            </a:extLst>
          </p:cNvPr>
          <p:cNvSpPr>
            <a:spLocks noGrp="1" noChangeArrowheads="1"/>
          </p:cNvSpPr>
          <p:nvPr>
            <p:ph type="dt" sz="half" idx="10"/>
          </p:nvPr>
        </p:nvSpPr>
        <p:spPr>
          <a:xfrm>
            <a:off x="1162050" y="4683125"/>
            <a:ext cx="19050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6" name="Rectangle 12">
            <a:extLst>
              <a:ext uri="{FF2B5EF4-FFF2-40B4-BE49-F238E27FC236}">
                <a16:creationId xmlns:a16="http://schemas.microsoft.com/office/drawing/2014/main" id="{4157CEB5-CEED-4697-AF6D-A55640FB6F12}"/>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7" name="Rectangle 13">
            <a:extLst>
              <a:ext uri="{FF2B5EF4-FFF2-40B4-BE49-F238E27FC236}">
                <a16:creationId xmlns:a16="http://schemas.microsoft.com/office/drawing/2014/main" id="{BD8B2EB9-B8D3-4C1D-A4CC-E8BE4209019D}"/>
              </a:ext>
            </a:extLst>
          </p:cNvPr>
          <p:cNvSpPr>
            <a:spLocks noGrp="1" noChangeArrowheads="1"/>
          </p:cNvSpPr>
          <p:nvPr>
            <p:ph type="sldNum" sz="quarter" idx="12"/>
          </p:nvPr>
        </p:nvSpPr>
        <p:spPr/>
        <p:txBody>
          <a:bodyPr/>
          <a:lstStyle>
            <a:lvl1pPr>
              <a:defRPr/>
            </a:lvl1pPr>
          </a:lstStyle>
          <a:p>
            <a:fld id="{47D18550-B1C8-4560-BF4C-AD531E1CB70C}" type="slidenum">
              <a:rPr lang="en-US" altLang="en-US"/>
              <a:pPr/>
              <a:t>‹#›</a:t>
            </a:fld>
            <a:endParaRPr lang="en-US" altLang="en-US"/>
          </a:p>
        </p:txBody>
      </p:sp>
    </p:spTree>
    <p:extLst>
      <p:ext uri="{BB962C8B-B14F-4D97-AF65-F5344CB8AC3E}">
        <p14:creationId xmlns:p14="http://schemas.microsoft.com/office/powerpoint/2010/main" val="138918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SmartArt Placeholder 2"/>
          <p:cNvSpPr>
            <a:spLocks noGrp="1"/>
          </p:cNvSpPr>
          <p:nvPr>
            <p:ph type="dgm" idx="1"/>
          </p:nvPr>
        </p:nvSpPr>
        <p:spPr>
          <a:xfrm>
            <a:off x="1182688" y="1513285"/>
            <a:ext cx="7772400" cy="3086100"/>
          </a:xfrm>
        </p:spPr>
        <p:txBody>
          <a:bodyPr rtlCol="0">
            <a:normAutofit/>
          </a:bodyPr>
          <a:lstStyle/>
          <a:p>
            <a:pPr lvl="0"/>
            <a:endParaRPr lang="en-US" noProof="0"/>
          </a:p>
        </p:txBody>
      </p:sp>
      <p:sp>
        <p:nvSpPr>
          <p:cNvPr id="4" name="Rectangle 11">
            <a:extLst>
              <a:ext uri="{FF2B5EF4-FFF2-40B4-BE49-F238E27FC236}">
                <a16:creationId xmlns:a16="http://schemas.microsoft.com/office/drawing/2014/main" id="{70B448C6-8D64-4FC9-8841-C4B341803198}"/>
              </a:ext>
            </a:extLst>
          </p:cNvPr>
          <p:cNvSpPr>
            <a:spLocks noGrp="1" noChangeArrowheads="1"/>
          </p:cNvSpPr>
          <p:nvPr>
            <p:ph type="dt" sz="half" idx="10"/>
          </p:nvPr>
        </p:nvSpPr>
        <p:spPr>
          <a:xfrm>
            <a:off x="1162050" y="4683125"/>
            <a:ext cx="19050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5" name="Rectangle 12">
            <a:extLst>
              <a:ext uri="{FF2B5EF4-FFF2-40B4-BE49-F238E27FC236}">
                <a16:creationId xmlns:a16="http://schemas.microsoft.com/office/drawing/2014/main" id="{3F6675EA-5ED6-4DB2-8E09-284AC8DD88AB}"/>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6" name="Rectangle 13">
            <a:extLst>
              <a:ext uri="{FF2B5EF4-FFF2-40B4-BE49-F238E27FC236}">
                <a16:creationId xmlns:a16="http://schemas.microsoft.com/office/drawing/2014/main" id="{373EEE6E-2068-4F9A-B6E8-62742B6EEA90}"/>
              </a:ext>
            </a:extLst>
          </p:cNvPr>
          <p:cNvSpPr>
            <a:spLocks noGrp="1" noChangeArrowheads="1"/>
          </p:cNvSpPr>
          <p:nvPr>
            <p:ph type="sldNum" sz="quarter" idx="12"/>
          </p:nvPr>
        </p:nvSpPr>
        <p:spPr/>
        <p:txBody>
          <a:bodyPr/>
          <a:lstStyle>
            <a:lvl1pPr>
              <a:defRPr/>
            </a:lvl1pPr>
          </a:lstStyle>
          <a:p>
            <a:fld id="{3231F017-3AC3-4268-BC89-5B166D9AACAB}" type="slidenum">
              <a:rPr lang="en-US" altLang="en-US"/>
              <a:pPr/>
              <a:t>‹#›</a:t>
            </a:fld>
            <a:endParaRPr lang="en-US" altLang="en-US"/>
          </a:p>
        </p:txBody>
      </p:sp>
    </p:spTree>
    <p:extLst>
      <p:ext uri="{BB962C8B-B14F-4D97-AF65-F5344CB8AC3E}">
        <p14:creationId xmlns:p14="http://schemas.microsoft.com/office/powerpoint/2010/main" val="554617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1513285"/>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3113485"/>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74A05DA9-9542-4BF5-9C8A-F6245D1CCD9F}"/>
              </a:ext>
            </a:extLst>
          </p:cNvPr>
          <p:cNvSpPr>
            <a:spLocks noGrp="1" noChangeArrowheads="1"/>
          </p:cNvSpPr>
          <p:nvPr>
            <p:ph type="dt" sz="half" idx="10"/>
          </p:nvPr>
        </p:nvSpPr>
        <p:spPr>
          <a:xfrm>
            <a:off x="1162050" y="4683125"/>
            <a:ext cx="19050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7" name="Rectangle 12">
            <a:extLst>
              <a:ext uri="{FF2B5EF4-FFF2-40B4-BE49-F238E27FC236}">
                <a16:creationId xmlns:a16="http://schemas.microsoft.com/office/drawing/2014/main" id="{0A269684-32C3-4F79-B660-A99971128818}"/>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8" name="Rectangle 13">
            <a:extLst>
              <a:ext uri="{FF2B5EF4-FFF2-40B4-BE49-F238E27FC236}">
                <a16:creationId xmlns:a16="http://schemas.microsoft.com/office/drawing/2014/main" id="{0A910F7E-2638-410A-A7B3-C92A1B41BF10}"/>
              </a:ext>
            </a:extLst>
          </p:cNvPr>
          <p:cNvSpPr>
            <a:spLocks noGrp="1" noChangeArrowheads="1"/>
          </p:cNvSpPr>
          <p:nvPr>
            <p:ph type="sldNum" sz="quarter" idx="12"/>
          </p:nvPr>
        </p:nvSpPr>
        <p:spPr/>
        <p:txBody>
          <a:bodyPr/>
          <a:lstStyle>
            <a:lvl1pPr>
              <a:defRPr/>
            </a:lvl1pPr>
          </a:lstStyle>
          <a:p>
            <a:fld id="{0335A008-E955-4142-B479-9FC204C00D53}" type="slidenum">
              <a:rPr lang="en-US" altLang="en-US"/>
              <a:pPr/>
              <a:t>‹#›</a:t>
            </a:fld>
            <a:endParaRPr lang="en-US" altLang="en-US"/>
          </a:p>
        </p:txBody>
      </p:sp>
    </p:spTree>
    <p:extLst>
      <p:ext uri="{BB962C8B-B14F-4D97-AF65-F5344CB8AC3E}">
        <p14:creationId xmlns:p14="http://schemas.microsoft.com/office/powerpoint/2010/main" val="197001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FDB84B9-98E2-4E46-B0E5-75E0EBDC489D}"/>
              </a:ext>
            </a:extLst>
          </p:cNvPr>
          <p:cNvSpPr/>
          <p:nvPr/>
        </p:nvSpPr>
        <p:spPr>
          <a:xfrm>
            <a:off x="0" y="3497263"/>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a:extLst>
              <a:ext uri="{FF2B5EF4-FFF2-40B4-BE49-F238E27FC236}">
                <a16:creationId xmlns:a16="http://schemas.microsoft.com/office/drawing/2014/main" id="{E8874E81-4647-4005-8352-B887CDEA843C}"/>
              </a:ext>
            </a:extLst>
          </p:cNvPr>
          <p:cNvGrpSpPr>
            <a:grpSpLocks/>
          </p:cNvGrpSpPr>
          <p:nvPr/>
        </p:nvGrpSpPr>
        <p:grpSpPr bwMode="auto">
          <a:xfrm>
            <a:off x="-3175" y="3714750"/>
            <a:ext cx="9147175" cy="1433513"/>
            <a:chOff x="-3765" y="4832896"/>
            <a:chExt cx="9147765" cy="2032192"/>
          </a:xfrm>
        </p:grpSpPr>
        <p:sp>
          <p:nvSpPr>
            <p:cNvPr id="6" name="Freeform 19">
              <a:extLst>
                <a:ext uri="{FF2B5EF4-FFF2-40B4-BE49-F238E27FC236}">
                  <a16:creationId xmlns:a16="http://schemas.microsoft.com/office/drawing/2014/main" id="{04A01AF4-A519-429C-9804-583FB3B557F6}"/>
                </a:ext>
              </a:extLst>
            </p:cNvPr>
            <p:cNvSpPr>
              <a:spLocks/>
            </p:cNvSpPr>
            <p:nvPr/>
          </p:nvSpPr>
          <p:spPr bwMode="auto">
            <a:xfrm>
              <a:off x="1687032" y="4832896"/>
              <a:ext cx="7456968" cy="51761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Freeform 18">
              <a:extLst>
                <a:ext uri="{FF2B5EF4-FFF2-40B4-BE49-F238E27FC236}">
                  <a16:creationId xmlns:a16="http://schemas.microsoft.com/office/drawing/2014/main" id="{30366560-F983-4638-9197-2074901BF857}"/>
                </a:ext>
              </a:extLst>
            </p:cNvPr>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22">
              <a:extLst>
                <a:ext uri="{FF2B5EF4-FFF2-40B4-BE49-F238E27FC236}">
                  <a16:creationId xmlns:a16="http://schemas.microsoft.com/office/drawing/2014/main" id="{31656B34-1534-4B28-A2BC-A9E644F71E1F}"/>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a:extLst>
                <a:ext uri="{FF2B5EF4-FFF2-40B4-BE49-F238E27FC236}">
                  <a16:creationId xmlns:a16="http://schemas.microsoft.com/office/drawing/2014/main" id="{6134E7EE-6F82-48C6-9540-B09BE8269304}"/>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314455"/>
            <a:ext cx="7772400" cy="137232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1AB52C24-844D-4591-9FFA-9A9EAA727A85}"/>
              </a:ext>
            </a:extLst>
          </p:cNvPr>
          <p:cNvSpPr>
            <a:spLocks noGrp="1"/>
          </p:cNvSpPr>
          <p:nvPr>
            <p:ph type="dt" sz="half" idx="10"/>
          </p:nvPr>
        </p:nvSpPr>
        <p:spPr/>
        <p:txBody>
          <a:bodyPr/>
          <a:lstStyle>
            <a:lvl1pPr>
              <a:defRPr>
                <a:solidFill>
                  <a:srgbClr val="FFFFFF"/>
                </a:solidFill>
              </a:defRPr>
            </a:lvl1pPr>
          </a:lstStyle>
          <a:p>
            <a:fld id="{B87B88FA-C75F-4A36-AEDC-3F34C697ABE2}" type="datetime1">
              <a:rPr lang="en-US" altLang="en-US"/>
              <a:pPr/>
              <a:t>8/2/2017</a:t>
            </a:fld>
            <a:endParaRPr lang="en-US" altLang="en-US"/>
          </a:p>
        </p:txBody>
      </p:sp>
      <p:sp>
        <p:nvSpPr>
          <p:cNvPr id="12" name="Footer Placeholder 18">
            <a:extLst>
              <a:ext uri="{FF2B5EF4-FFF2-40B4-BE49-F238E27FC236}">
                <a16:creationId xmlns:a16="http://schemas.microsoft.com/office/drawing/2014/main" id="{B26C24A8-8B06-4559-94AB-E80A0D7E4FC6}"/>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9AF50FF6-C168-426F-BD70-5D597DF130FA}"/>
              </a:ext>
            </a:extLst>
          </p:cNvPr>
          <p:cNvSpPr>
            <a:spLocks noGrp="1"/>
          </p:cNvSpPr>
          <p:nvPr>
            <p:ph type="sldNum" sz="quarter" idx="12"/>
          </p:nvPr>
        </p:nvSpPr>
        <p:spPr/>
        <p:txBody>
          <a:bodyPr/>
          <a:lstStyle>
            <a:lvl1pPr>
              <a:defRPr>
                <a:solidFill>
                  <a:srgbClr val="FFFFFF"/>
                </a:solidFill>
              </a:defRPr>
            </a:lvl1pPr>
          </a:lstStyle>
          <a:p>
            <a:fld id="{DB3811A8-4A5A-4F22-A346-1300121731FA}" type="slidenum">
              <a:rPr lang="en-US" altLang="en-US"/>
              <a:pPr/>
              <a:t>‹#›</a:t>
            </a:fld>
            <a:endParaRPr lang="en-US" altLang="en-US"/>
          </a:p>
        </p:txBody>
      </p:sp>
    </p:spTree>
    <p:extLst>
      <p:ext uri="{BB962C8B-B14F-4D97-AF65-F5344CB8AC3E}">
        <p14:creationId xmlns:p14="http://schemas.microsoft.com/office/powerpoint/2010/main" val="317792931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C67CFE6E-47BF-480C-8148-EE3B7378C020}"/>
              </a:ext>
            </a:extLst>
          </p:cNvPr>
          <p:cNvSpPr>
            <a:spLocks noGrp="1"/>
          </p:cNvSpPr>
          <p:nvPr>
            <p:ph type="dt" sz="half" idx="10"/>
          </p:nvPr>
        </p:nvSpPr>
        <p:spPr/>
        <p:txBody>
          <a:bodyPr/>
          <a:lstStyle>
            <a:lvl1pPr>
              <a:defRPr/>
            </a:lvl1pPr>
          </a:lstStyle>
          <a:p>
            <a:fld id="{15864BFD-ACC6-42C1-94A6-2BBAAD66A9F6}" type="datetime1">
              <a:rPr lang="en-US" altLang="en-US"/>
              <a:pPr/>
              <a:t>8/2/2017</a:t>
            </a:fld>
            <a:endParaRPr lang="en-US" altLang="en-US"/>
          </a:p>
        </p:txBody>
      </p:sp>
      <p:sp>
        <p:nvSpPr>
          <p:cNvPr id="5" name="Footer Placeholder 21">
            <a:extLst>
              <a:ext uri="{FF2B5EF4-FFF2-40B4-BE49-F238E27FC236}">
                <a16:creationId xmlns:a16="http://schemas.microsoft.com/office/drawing/2014/main" id="{47811316-5993-4A4F-A0C7-7A1EDFEFEB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FC96E41-1BD5-4FDC-A10B-2290FA68172E}"/>
              </a:ext>
            </a:extLst>
          </p:cNvPr>
          <p:cNvSpPr>
            <a:spLocks noGrp="1"/>
          </p:cNvSpPr>
          <p:nvPr>
            <p:ph type="sldNum" sz="quarter" idx="12"/>
          </p:nvPr>
        </p:nvSpPr>
        <p:spPr/>
        <p:txBody>
          <a:bodyPr/>
          <a:lstStyle>
            <a:lvl1pPr>
              <a:defRPr/>
            </a:lvl1pPr>
          </a:lstStyle>
          <a:p>
            <a:fld id="{2DB534D9-1A0E-4C4A-865E-BBA5DF521A01}" type="slidenum">
              <a:rPr lang="en-US" altLang="en-US"/>
              <a:pPr/>
              <a:t>‹#›</a:t>
            </a:fld>
            <a:endParaRPr lang="en-US" altLang="en-US"/>
          </a:p>
        </p:txBody>
      </p:sp>
    </p:spTree>
    <p:extLst>
      <p:ext uri="{BB962C8B-B14F-4D97-AF65-F5344CB8AC3E}">
        <p14:creationId xmlns:p14="http://schemas.microsoft.com/office/powerpoint/2010/main" val="304012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6">
            <a:extLst>
              <a:ext uri="{FF2B5EF4-FFF2-40B4-BE49-F238E27FC236}">
                <a16:creationId xmlns:a16="http://schemas.microsoft.com/office/drawing/2014/main" id="{25EDE8FD-C82A-4557-AFA6-C7A862594254}"/>
              </a:ext>
            </a:extLst>
          </p:cNvPr>
          <p:cNvSpPr>
            <a:spLocks noChangeArrowheads="1"/>
          </p:cNvSpPr>
          <p:nvPr/>
        </p:nvSpPr>
        <p:spPr bwMode="auto">
          <a:xfrm>
            <a:off x="3636963" y="2254250"/>
            <a:ext cx="182562"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5" name="Chevron 18">
            <a:extLst>
              <a:ext uri="{FF2B5EF4-FFF2-40B4-BE49-F238E27FC236}">
                <a16:creationId xmlns:a16="http://schemas.microsoft.com/office/drawing/2014/main" id="{CF8DEDA8-C264-4638-9BE1-22611EEE3B2B}"/>
              </a:ext>
            </a:extLst>
          </p:cNvPr>
          <p:cNvSpPr>
            <a:spLocks noChangeArrowheads="1"/>
          </p:cNvSpPr>
          <p:nvPr/>
        </p:nvSpPr>
        <p:spPr bwMode="auto">
          <a:xfrm>
            <a:off x="3449638" y="2254250"/>
            <a:ext cx="184150" cy="171450"/>
          </a:xfrm>
          <a:prstGeom prst="chevron">
            <a:avLst>
              <a:gd name="adj" fmla="val 49999"/>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722376" y="794784"/>
            <a:ext cx="7772400" cy="13716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2F0387DA-532E-44C5-9464-DC254BC82FEE}"/>
              </a:ext>
            </a:extLst>
          </p:cNvPr>
          <p:cNvSpPr>
            <a:spLocks noGrp="1"/>
          </p:cNvSpPr>
          <p:nvPr>
            <p:ph type="dt" sz="half" idx="10"/>
          </p:nvPr>
        </p:nvSpPr>
        <p:spPr/>
        <p:txBody>
          <a:bodyPr/>
          <a:lstStyle>
            <a:lvl1pPr>
              <a:defRPr/>
            </a:lvl1pPr>
          </a:lstStyle>
          <a:p>
            <a:fld id="{9109724F-8232-4144-907E-B9174DFF9DC1}" type="datetime1">
              <a:rPr lang="en-US" altLang="en-US"/>
              <a:pPr/>
              <a:t>8/2/2017</a:t>
            </a:fld>
            <a:endParaRPr lang="en-US" altLang="en-US"/>
          </a:p>
        </p:txBody>
      </p:sp>
      <p:sp>
        <p:nvSpPr>
          <p:cNvPr id="7" name="Footer Placeholder 4">
            <a:extLst>
              <a:ext uri="{FF2B5EF4-FFF2-40B4-BE49-F238E27FC236}">
                <a16:creationId xmlns:a16="http://schemas.microsoft.com/office/drawing/2014/main" id="{FD56E148-34C4-4A3A-81B3-D113AAA9BBB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201203CE-9F9B-47CE-B221-0F389F8E6B33}"/>
              </a:ext>
            </a:extLst>
          </p:cNvPr>
          <p:cNvSpPr>
            <a:spLocks noGrp="1"/>
          </p:cNvSpPr>
          <p:nvPr>
            <p:ph type="sldNum" sz="quarter" idx="12"/>
          </p:nvPr>
        </p:nvSpPr>
        <p:spPr/>
        <p:txBody>
          <a:bodyPr/>
          <a:lstStyle>
            <a:lvl1pPr>
              <a:defRPr/>
            </a:lvl1pPr>
          </a:lstStyle>
          <a:p>
            <a:fld id="{49A389BC-22B2-4265-9784-E46EE1C32D3A}" type="slidenum">
              <a:rPr lang="en-US" altLang="en-US"/>
              <a:pPr/>
              <a:t>‹#›</a:t>
            </a:fld>
            <a:endParaRPr lang="en-US" altLang="en-US"/>
          </a:p>
        </p:txBody>
      </p:sp>
    </p:spTree>
    <p:extLst>
      <p:ext uri="{BB962C8B-B14F-4D97-AF65-F5344CB8AC3E}">
        <p14:creationId xmlns:p14="http://schemas.microsoft.com/office/powerpoint/2010/main" val="9402488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EF8107E3-807B-4AF5-A1D4-A4E5B778AAC9}"/>
              </a:ext>
            </a:extLst>
          </p:cNvPr>
          <p:cNvSpPr>
            <a:spLocks noGrp="1"/>
          </p:cNvSpPr>
          <p:nvPr>
            <p:ph type="dt" sz="half" idx="10"/>
          </p:nvPr>
        </p:nvSpPr>
        <p:spPr/>
        <p:txBody>
          <a:bodyPr/>
          <a:lstStyle>
            <a:lvl1pPr>
              <a:defRPr/>
            </a:lvl1pPr>
          </a:lstStyle>
          <a:p>
            <a:fld id="{D71C7245-7ECE-460A-AF81-837F4F70DAC9}" type="datetime1">
              <a:rPr lang="en-US" altLang="en-US"/>
              <a:pPr/>
              <a:t>8/2/2017</a:t>
            </a:fld>
            <a:endParaRPr lang="en-US" altLang="en-US"/>
          </a:p>
        </p:txBody>
      </p:sp>
      <p:sp>
        <p:nvSpPr>
          <p:cNvPr id="6" name="Footer Placeholder 5">
            <a:extLst>
              <a:ext uri="{FF2B5EF4-FFF2-40B4-BE49-F238E27FC236}">
                <a16:creationId xmlns:a16="http://schemas.microsoft.com/office/drawing/2014/main" id="{8EDC1245-8EF6-48FA-9969-0284DCAF49D7}"/>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3672BB84-DB45-45D2-9D77-C4425B314065}"/>
              </a:ext>
            </a:extLst>
          </p:cNvPr>
          <p:cNvSpPr>
            <a:spLocks noGrp="1"/>
          </p:cNvSpPr>
          <p:nvPr>
            <p:ph type="sldNum" sz="quarter" idx="12"/>
          </p:nvPr>
        </p:nvSpPr>
        <p:spPr/>
        <p:txBody>
          <a:bodyPr/>
          <a:lstStyle>
            <a:lvl1pPr>
              <a:defRPr/>
            </a:lvl1pPr>
          </a:lstStyle>
          <a:p>
            <a:fld id="{0BC602F4-7E96-469A-B7B9-820FBD27C021}" type="slidenum">
              <a:rPr lang="en-US" altLang="en-US"/>
              <a:pPr/>
              <a:t>‹#›</a:t>
            </a:fld>
            <a:endParaRPr lang="en-US" altLang="en-US"/>
          </a:p>
        </p:txBody>
      </p:sp>
    </p:spTree>
    <p:extLst>
      <p:ext uri="{BB962C8B-B14F-4D97-AF65-F5344CB8AC3E}">
        <p14:creationId xmlns:p14="http://schemas.microsoft.com/office/powerpoint/2010/main" val="52060794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extLst/>
          </a:lstStyle>
          <a:p>
            <a:r>
              <a:rPr lang="en-US"/>
              <a:t>Click to edit Master title style</a:t>
            </a:r>
            <a:endParaRPr lang="en-US" dirty="0"/>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33"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083223"/>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33" y="1083223"/>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1FE2FB2-909A-4E98-9E4A-8FCD6076688D}"/>
              </a:ext>
            </a:extLst>
          </p:cNvPr>
          <p:cNvSpPr>
            <a:spLocks noGrp="1"/>
          </p:cNvSpPr>
          <p:nvPr>
            <p:ph type="dt" sz="half" idx="10"/>
          </p:nvPr>
        </p:nvSpPr>
        <p:spPr/>
        <p:txBody>
          <a:bodyPr/>
          <a:lstStyle>
            <a:lvl1pPr>
              <a:defRPr/>
            </a:lvl1pPr>
          </a:lstStyle>
          <a:p>
            <a:fld id="{72B559FF-E4E5-4AC3-9B22-2877EDFFD455}" type="datetime1">
              <a:rPr lang="en-US" altLang="en-US"/>
              <a:pPr/>
              <a:t>8/2/2017</a:t>
            </a:fld>
            <a:endParaRPr lang="en-US" altLang="en-US"/>
          </a:p>
        </p:txBody>
      </p:sp>
      <p:sp>
        <p:nvSpPr>
          <p:cNvPr id="8" name="Footer Placeholder 7">
            <a:extLst>
              <a:ext uri="{FF2B5EF4-FFF2-40B4-BE49-F238E27FC236}">
                <a16:creationId xmlns:a16="http://schemas.microsoft.com/office/drawing/2014/main" id="{6037AD7F-3F8D-4248-A1B2-3D579949B0A1}"/>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E85B0F2F-F02C-4B85-B183-54AB58707486}"/>
              </a:ext>
            </a:extLst>
          </p:cNvPr>
          <p:cNvSpPr>
            <a:spLocks noGrp="1"/>
          </p:cNvSpPr>
          <p:nvPr>
            <p:ph type="sldNum" sz="quarter" idx="12"/>
          </p:nvPr>
        </p:nvSpPr>
        <p:spPr/>
        <p:txBody>
          <a:bodyPr/>
          <a:lstStyle>
            <a:lvl1pPr>
              <a:defRPr/>
            </a:lvl1pPr>
          </a:lstStyle>
          <a:p>
            <a:fld id="{D1CAFDB3-A8EF-486E-9DFC-AEB190A86066}" type="slidenum">
              <a:rPr lang="en-US" altLang="en-US"/>
              <a:pPr/>
              <a:t>‹#›</a:t>
            </a:fld>
            <a:endParaRPr lang="en-US" altLang="en-US"/>
          </a:p>
        </p:txBody>
      </p:sp>
    </p:spTree>
    <p:extLst>
      <p:ext uri="{BB962C8B-B14F-4D97-AF65-F5344CB8AC3E}">
        <p14:creationId xmlns:p14="http://schemas.microsoft.com/office/powerpoint/2010/main" val="11110069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CE9A4E1D-FB90-4528-AC61-77CB72485066}"/>
              </a:ext>
            </a:extLst>
          </p:cNvPr>
          <p:cNvSpPr>
            <a:spLocks noGrp="1"/>
          </p:cNvSpPr>
          <p:nvPr>
            <p:ph type="dt" sz="half" idx="10"/>
          </p:nvPr>
        </p:nvSpPr>
        <p:spPr/>
        <p:txBody>
          <a:bodyPr/>
          <a:lstStyle>
            <a:lvl1pPr>
              <a:defRPr/>
            </a:lvl1pPr>
          </a:lstStyle>
          <a:p>
            <a:fld id="{7D1BB71A-C578-4E32-B081-73D687C848D3}" type="datetime1">
              <a:rPr lang="en-US" altLang="en-US"/>
              <a:pPr/>
              <a:t>8/2/2017</a:t>
            </a:fld>
            <a:endParaRPr lang="en-US" altLang="en-US"/>
          </a:p>
        </p:txBody>
      </p:sp>
      <p:sp>
        <p:nvSpPr>
          <p:cNvPr id="4" name="Footer Placeholder 3">
            <a:extLst>
              <a:ext uri="{FF2B5EF4-FFF2-40B4-BE49-F238E27FC236}">
                <a16:creationId xmlns:a16="http://schemas.microsoft.com/office/drawing/2014/main" id="{340456F5-A178-44CE-BC00-8E07F7EAC744}"/>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E6ED1959-9680-4E39-B7C5-A526AEE53B62}"/>
              </a:ext>
            </a:extLst>
          </p:cNvPr>
          <p:cNvSpPr>
            <a:spLocks noGrp="1"/>
          </p:cNvSpPr>
          <p:nvPr>
            <p:ph type="sldNum" sz="quarter" idx="12"/>
          </p:nvPr>
        </p:nvSpPr>
        <p:spPr/>
        <p:txBody>
          <a:bodyPr/>
          <a:lstStyle>
            <a:lvl1pPr>
              <a:defRPr/>
            </a:lvl1pPr>
          </a:lstStyle>
          <a:p>
            <a:fld id="{F5180F70-185F-4A6A-B033-678FC2B8068D}" type="slidenum">
              <a:rPr lang="en-US" altLang="en-US"/>
              <a:pPr/>
              <a:t>‹#›</a:t>
            </a:fld>
            <a:endParaRPr lang="en-US" altLang="en-US"/>
          </a:p>
        </p:txBody>
      </p:sp>
    </p:spTree>
    <p:extLst>
      <p:ext uri="{BB962C8B-B14F-4D97-AF65-F5344CB8AC3E}">
        <p14:creationId xmlns:p14="http://schemas.microsoft.com/office/powerpoint/2010/main" val="298698164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1"/>
            <a:ext cx="8229600" cy="51137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6619EA3-9C8B-4E85-900F-E8BE0CB64D48}"/>
              </a:ext>
            </a:extLst>
          </p:cNvPr>
          <p:cNvSpPr>
            <a:spLocks noGrp="1"/>
          </p:cNvSpPr>
          <p:nvPr>
            <p:ph type="sldNum" sz="quarter" idx="10"/>
          </p:nvPr>
        </p:nvSpPr>
        <p:spPr/>
        <p:txBody>
          <a:bodyPr/>
          <a:lstStyle>
            <a:lvl1pPr>
              <a:defRPr/>
            </a:lvl1pPr>
          </a:lstStyle>
          <a:p>
            <a:fld id="{8E18557B-ABC2-4B66-8979-B6AC6F4C1871}" type="slidenum">
              <a:rPr lang="en-US" altLang="en-US"/>
              <a:pPr/>
              <a:t>‹#›</a:t>
            </a:fld>
            <a:endParaRPr lang="en-US" altLang="en-US"/>
          </a:p>
        </p:txBody>
      </p:sp>
    </p:spTree>
    <p:extLst>
      <p:ext uri="{BB962C8B-B14F-4D97-AF65-F5344CB8AC3E}">
        <p14:creationId xmlns:p14="http://schemas.microsoft.com/office/powerpoint/2010/main" val="2721880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62A803C-9196-496D-B8DB-7F59A599D784}"/>
              </a:ext>
            </a:extLst>
          </p:cNvPr>
          <p:cNvSpPr>
            <a:spLocks noGrp="1"/>
          </p:cNvSpPr>
          <p:nvPr>
            <p:ph type="dt" sz="half" idx="10"/>
          </p:nvPr>
        </p:nvSpPr>
        <p:spPr/>
        <p:txBody>
          <a:bodyPr/>
          <a:lstStyle>
            <a:lvl1pPr>
              <a:defRPr/>
            </a:lvl1pPr>
          </a:lstStyle>
          <a:p>
            <a:fld id="{7BCB157C-CBA1-4ACB-A818-7A293F4E9B9C}" type="datetime1">
              <a:rPr lang="en-US" altLang="en-US"/>
              <a:pPr/>
              <a:t>8/2/2017</a:t>
            </a:fld>
            <a:endParaRPr lang="en-US" altLang="en-US"/>
          </a:p>
        </p:txBody>
      </p:sp>
      <p:sp>
        <p:nvSpPr>
          <p:cNvPr id="3" name="Footer Placeholder 21">
            <a:extLst>
              <a:ext uri="{FF2B5EF4-FFF2-40B4-BE49-F238E27FC236}">
                <a16:creationId xmlns:a16="http://schemas.microsoft.com/office/drawing/2014/main" id="{358E2813-BB51-4E32-BAD3-972F4E47BAB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5519088D-AFB3-4FE3-B625-901AF174BBEA}"/>
              </a:ext>
            </a:extLst>
          </p:cNvPr>
          <p:cNvSpPr>
            <a:spLocks noGrp="1"/>
          </p:cNvSpPr>
          <p:nvPr>
            <p:ph type="sldNum" sz="quarter" idx="12"/>
          </p:nvPr>
        </p:nvSpPr>
        <p:spPr/>
        <p:txBody>
          <a:bodyPr/>
          <a:lstStyle>
            <a:lvl1pPr>
              <a:defRPr/>
            </a:lvl1pPr>
          </a:lstStyle>
          <a:p>
            <a:fld id="{52222846-B214-497E-B75D-7A5A169BE493}" type="slidenum">
              <a:rPr lang="en-US" altLang="en-US"/>
              <a:pPr/>
              <a:t>‹#›</a:t>
            </a:fld>
            <a:endParaRPr lang="en-US" altLang="en-US"/>
          </a:p>
        </p:txBody>
      </p:sp>
    </p:spTree>
    <p:extLst>
      <p:ext uri="{BB962C8B-B14F-4D97-AF65-F5344CB8AC3E}">
        <p14:creationId xmlns:p14="http://schemas.microsoft.com/office/powerpoint/2010/main" val="114025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553BF3-2D5C-4507-A489-B22E49500E3D}"/>
              </a:ext>
            </a:extLst>
          </p:cNvPr>
          <p:cNvSpPr>
            <a:spLocks noGrp="1"/>
          </p:cNvSpPr>
          <p:nvPr>
            <p:ph type="dt" sz="half" idx="10"/>
          </p:nvPr>
        </p:nvSpPr>
        <p:spPr/>
        <p:txBody>
          <a:bodyPr/>
          <a:lstStyle>
            <a:lvl1pPr>
              <a:defRPr/>
            </a:lvl1pPr>
          </a:lstStyle>
          <a:p>
            <a:fld id="{F3A63448-0073-4FFB-9733-3126D1B7B8BF}" type="datetime1">
              <a:rPr lang="en-US" altLang="en-US"/>
              <a:pPr/>
              <a:t>8/2/2017</a:t>
            </a:fld>
            <a:endParaRPr lang="en-US" altLang="en-US"/>
          </a:p>
        </p:txBody>
      </p:sp>
      <p:sp>
        <p:nvSpPr>
          <p:cNvPr id="6" name="Footer Placeholder 5">
            <a:extLst>
              <a:ext uri="{FF2B5EF4-FFF2-40B4-BE49-F238E27FC236}">
                <a16:creationId xmlns:a16="http://schemas.microsoft.com/office/drawing/2014/main" id="{3134B4F7-F65D-4D3C-99A7-3515B6F50C2A}"/>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341EAEBE-184F-4398-ADB5-2823A0323290}"/>
              </a:ext>
            </a:extLst>
          </p:cNvPr>
          <p:cNvSpPr>
            <a:spLocks noGrp="1"/>
          </p:cNvSpPr>
          <p:nvPr>
            <p:ph type="sldNum" sz="quarter" idx="12"/>
          </p:nvPr>
        </p:nvSpPr>
        <p:spPr/>
        <p:txBody>
          <a:bodyPr/>
          <a:lstStyle>
            <a:lvl1pPr>
              <a:defRPr/>
            </a:lvl1pPr>
          </a:lstStyle>
          <a:p>
            <a:fld id="{FAB6939F-FA1A-42B2-B2A9-5C0FC8211550}" type="slidenum">
              <a:rPr lang="en-US" altLang="en-US"/>
              <a:pPr/>
              <a:t>‹#›</a:t>
            </a:fld>
            <a:endParaRPr lang="en-US" altLang="en-US"/>
          </a:p>
        </p:txBody>
      </p:sp>
    </p:spTree>
    <p:extLst>
      <p:ext uri="{BB962C8B-B14F-4D97-AF65-F5344CB8AC3E}">
        <p14:creationId xmlns:p14="http://schemas.microsoft.com/office/powerpoint/2010/main" val="390930683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672FF98C-A289-400B-B39D-580C6176E7BF}"/>
              </a:ext>
            </a:extLst>
          </p:cNvPr>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Freeform 15">
            <a:extLst>
              <a:ext uri="{FF2B5EF4-FFF2-40B4-BE49-F238E27FC236}">
                <a16:creationId xmlns:a16="http://schemas.microsoft.com/office/drawing/2014/main" id="{141C430E-F6CC-4788-AE42-4C35146188D9}"/>
              </a:ext>
            </a:extLst>
          </p:cNvPr>
          <p:cNvSpPr>
            <a:spLocks/>
          </p:cNvSpPr>
          <p:nvPr/>
        </p:nvSpPr>
        <p:spPr bwMode="auto">
          <a:xfrm>
            <a:off x="485775" y="4454525"/>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D2B1A28D-8203-4A00-BCEA-B71E5516F584}"/>
              </a:ext>
            </a:extLst>
          </p:cNvPr>
          <p:cNvSpPr>
            <a:spLocks/>
          </p:cNvSpPr>
          <p:nvPr/>
        </p:nvSpPr>
        <p:spPr bwMode="auto">
          <a:xfrm>
            <a:off x="-6042" y="4343441"/>
            <a:ext cx="3402314" cy="810651"/>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6F780A6A-A042-4C88-995E-3B2409F216C4}"/>
              </a:ext>
            </a:extLst>
          </p:cNvPr>
          <p:cNvCxnSpPr/>
          <p:nvPr/>
        </p:nvCxnSpPr>
        <p:spPr>
          <a:xfrm>
            <a:off x="-9237" y="4340808"/>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22">
            <a:extLst>
              <a:ext uri="{FF2B5EF4-FFF2-40B4-BE49-F238E27FC236}">
                <a16:creationId xmlns:a16="http://schemas.microsoft.com/office/drawing/2014/main" id="{F0417789-7243-4722-8518-35D7CDD4B15B}"/>
              </a:ext>
            </a:extLst>
          </p:cNvPr>
          <p:cNvSpPr>
            <a:spLocks noChangeArrowheads="1"/>
          </p:cNvSpPr>
          <p:nvPr/>
        </p:nvSpPr>
        <p:spPr bwMode="auto">
          <a:xfrm>
            <a:off x="8664575" y="3741738"/>
            <a:ext cx="182563"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10" name="Chevron 23">
            <a:extLst>
              <a:ext uri="{FF2B5EF4-FFF2-40B4-BE49-F238E27FC236}">
                <a16:creationId xmlns:a16="http://schemas.microsoft.com/office/drawing/2014/main" id="{9A2E9941-6F61-435B-A18C-3E4CB442528B}"/>
              </a:ext>
            </a:extLst>
          </p:cNvPr>
          <p:cNvSpPr>
            <a:spLocks noChangeArrowheads="1"/>
          </p:cNvSpPr>
          <p:nvPr/>
        </p:nvSpPr>
        <p:spPr bwMode="auto">
          <a:xfrm>
            <a:off x="8477250" y="3741738"/>
            <a:ext cx="182563"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4" name="Text Placeholder 3"/>
          <p:cNvSpPr>
            <a:spLocks noGrp="1"/>
          </p:cNvSpPr>
          <p:nvPr>
            <p:ph type="body" sz="half" idx="2"/>
          </p:nvPr>
        </p:nvSpPr>
        <p:spPr>
          <a:xfrm>
            <a:off x="1141232" y="4082552"/>
            <a:ext cx="7162800" cy="486174"/>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Drag picture to placeholder or click icon to add</a:t>
            </a:r>
            <a:endParaRPr lang="en-US" noProof="0"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F4E270CE-C7AC-4CD2-B50F-94EB411D0C7B}"/>
              </a:ext>
            </a:extLst>
          </p:cNvPr>
          <p:cNvSpPr>
            <a:spLocks noGrp="1"/>
          </p:cNvSpPr>
          <p:nvPr>
            <p:ph type="dt" sz="half" idx="10"/>
          </p:nvPr>
        </p:nvSpPr>
        <p:spPr/>
        <p:txBody>
          <a:bodyPr/>
          <a:lstStyle>
            <a:lvl1pPr>
              <a:defRPr/>
            </a:lvl1pPr>
          </a:lstStyle>
          <a:p>
            <a:fld id="{49044F29-EC0E-47EA-A91C-0576512D4679}" type="datetime1">
              <a:rPr lang="en-US" altLang="en-US"/>
              <a:pPr/>
              <a:t>8/2/2017</a:t>
            </a:fld>
            <a:endParaRPr lang="en-US" altLang="en-US"/>
          </a:p>
        </p:txBody>
      </p:sp>
      <p:sp>
        <p:nvSpPr>
          <p:cNvPr id="12" name="Footer Placeholder 5">
            <a:extLst>
              <a:ext uri="{FF2B5EF4-FFF2-40B4-BE49-F238E27FC236}">
                <a16:creationId xmlns:a16="http://schemas.microsoft.com/office/drawing/2014/main" id="{45E2AFBA-285D-4DB7-A1B8-C63D983BA10E}"/>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7546FB35-3DE5-4578-9F04-53248FFA0E9F}"/>
              </a:ext>
            </a:extLst>
          </p:cNvPr>
          <p:cNvSpPr>
            <a:spLocks noGrp="1"/>
          </p:cNvSpPr>
          <p:nvPr>
            <p:ph type="sldNum" sz="quarter" idx="12"/>
          </p:nvPr>
        </p:nvSpPr>
        <p:spPr/>
        <p:txBody>
          <a:bodyPr/>
          <a:lstStyle>
            <a:lvl1pPr>
              <a:defRPr/>
            </a:lvl1pPr>
          </a:lstStyle>
          <a:p>
            <a:fld id="{44570DEE-9E09-446C-9CD2-93BD43F2B12E}" type="slidenum">
              <a:rPr lang="en-US" altLang="en-US"/>
              <a:pPr/>
              <a:t>‹#›</a:t>
            </a:fld>
            <a:endParaRPr lang="en-US" altLang="en-US"/>
          </a:p>
        </p:txBody>
      </p:sp>
    </p:spTree>
    <p:extLst>
      <p:ext uri="{BB962C8B-B14F-4D97-AF65-F5344CB8AC3E}">
        <p14:creationId xmlns:p14="http://schemas.microsoft.com/office/powerpoint/2010/main" val="220353542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1001"/>
            <a:ext cx="8229600" cy="32895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0C63850-2084-435C-95E8-0F2CD005EE3F}"/>
              </a:ext>
            </a:extLst>
          </p:cNvPr>
          <p:cNvSpPr>
            <a:spLocks noGrp="1"/>
          </p:cNvSpPr>
          <p:nvPr>
            <p:ph type="dt" sz="half" idx="10"/>
          </p:nvPr>
        </p:nvSpPr>
        <p:spPr/>
        <p:txBody>
          <a:bodyPr/>
          <a:lstStyle>
            <a:lvl1pPr>
              <a:defRPr/>
            </a:lvl1pPr>
          </a:lstStyle>
          <a:p>
            <a:fld id="{B737CAD5-DBE2-4EBD-8AB8-1550A1FFC24F}" type="datetime1">
              <a:rPr lang="en-US" altLang="en-US"/>
              <a:pPr/>
              <a:t>8/2/2017</a:t>
            </a:fld>
            <a:endParaRPr lang="en-US" altLang="en-US"/>
          </a:p>
        </p:txBody>
      </p:sp>
      <p:sp>
        <p:nvSpPr>
          <p:cNvPr id="5" name="Footer Placeholder 21">
            <a:extLst>
              <a:ext uri="{FF2B5EF4-FFF2-40B4-BE49-F238E27FC236}">
                <a16:creationId xmlns:a16="http://schemas.microsoft.com/office/drawing/2014/main" id="{6D97EA57-71D3-4606-AAD7-3388DB7943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1909229-A063-4DA4-AB25-DE1D55F3EAFB}"/>
              </a:ext>
            </a:extLst>
          </p:cNvPr>
          <p:cNvSpPr>
            <a:spLocks noGrp="1"/>
          </p:cNvSpPr>
          <p:nvPr>
            <p:ph type="sldNum" sz="quarter" idx="12"/>
          </p:nvPr>
        </p:nvSpPr>
        <p:spPr/>
        <p:txBody>
          <a:bodyPr/>
          <a:lstStyle>
            <a:lvl1pPr>
              <a:defRPr/>
            </a:lvl1pPr>
          </a:lstStyle>
          <a:p>
            <a:fld id="{E20E38B2-1AEF-470E-BFFA-FED760E8CD10}" type="slidenum">
              <a:rPr lang="en-US" altLang="en-US"/>
              <a:pPr/>
              <a:t>‹#›</a:t>
            </a:fld>
            <a:endParaRPr lang="en-US" altLang="en-US"/>
          </a:p>
        </p:txBody>
      </p:sp>
    </p:spTree>
    <p:extLst>
      <p:ext uri="{BB962C8B-B14F-4D97-AF65-F5344CB8AC3E}">
        <p14:creationId xmlns:p14="http://schemas.microsoft.com/office/powerpoint/2010/main" val="4075672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4"/>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FE654E6-1A08-4A3C-8AD8-6D1EB9B61FCB}"/>
              </a:ext>
            </a:extLst>
          </p:cNvPr>
          <p:cNvSpPr>
            <a:spLocks noGrp="1"/>
          </p:cNvSpPr>
          <p:nvPr>
            <p:ph type="dt" sz="half" idx="10"/>
          </p:nvPr>
        </p:nvSpPr>
        <p:spPr/>
        <p:txBody>
          <a:bodyPr/>
          <a:lstStyle>
            <a:lvl1pPr>
              <a:defRPr/>
            </a:lvl1pPr>
          </a:lstStyle>
          <a:p>
            <a:fld id="{FAB99278-AD93-4428-A5CB-77CCB50A5D31}" type="datetime1">
              <a:rPr lang="en-US" altLang="en-US"/>
              <a:pPr/>
              <a:t>8/2/2017</a:t>
            </a:fld>
            <a:endParaRPr lang="en-US" altLang="en-US"/>
          </a:p>
        </p:txBody>
      </p:sp>
      <p:sp>
        <p:nvSpPr>
          <p:cNvPr id="5" name="Footer Placeholder 21">
            <a:extLst>
              <a:ext uri="{FF2B5EF4-FFF2-40B4-BE49-F238E27FC236}">
                <a16:creationId xmlns:a16="http://schemas.microsoft.com/office/drawing/2014/main" id="{25CDB17E-5C3B-43A1-A990-ECDA0D341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1BECC70-E852-436F-9DD3-3B3BCD249195}"/>
              </a:ext>
            </a:extLst>
          </p:cNvPr>
          <p:cNvSpPr>
            <a:spLocks noGrp="1"/>
          </p:cNvSpPr>
          <p:nvPr>
            <p:ph type="sldNum" sz="quarter" idx="12"/>
          </p:nvPr>
        </p:nvSpPr>
        <p:spPr/>
        <p:txBody>
          <a:bodyPr/>
          <a:lstStyle>
            <a:lvl1pPr>
              <a:defRPr/>
            </a:lvl1pPr>
          </a:lstStyle>
          <a:p>
            <a:fld id="{AB7F59AB-A791-45FD-86EF-61E5249B1953}" type="slidenum">
              <a:rPr lang="en-US" altLang="en-US"/>
              <a:pPr/>
              <a:t>‹#›</a:t>
            </a:fld>
            <a:endParaRPr lang="en-US" altLang="en-US"/>
          </a:p>
        </p:txBody>
      </p:sp>
    </p:spTree>
    <p:extLst>
      <p:ext uri="{BB962C8B-B14F-4D97-AF65-F5344CB8AC3E}">
        <p14:creationId xmlns:p14="http://schemas.microsoft.com/office/powerpoint/2010/main" val="2661721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08528FF6-58B6-48DD-A118-89441FFD82F7}"/>
              </a:ext>
            </a:extLst>
          </p:cNvPr>
          <p:cNvSpPr>
            <a:spLocks noGrp="1" noChangeArrowheads="1"/>
          </p:cNvSpPr>
          <p:nvPr>
            <p:ph type="dt" sz="half" idx="10"/>
          </p:nvPr>
        </p:nvSpPr>
        <p:spPr>
          <a:xfrm>
            <a:off x="1162050" y="4683125"/>
            <a:ext cx="1905000" cy="342900"/>
          </a:xfrm>
        </p:spPr>
        <p:txBody>
          <a:bodyPr/>
          <a:lstStyle>
            <a:lvl1pPr fontAlgn="auto">
              <a:spcBef>
                <a:spcPts val="0"/>
              </a:spcBef>
              <a:spcAft>
                <a:spcPts val="0"/>
              </a:spcAft>
              <a:defRPr>
                <a:latin typeface="+mn-lt"/>
                <a:ea typeface="+mn-ea"/>
              </a:defRPr>
            </a:lvl1pPr>
          </a:lstStyle>
          <a:p>
            <a:pPr>
              <a:defRPr/>
            </a:pPr>
            <a:endParaRPr lang="en-US"/>
          </a:p>
        </p:txBody>
      </p:sp>
      <p:sp>
        <p:nvSpPr>
          <p:cNvPr id="6" name="Rectangle 12">
            <a:extLst>
              <a:ext uri="{FF2B5EF4-FFF2-40B4-BE49-F238E27FC236}">
                <a16:creationId xmlns:a16="http://schemas.microsoft.com/office/drawing/2014/main" id="{1D59BF0F-56C7-4011-9325-9EE4C2C9946F}"/>
              </a:ext>
            </a:extLst>
          </p:cNvPr>
          <p:cNvSpPr>
            <a:spLocks noGrp="1" noChangeArrowheads="1"/>
          </p:cNvSpPr>
          <p:nvPr>
            <p:ph type="ftr" sz="quarter" idx="11"/>
          </p:nvPr>
        </p:nvSpPr>
        <p:spPr>
          <a:xfrm>
            <a:off x="3657600" y="4683125"/>
            <a:ext cx="2895600" cy="342900"/>
          </a:xfrm>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0B50D133-B627-4827-9757-CB3E1324C46E}"/>
              </a:ext>
            </a:extLst>
          </p:cNvPr>
          <p:cNvSpPr>
            <a:spLocks noGrp="1" noChangeArrowheads="1"/>
          </p:cNvSpPr>
          <p:nvPr>
            <p:ph type="sldNum" sz="quarter" idx="12"/>
          </p:nvPr>
        </p:nvSpPr>
        <p:spPr/>
        <p:txBody>
          <a:bodyPr/>
          <a:lstStyle>
            <a:lvl1pPr>
              <a:defRPr/>
            </a:lvl1pPr>
          </a:lstStyle>
          <a:p>
            <a:fld id="{FB35FDD9-DCFD-4107-8851-463CAD57C670}" type="slidenum">
              <a:rPr lang="en-US" altLang="en-US"/>
              <a:pPr/>
              <a:t>‹#›</a:t>
            </a:fld>
            <a:endParaRPr lang="en-US" altLang="en-US"/>
          </a:p>
        </p:txBody>
      </p:sp>
    </p:spTree>
    <p:extLst>
      <p:ext uri="{BB962C8B-B14F-4D97-AF65-F5344CB8AC3E}">
        <p14:creationId xmlns:p14="http://schemas.microsoft.com/office/powerpoint/2010/main" val="1510033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40001" y="876877"/>
            <a:ext cx="4804361" cy="2639342"/>
          </a:xfrm>
        </p:spPr>
        <p:txBody>
          <a:bodyPr anchor="t"/>
          <a:lstStyle>
            <a:lvl1pPr algn="l">
              <a:defRPr sz="4000" b="1" cap="all"/>
            </a:lvl1pPr>
          </a:lstStyle>
          <a:p>
            <a:r>
              <a:rPr lang="en-US" dirty="0"/>
              <a:t>Click to edit Master title style</a:t>
            </a:r>
          </a:p>
        </p:txBody>
      </p:sp>
      <p:sp>
        <p:nvSpPr>
          <p:cNvPr id="5" name="Picture Placeholder 4"/>
          <p:cNvSpPr>
            <a:spLocks noGrp="1"/>
          </p:cNvSpPr>
          <p:nvPr>
            <p:ph type="pic" sz="quarter" idx="13"/>
          </p:nvPr>
        </p:nvSpPr>
        <p:spPr>
          <a:xfrm>
            <a:off x="5644264" y="876876"/>
            <a:ext cx="3280728" cy="2639343"/>
          </a:xfrm>
        </p:spPr>
        <p:txBody>
          <a:bodyPr/>
          <a:lstStyle/>
          <a:p>
            <a:pPr lvl="0"/>
            <a:r>
              <a:rPr lang="en-US" noProof="0"/>
              <a:t>Drag picture to placeholder or click icon to add</a:t>
            </a:r>
          </a:p>
        </p:txBody>
      </p:sp>
      <p:sp>
        <p:nvSpPr>
          <p:cNvPr id="4" name="Slide Number Placeholder 5">
            <a:extLst>
              <a:ext uri="{FF2B5EF4-FFF2-40B4-BE49-F238E27FC236}">
                <a16:creationId xmlns:a16="http://schemas.microsoft.com/office/drawing/2014/main" id="{BD3E7365-22F2-47C5-B620-F272755F618A}"/>
              </a:ext>
            </a:extLst>
          </p:cNvPr>
          <p:cNvSpPr>
            <a:spLocks noGrp="1"/>
          </p:cNvSpPr>
          <p:nvPr>
            <p:ph type="sldNum" sz="quarter" idx="14"/>
          </p:nvPr>
        </p:nvSpPr>
        <p:spPr/>
        <p:txBody>
          <a:bodyPr/>
          <a:lstStyle>
            <a:lvl1pPr>
              <a:defRPr/>
            </a:lvl1pPr>
          </a:lstStyle>
          <a:p>
            <a:fld id="{8CE9195F-37F4-4153-971E-C6D5C51D337E}" type="slidenum">
              <a:rPr lang="en-US" altLang="en-US"/>
              <a:pPr/>
              <a:t>‹#›</a:t>
            </a:fld>
            <a:endParaRPr lang="en-US" altLang="en-US"/>
          </a:p>
        </p:txBody>
      </p:sp>
    </p:spTree>
    <p:extLst>
      <p:ext uri="{BB962C8B-B14F-4D97-AF65-F5344CB8AC3E}">
        <p14:creationId xmlns:p14="http://schemas.microsoft.com/office/powerpoint/2010/main" val="37067349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658557"/>
            <a:ext cx="8229600" cy="3747908"/>
          </a:xfrm>
        </p:spPr>
        <p:txBody>
          <a:bodyPr/>
          <a:lstStyle>
            <a:lvl1pPr marL="0" indent="0">
              <a:buNone/>
              <a:defRPr/>
            </a:lvl1pPr>
            <a:lvl2pPr marL="742950" indent="-285750">
              <a:buSzPct val="100000"/>
              <a:buFont typeface="Arial"/>
              <a:buChar char="•"/>
              <a:defRPr/>
            </a:lvl2pPr>
            <a:lvl3pPr marL="1143000" indent="-228600">
              <a:buSzPct val="60000"/>
              <a:buFont typeface="Courier New"/>
              <a:buChar char="o"/>
              <a:defRPr/>
            </a:lvl3pPr>
            <a:lvl4pPr marL="1600200" indent="-228600">
              <a:buSzPct val="90000"/>
              <a:buFont typeface="Arial"/>
              <a:buChar char="•"/>
              <a:defRPr/>
            </a:lvl4pPr>
            <a:lvl5pPr marL="2057400" indent="-228600">
              <a:buSzPct val="56000"/>
              <a:buFont typeface="Courier New"/>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F619E517-20F9-4D25-90D5-B34317452628}"/>
              </a:ext>
            </a:extLst>
          </p:cNvPr>
          <p:cNvSpPr>
            <a:spLocks noGrp="1"/>
          </p:cNvSpPr>
          <p:nvPr>
            <p:ph type="sldNum" sz="quarter" idx="10"/>
          </p:nvPr>
        </p:nvSpPr>
        <p:spPr/>
        <p:txBody>
          <a:bodyPr/>
          <a:lstStyle>
            <a:lvl1pPr>
              <a:defRPr/>
            </a:lvl1pPr>
          </a:lstStyle>
          <a:p>
            <a:fld id="{059189FE-84B0-4D0C-87B0-27B288E3559F}" type="slidenum">
              <a:rPr lang="en-US" altLang="en-US"/>
              <a:pPr/>
              <a:t>‹#›</a:t>
            </a:fld>
            <a:endParaRPr lang="en-US" altLang="en-US"/>
          </a:p>
        </p:txBody>
      </p:sp>
    </p:spTree>
    <p:extLst>
      <p:ext uri="{BB962C8B-B14F-4D97-AF65-F5344CB8AC3E}">
        <p14:creationId xmlns:p14="http://schemas.microsoft.com/office/powerpoint/2010/main" val="22367022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01" y="1686754"/>
            <a:ext cx="7959712"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0001" y="2708311"/>
            <a:ext cx="7959712"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AB8678BC-4FCF-41C7-BD7A-1BD5057A10CF}"/>
              </a:ext>
            </a:extLst>
          </p:cNvPr>
          <p:cNvSpPr>
            <a:spLocks noGrp="1"/>
          </p:cNvSpPr>
          <p:nvPr>
            <p:ph type="sldNum" sz="quarter" idx="10"/>
          </p:nvPr>
        </p:nvSpPr>
        <p:spPr/>
        <p:txBody>
          <a:bodyPr/>
          <a:lstStyle>
            <a:lvl1pPr>
              <a:defRPr/>
            </a:lvl1pPr>
          </a:lstStyle>
          <a:p>
            <a:fld id="{1EFF9801-67A6-4601-9B82-EF3EC3EC2F73}" type="slidenum">
              <a:rPr lang="en-US" altLang="en-US"/>
              <a:pPr/>
              <a:t>‹#›</a:t>
            </a:fld>
            <a:endParaRPr lang="en-US" altLang="en-US"/>
          </a:p>
        </p:txBody>
      </p:sp>
    </p:spTree>
    <p:extLst>
      <p:ext uri="{BB962C8B-B14F-4D97-AF65-F5344CB8AC3E}">
        <p14:creationId xmlns:p14="http://schemas.microsoft.com/office/powerpoint/2010/main" val="82524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03" y="876877"/>
            <a:ext cx="4804361" cy="2639342"/>
          </a:xfrm>
        </p:spPr>
        <p:txBody>
          <a:bodyPr anchor="t"/>
          <a:lstStyle>
            <a:lvl1pPr algn="l">
              <a:defRPr sz="4000" b="1" cap="all"/>
            </a:lvl1pPr>
          </a:lstStyle>
          <a:p>
            <a:r>
              <a:rPr lang="en-US"/>
              <a:t>Click to edit Master title style</a:t>
            </a:r>
            <a:endParaRPr lang="en-US" dirty="0"/>
          </a:p>
        </p:txBody>
      </p:sp>
      <p:sp>
        <p:nvSpPr>
          <p:cNvPr id="5" name="Picture Placeholder 4"/>
          <p:cNvSpPr>
            <a:spLocks noGrp="1"/>
          </p:cNvSpPr>
          <p:nvPr>
            <p:ph type="pic" sz="quarter" idx="13"/>
          </p:nvPr>
        </p:nvSpPr>
        <p:spPr>
          <a:xfrm>
            <a:off x="5644264" y="876877"/>
            <a:ext cx="3280728" cy="2639343"/>
          </a:xfrm>
        </p:spPr>
        <p:txBody>
          <a:bodyPr rtlCol="0">
            <a:normAutofit/>
          </a:bodyPr>
          <a:lstStyle/>
          <a:p>
            <a:pPr lvl="0"/>
            <a:r>
              <a:rPr lang="en-US" noProof="0"/>
              <a:t>Drag picture to placeholder or click icon to add</a:t>
            </a:r>
          </a:p>
        </p:txBody>
      </p:sp>
      <p:sp>
        <p:nvSpPr>
          <p:cNvPr id="4" name="Slide Number Placeholder 5">
            <a:extLst>
              <a:ext uri="{FF2B5EF4-FFF2-40B4-BE49-F238E27FC236}">
                <a16:creationId xmlns:a16="http://schemas.microsoft.com/office/drawing/2014/main" id="{75854D22-7DE1-4CF1-B74D-5109C36675D0}"/>
              </a:ext>
            </a:extLst>
          </p:cNvPr>
          <p:cNvSpPr>
            <a:spLocks noGrp="1"/>
          </p:cNvSpPr>
          <p:nvPr>
            <p:ph type="sldNum" sz="quarter" idx="14"/>
          </p:nvPr>
        </p:nvSpPr>
        <p:spPr/>
        <p:txBody>
          <a:bodyPr/>
          <a:lstStyle>
            <a:lvl1pPr>
              <a:defRPr/>
            </a:lvl1pPr>
          </a:lstStyle>
          <a:p>
            <a:fld id="{A8A6C57D-25CF-4A34-A1A1-42EEB3840258}" type="slidenum">
              <a:rPr lang="en-US" altLang="en-US"/>
              <a:pPr/>
              <a:t>‹#›</a:t>
            </a:fld>
            <a:endParaRPr lang="en-US" altLang="en-US"/>
          </a:p>
        </p:txBody>
      </p:sp>
    </p:spTree>
    <p:extLst>
      <p:ext uri="{BB962C8B-B14F-4D97-AF65-F5344CB8AC3E}">
        <p14:creationId xmlns:p14="http://schemas.microsoft.com/office/powerpoint/2010/main" val="18921196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735473"/>
            <a:ext cx="4038600" cy="3380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35473"/>
            <a:ext cx="4038600" cy="3380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4D49491-5562-4960-A226-C4C292B626EC}"/>
              </a:ext>
            </a:extLst>
          </p:cNvPr>
          <p:cNvSpPr>
            <a:spLocks noGrp="1"/>
          </p:cNvSpPr>
          <p:nvPr>
            <p:ph type="sldNum" sz="quarter" idx="10"/>
          </p:nvPr>
        </p:nvSpPr>
        <p:spPr/>
        <p:txBody>
          <a:bodyPr/>
          <a:lstStyle>
            <a:lvl1pPr>
              <a:defRPr/>
            </a:lvl1pPr>
          </a:lstStyle>
          <a:p>
            <a:fld id="{1C865433-218A-4F85-8A9D-4AE1BAFD0052}" type="slidenum">
              <a:rPr lang="en-US" altLang="en-US"/>
              <a:pPr/>
              <a:t>‹#›</a:t>
            </a:fld>
            <a:endParaRPr lang="en-US" altLang="en-US"/>
          </a:p>
        </p:txBody>
      </p:sp>
    </p:spTree>
    <p:extLst>
      <p:ext uri="{BB962C8B-B14F-4D97-AF65-F5344CB8AC3E}">
        <p14:creationId xmlns:p14="http://schemas.microsoft.com/office/powerpoint/2010/main" val="374999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379"/>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2" y="1034875"/>
            <a:ext cx="8229601"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3069091"/>
            <a:ext cx="2572182" cy="1313852"/>
          </a:xfrm>
        </p:spPr>
        <p:txBody>
          <a:bodyPr rtlCol="0">
            <a:normAutofit/>
          </a:bodyPr>
          <a:lstStyle/>
          <a:p>
            <a:pPr lvl="0"/>
            <a:r>
              <a:rPr lang="en-US" noProof="0"/>
              <a:t>Drag picture to placeholder or click icon to add</a:t>
            </a:r>
          </a:p>
        </p:txBody>
      </p:sp>
      <p:sp>
        <p:nvSpPr>
          <p:cNvPr id="5" name="Slide Number Placeholder 5">
            <a:extLst>
              <a:ext uri="{FF2B5EF4-FFF2-40B4-BE49-F238E27FC236}">
                <a16:creationId xmlns:a16="http://schemas.microsoft.com/office/drawing/2014/main" id="{08DC31BF-E112-433D-AB45-D33975963A4A}"/>
              </a:ext>
            </a:extLst>
          </p:cNvPr>
          <p:cNvSpPr>
            <a:spLocks noGrp="1"/>
          </p:cNvSpPr>
          <p:nvPr>
            <p:ph type="sldNum" sz="quarter" idx="14"/>
          </p:nvPr>
        </p:nvSpPr>
        <p:spPr/>
        <p:txBody>
          <a:bodyPr/>
          <a:lstStyle>
            <a:lvl1pPr>
              <a:defRPr/>
            </a:lvl1pPr>
          </a:lstStyle>
          <a:p>
            <a:fld id="{0A4045DA-FC99-410F-A7B0-B5778C97F74B}" type="slidenum">
              <a:rPr lang="en-US" altLang="en-US"/>
              <a:pPr/>
              <a:t>‹#›</a:t>
            </a:fld>
            <a:endParaRPr lang="en-US" altLang="en-US"/>
          </a:p>
        </p:txBody>
      </p:sp>
    </p:spTree>
    <p:extLst>
      <p:ext uri="{BB962C8B-B14F-4D97-AF65-F5344CB8AC3E}">
        <p14:creationId xmlns:p14="http://schemas.microsoft.com/office/powerpoint/2010/main" val="26036744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99"/>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633" y="1105433"/>
            <a:ext cx="5657419"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3139651"/>
            <a:ext cx="2572182" cy="1313852"/>
          </a:xfrm>
        </p:spPr>
        <p:txBody>
          <a:bodyPr rtlCol="0">
            <a:normAutofit/>
          </a:bodyPr>
          <a:lstStyle/>
          <a:p>
            <a:pPr lvl="0"/>
            <a:r>
              <a:rPr lang="en-US" noProof="0"/>
              <a:t>Drag picture to placeholder or click icon to add</a:t>
            </a:r>
          </a:p>
        </p:txBody>
      </p:sp>
      <p:sp>
        <p:nvSpPr>
          <p:cNvPr id="5" name="Picture Placeholder 4"/>
          <p:cNvSpPr>
            <a:spLocks noGrp="1"/>
          </p:cNvSpPr>
          <p:nvPr>
            <p:ph type="pic" sz="quarter" idx="14"/>
          </p:nvPr>
        </p:nvSpPr>
        <p:spPr>
          <a:xfrm>
            <a:off x="6114618" y="1105433"/>
            <a:ext cx="2571750" cy="1325361"/>
          </a:xfrm>
        </p:spPr>
        <p:txBody>
          <a:bodyPr rtlCol="0">
            <a:normAutofit/>
          </a:bodyPr>
          <a:lstStyle/>
          <a:p>
            <a:pPr lvl="0"/>
            <a:r>
              <a:rPr lang="en-US" noProof="0"/>
              <a:t>Drag picture to placeholder or click icon to add</a:t>
            </a:r>
          </a:p>
        </p:txBody>
      </p:sp>
      <p:sp>
        <p:nvSpPr>
          <p:cNvPr id="6" name="Slide Number Placeholder 5">
            <a:extLst>
              <a:ext uri="{FF2B5EF4-FFF2-40B4-BE49-F238E27FC236}">
                <a16:creationId xmlns:a16="http://schemas.microsoft.com/office/drawing/2014/main" id="{CD9EFAF0-D62D-49E1-A012-CEA1C06407F4}"/>
              </a:ext>
            </a:extLst>
          </p:cNvPr>
          <p:cNvSpPr>
            <a:spLocks noGrp="1"/>
          </p:cNvSpPr>
          <p:nvPr>
            <p:ph type="sldNum" sz="quarter" idx="15"/>
          </p:nvPr>
        </p:nvSpPr>
        <p:spPr/>
        <p:txBody>
          <a:bodyPr/>
          <a:lstStyle>
            <a:lvl1pPr>
              <a:defRPr/>
            </a:lvl1pPr>
          </a:lstStyle>
          <a:p>
            <a:fld id="{9819CB7D-2ECB-422D-B022-9FB6AD3AF5FF}" type="slidenum">
              <a:rPr lang="en-US" altLang="en-US"/>
              <a:pPr/>
              <a:t>‹#›</a:t>
            </a:fld>
            <a:endParaRPr lang="en-US" altLang="en-US"/>
          </a:p>
        </p:txBody>
      </p:sp>
    </p:spTree>
    <p:extLst>
      <p:ext uri="{BB962C8B-B14F-4D97-AF65-F5344CB8AC3E}">
        <p14:creationId xmlns:p14="http://schemas.microsoft.com/office/powerpoint/2010/main" val="29731349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40"/>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1" y="1063231"/>
            <a:ext cx="8229601"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957391"/>
            <a:ext cx="2572182" cy="1313852"/>
          </a:xfrm>
        </p:spPr>
        <p:txBody>
          <a:bodyPr rtlCol="0">
            <a:normAutofit/>
          </a:bodyPr>
          <a:lstStyle/>
          <a:p>
            <a:pPr lvl="0"/>
            <a:r>
              <a:rPr lang="en-US" noProof="0"/>
              <a:t>Drag picture to placeholder or click icon to add</a:t>
            </a:r>
          </a:p>
        </p:txBody>
      </p:sp>
      <p:sp>
        <p:nvSpPr>
          <p:cNvPr id="5" name="Slide Number Placeholder 5">
            <a:extLst>
              <a:ext uri="{FF2B5EF4-FFF2-40B4-BE49-F238E27FC236}">
                <a16:creationId xmlns:a16="http://schemas.microsoft.com/office/drawing/2014/main" id="{23AF9ABA-6F5E-4156-9F9E-18A6FAB4EA7C}"/>
              </a:ext>
            </a:extLst>
          </p:cNvPr>
          <p:cNvSpPr>
            <a:spLocks noGrp="1"/>
          </p:cNvSpPr>
          <p:nvPr>
            <p:ph type="sldNum" sz="quarter" idx="14"/>
          </p:nvPr>
        </p:nvSpPr>
        <p:spPr/>
        <p:txBody>
          <a:bodyPr/>
          <a:lstStyle>
            <a:lvl1pPr>
              <a:defRPr/>
            </a:lvl1pPr>
          </a:lstStyle>
          <a:p>
            <a:fld id="{55D02AAD-A84C-4CDE-AC5E-C726A51018A5}" type="slidenum">
              <a:rPr lang="en-US" altLang="en-US"/>
              <a:pPr/>
              <a:t>‹#›</a:t>
            </a:fld>
            <a:endParaRPr lang="en-US" altLang="en-US"/>
          </a:p>
        </p:txBody>
      </p:sp>
    </p:spTree>
    <p:extLst>
      <p:ext uri="{BB962C8B-B14F-4D97-AF65-F5344CB8AC3E}">
        <p14:creationId xmlns:p14="http://schemas.microsoft.com/office/powerpoint/2010/main" val="229186560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C7FC0E1-ECEF-4630-A2D6-5F4B94AD2B32}"/>
              </a:ext>
            </a:extLst>
          </p:cNvPr>
          <p:cNvSpPr>
            <a:spLocks/>
          </p:cNvSpPr>
          <p:nvPr/>
        </p:nvSpPr>
        <p:spPr bwMode="auto">
          <a:xfrm>
            <a:off x="500063" y="4216400"/>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027" name="Freeform 11">
            <a:extLst>
              <a:ext uri="{FF2B5EF4-FFF2-40B4-BE49-F238E27FC236}">
                <a16:creationId xmlns:a16="http://schemas.microsoft.com/office/drawing/2014/main" id="{41B1C31B-BDFE-4C31-A3E4-528C0698C2D5}"/>
              </a:ext>
            </a:extLst>
          </p:cNvPr>
          <p:cNvSpPr>
            <a:spLocks/>
          </p:cNvSpPr>
          <p:nvPr/>
        </p:nvSpPr>
        <p:spPr bwMode="auto">
          <a:xfrm>
            <a:off x="485775" y="4210050"/>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Right Triangle 8">
            <a:extLst>
              <a:ext uri="{FF2B5EF4-FFF2-40B4-BE49-F238E27FC236}">
                <a16:creationId xmlns:a16="http://schemas.microsoft.com/office/drawing/2014/main" id="{505C3794-9EDE-430B-96F2-2908FD7F1A3F}"/>
              </a:ext>
            </a:extLst>
          </p:cNvPr>
          <p:cNvSpPr>
            <a:spLocks/>
          </p:cNvSpPr>
          <p:nvPr/>
        </p:nvSpPr>
        <p:spPr bwMode="auto">
          <a:xfrm>
            <a:off x="-6042" y="406263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1" name="Title Placeholder 1">
            <a:extLst>
              <a:ext uri="{FF2B5EF4-FFF2-40B4-BE49-F238E27FC236}">
                <a16:creationId xmlns:a16="http://schemas.microsoft.com/office/drawing/2014/main" id="{E209700B-2045-4D6F-8072-D69A2D2C63B9}"/>
              </a:ext>
            </a:extLst>
          </p:cNvPr>
          <p:cNvSpPr>
            <a:spLocks noGrp="1"/>
          </p:cNvSpPr>
          <p:nvPr>
            <p:ph type="title"/>
          </p:nvPr>
        </p:nvSpPr>
        <p:spPr bwMode="auto">
          <a:xfrm>
            <a:off x="457200" y="41275"/>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Text Placeholder 2">
            <a:extLst>
              <a:ext uri="{FF2B5EF4-FFF2-40B4-BE49-F238E27FC236}">
                <a16:creationId xmlns:a16="http://schemas.microsoft.com/office/drawing/2014/main" id="{97FA1EAB-8104-4A43-B48F-0DDB0F4CF8E5}"/>
              </a:ext>
            </a:extLst>
          </p:cNvPr>
          <p:cNvSpPr>
            <a:spLocks noGrp="1"/>
          </p:cNvSpPr>
          <p:nvPr>
            <p:ph type="body" idx="1"/>
          </p:nvPr>
        </p:nvSpPr>
        <p:spPr bwMode="auto">
          <a:xfrm>
            <a:off x="457200" y="669925"/>
            <a:ext cx="82296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6CF27024-20DF-49E1-B79B-0E98D1478683}"/>
              </a:ext>
            </a:extLst>
          </p:cNvPr>
          <p:cNvSpPr>
            <a:spLocks noGrp="1"/>
          </p:cNvSpPr>
          <p:nvPr>
            <p:ph type="sldNum" sz="quarter" idx="4"/>
          </p:nvPr>
        </p:nvSpPr>
        <p:spPr>
          <a:xfrm>
            <a:off x="8382000" y="4781550"/>
            <a:ext cx="698500" cy="29527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261AA43D-D454-494F-8B82-C799F4E162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18" r:id="rId1"/>
    <p:sldLayoutId id="2147484906" r:id="rId2"/>
    <p:sldLayoutId id="2147484907" r:id="rId3"/>
    <p:sldLayoutId id="2147484908" r:id="rId4"/>
    <p:sldLayoutId id="2147484909" r:id="rId5"/>
    <p:sldLayoutId id="2147484910" r:id="rId6"/>
    <p:sldLayoutId id="2147484911" r:id="rId7"/>
    <p:sldLayoutId id="2147484912" r:id="rId8"/>
    <p:sldLayoutId id="2147484913" r:id="rId9"/>
    <p:sldLayoutId id="2147484919" r:id="rId10"/>
    <p:sldLayoutId id="2147484920" r:id="rId11"/>
    <p:sldLayoutId id="2147484921" r:id="rId12"/>
    <p:sldLayoutId id="2147484922" r:id="rId13"/>
  </p:sldLayoutIdLst>
  <p:hf hdr="0" ftr="0" dt="0"/>
  <p:txStyles>
    <p:titleStyle>
      <a:lvl1pPr algn="l" defTabSz="457200" rtl="0" eaLnBrk="0" fontAlgn="base" hangingPunct="0">
        <a:spcBef>
          <a:spcPct val="0"/>
        </a:spcBef>
        <a:spcAft>
          <a:spcPct val="0"/>
        </a:spcAft>
        <a:defRPr sz="3600" kern="1200">
          <a:solidFill>
            <a:schemeClr val="tx1"/>
          </a:solidFill>
          <a:latin typeface="Copperplate"/>
          <a:ea typeface="MS PGothic" panose="020B0600070205080204" pitchFamily="34" charset="-128"/>
          <a:cs typeface="Copperplate"/>
        </a:defRPr>
      </a:lvl1pPr>
      <a:lvl2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2pPr>
      <a:lvl3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3pPr>
      <a:lvl4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4pPr>
      <a:lvl5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5pPr>
      <a:lvl6pPr marL="457200" algn="l" defTabSz="457200" rtl="0" fontAlgn="base">
        <a:spcBef>
          <a:spcPct val="0"/>
        </a:spcBef>
        <a:spcAft>
          <a:spcPct val="0"/>
        </a:spcAft>
        <a:defRPr sz="3600">
          <a:solidFill>
            <a:schemeClr val="tx1"/>
          </a:solidFill>
          <a:latin typeface="Copperplate" charset="0"/>
          <a:ea typeface="ＭＳ Ｐゴシック" charset="0"/>
        </a:defRPr>
      </a:lvl6pPr>
      <a:lvl7pPr marL="914400" algn="l" defTabSz="457200" rtl="0" fontAlgn="base">
        <a:spcBef>
          <a:spcPct val="0"/>
        </a:spcBef>
        <a:spcAft>
          <a:spcPct val="0"/>
        </a:spcAft>
        <a:defRPr sz="3600">
          <a:solidFill>
            <a:schemeClr val="tx1"/>
          </a:solidFill>
          <a:latin typeface="Copperplate" charset="0"/>
          <a:ea typeface="ＭＳ Ｐゴシック" charset="0"/>
        </a:defRPr>
      </a:lvl7pPr>
      <a:lvl8pPr marL="1371600" algn="l" defTabSz="457200" rtl="0" fontAlgn="base">
        <a:spcBef>
          <a:spcPct val="0"/>
        </a:spcBef>
        <a:spcAft>
          <a:spcPct val="0"/>
        </a:spcAft>
        <a:defRPr sz="3600">
          <a:solidFill>
            <a:schemeClr val="tx1"/>
          </a:solidFill>
          <a:latin typeface="Copperplate" charset="0"/>
          <a:ea typeface="ＭＳ Ｐゴシック" charset="0"/>
        </a:defRPr>
      </a:lvl8pPr>
      <a:lvl9pPr marL="1828800" algn="l" defTabSz="457200" rtl="0" fontAlgn="base">
        <a:spcBef>
          <a:spcPct val="0"/>
        </a:spcBef>
        <a:spcAft>
          <a:spcPct val="0"/>
        </a:spcAft>
        <a:defRPr sz="3600">
          <a:solidFill>
            <a:schemeClr val="tx1"/>
          </a:solidFill>
          <a:latin typeface="Copperplat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SzPct val="50000"/>
        <a:buFont typeface="Courier New" panose="02070309020205020404" pitchFamily="49" charset="0"/>
        <a:buChar char="o"/>
        <a:defRPr sz="20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SzPct val="50000"/>
        <a:buFont typeface="Courier New" panose="02070309020205020404" pitchFamily="49" charset="0"/>
        <a:buChar char="o"/>
        <a:defRPr sz="1600"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5C22324-F17E-4123-96F0-B1ADC3FD52C0}"/>
              </a:ext>
            </a:extLst>
          </p:cNvPr>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5363" name="Freeform 11">
            <a:extLst>
              <a:ext uri="{FF2B5EF4-FFF2-40B4-BE49-F238E27FC236}">
                <a16:creationId xmlns:a16="http://schemas.microsoft.com/office/drawing/2014/main" id="{299B2420-3F3F-4F65-B037-9D5F6145ED49}"/>
              </a:ext>
            </a:extLst>
          </p:cNvPr>
          <p:cNvSpPr>
            <a:spLocks/>
          </p:cNvSpPr>
          <p:nvPr/>
        </p:nvSpPr>
        <p:spPr bwMode="auto">
          <a:xfrm>
            <a:off x="485775" y="4454525"/>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63E34D5F-DBDD-452B-8686-5BE4F2958569}"/>
              </a:ext>
            </a:extLst>
          </p:cNvPr>
          <p:cNvSpPr>
            <a:spLocks/>
          </p:cNvSpPr>
          <p:nvPr/>
        </p:nvSpPr>
        <p:spPr bwMode="auto">
          <a:xfrm>
            <a:off x="-6042" y="4343441"/>
            <a:ext cx="3402314" cy="810651"/>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Connector 14">
            <a:extLst>
              <a:ext uri="{FF2B5EF4-FFF2-40B4-BE49-F238E27FC236}">
                <a16:creationId xmlns:a16="http://schemas.microsoft.com/office/drawing/2014/main" id="{1E10F678-4D55-4068-83CC-F7BAF4FD6183}"/>
              </a:ext>
            </a:extLst>
          </p:cNvPr>
          <p:cNvCxnSpPr/>
          <p:nvPr/>
        </p:nvCxnSpPr>
        <p:spPr>
          <a:xfrm>
            <a:off x="-9237" y="4340807"/>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51067146-4CF4-44B9-9959-FABE3CCE539F}"/>
              </a:ext>
            </a:extLst>
          </p:cNvPr>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5369" name="Text Placeholder 29">
            <a:extLst>
              <a:ext uri="{FF2B5EF4-FFF2-40B4-BE49-F238E27FC236}">
                <a16:creationId xmlns:a16="http://schemas.microsoft.com/office/drawing/2014/main" id="{228BF0A5-9779-47A2-B3AD-DFB45EE0C462}"/>
              </a:ext>
            </a:extLst>
          </p:cNvPr>
          <p:cNvSpPr>
            <a:spLocks noGrp="1"/>
          </p:cNvSpPr>
          <p:nvPr>
            <p:ph type="body" idx="1"/>
          </p:nvPr>
        </p:nvSpPr>
        <p:spPr bwMode="auto">
          <a:xfrm>
            <a:off x="457200" y="11112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51A829D-42B0-4A38-99C9-15B8CDEEED01}"/>
              </a:ext>
            </a:extLst>
          </p:cNvPr>
          <p:cNvSpPr>
            <a:spLocks noGrp="1"/>
          </p:cNvSpPr>
          <p:nvPr>
            <p:ph type="dt" sz="half" idx="2"/>
          </p:nvPr>
        </p:nvSpPr>
        <p:spPr>
          <a:xfrm>
            <a:off x="6727825" y="4806950"/>
            <a:ext cx="1919288" cy="273050"/>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anose="020B0602030504020204" pitchFamily="34" charset="0"/>
              </a:defRPr>
            </a:lvl1pPr>
          </a:lstStyle>
          <a:p>
            <a:fld id="{6F77BEE4-CFE4-4601-862D-610998501841}" type="datetime1">
              <a:rPr lang="en-US" altLang="en-US"/>
              <a:pPr/>
              <a:t>8/2/2017</a:t>
            </a:fld>
            <a:endParaRPr lang="en-US" altLang="en-US"/>
          </a:p>
        </p:txBody>
      </p:sp>
      <p:sp>
        <p:nvSpPr>
          <p:cNvPr id="22" name="Footer Placeholder 21">
            <a:extLst>
              <a:ext uri="{FF2B5EF4-FFF2-40B4-BE49-F238E27FC236}">
                <a16:creationId xmlns:a16="http://schemas.microsoft.com/office/drawing/2014/main" id="{4BD449D3-2B03-4831-BFD6-553BE90D5D3C}"/>
              </a:ext>
            </a:extLst>
          </p:cNvPr>
          <p:cNvSpPr>
            <a:spLocks noGrp="1"/>
          </p:cNvSpPr>
          <p:nvPr>
            <p:ph type="ftr" sz="quarter" idx="3"/>
          </p:nvPr>
        </p:nvSpPr>
        <p:spPr>
          <a:xfrm>
            <a:off x="4379913" y="4806950"/>
            <a:ext cx="2351087" cy="273050"/>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C0805A04-B596-4C43-A1A6-D710005DBD25}"/>
              </a:ext>
            </a:extLst>
          </p:cNvPr>
          <p:cNvSpPr>
            <a:spLocks noGrp="1"/>
          </p:cNvSpPr>
          <p:nvPr>
            <p:ph type="sldNum" sz="quarter" idx="4"/>
          </p:nvPr>
        </p:nvSpPr>
        <p:spPr>
          <a:xfrm>
            <a:off x="8647113" y="4806950"/>
            <a:ext cx="366712" cy="273050"/>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497015C1-7ADA-4C73-875D-DFC5C4A04371}" type="slidenum">
              <a:rPr lang="en-US" altLang="en-US"/>
              <a:pPr/>
              <a:t>‹#›</a:t>
            </a:fld>
            <a:endParaRPr lang="en-US" altLang="en-US"/>
          </a:p>
        </p:txBody>
      </p:sp>
      <p:sp>
        <p:nvSpPr>
          <p:cNvPr id="11" name="Freeform 10">
            <a:extLst>
              <a:ext uri="{FF2B5EF4-FFF2-40B4-BE49-F238E27FC236}">
                <a16:creationId xmlns:a16="http://schemas.microsoft.com/office/drawing/2014/main" id="{1ABF758D-07B1-45AD-811D-A83A7563804F}"/>
              </a:ext>
            </a:extLst>
          </p:cNvPr>
          <p:cNvSpPr>
            <a:spLocks/>
          </p:cNvSpPr>
          <p:nvPr/>
        </p:nvSpPr>
        <p:spPr bwMode="auto">
          <a:xfrm>
            <a:off x="500063" y="4216400"/>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5374" name="Freeform 11">
            <a:extLst>
              <a:ext uri="{FF2B5EF4-FFF2-40B4-BE49-F238E27FC236}">
                <a16:creationId xmlns:a16="http://schemas.microsoft.com/office/drawing/2014/main" id="{B05F6D97-FA9A-4C56-A7D6-F51956A7A601}"/>
              </a:ext>
            </a:extLst>
          </p:cNvPr>
          <p:cNvSpPr>
            <a:spLocks/>
          </p:cNvSpPr>
          <p:nvPr/>
        </p:nvSpPr>
        <p:spPr bwMode="auto">
          <a:xfrm>
            <a:off x="485775" y="4210050"/>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Right Triangle 15">
            <a:extLst>
              <a:ext uri="{FF2B5EF4-FFF2-40B4-BE49-F238E27FC236}">
                <a16:creationId xmlns:a16="http://schemas.microsoft.com/office/drawing/2014/main" id="{59301542-81FC-4C7A-A734-BC59B0A77110}"/>
              </a:ext>
            </a:extLst>
          </p:cNvPr>
          <p:cNvSpPr>
            <a:spLocks/>
          </p:cNvSpPr>
          <p:nvPr/>
        </p:nvSpPr>
        <p:spPr bwMode="auto">
          <a:xfrm>
            <a:off x="-6042" y="406263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923" r:id="rId1"/>
    <p:sldLayoutId id="2147484914" r:id="rId2"/>
    <p:sldLayoutId id="2147484924" r:id="rId3"/>
    <p:sldLayoutId id="2147484925" r:id="rId4"/>
    <p:sldLayoutId id="2147484926" r:id="rId5"/>
    <p:sldLayoutId id="2147484927" r:id="rId6"/>
    <p:sldLayoutId id="2147484915" r:id="rId7"/>
    <p:sldLayoutId id="2147484928" r:id="rId8"/>
    <p:sldLayoutId id="2147484929" r:id="rId9"/>
    <p:sldLayoutId id="2147484916" r:id="rId10"/>
    <p:sldLayoutId id="2147484917" r:id="rId11"/>
    <p:sldLayoutId id="2147484930" r:id="rId12"/>
    <p:sldLayoutId id="2147484931"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a:ea typeface="MS PGothic" panose="020B0600070205080204" pitchFamily="34" charset="-128"/>
          <a:cs typeface="Arial"/>
        </a:defRPr>
      </a:lvl1pPr>
      <a:lvl2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400" kern="1200">
          <a:solidFill>
            <a:schemeClr val="tx1"/>
          </a:solidFill>
          <a:latin typeface="Arial"/>
          <a:ea typeface="MS PGothic" panose="020B0600070205080204" pitchFamily="34" charset="-128"/>
          <a:cs typeface="Arial"/>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400" kern="1200">
          <a:solidFill>
            <a:schemeClr val="tx1"/>
          </a:solidFill>
          <a:latin typeface="Arial"/>
          <a:ea typeface="MS PGothic" panose="020B0600070205080204" pitchFamily="34" charset="-128"/>
          <a:cs typeface="Arial"/>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a:ea typeface="MS PGothic" panose="020B0600070205080204" pitchFamily="34" charset="-128"/>
          <a:cs typeface="Arial"/>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a:ea typeface="MS PGothic" panose="020B0600070205080204" pitchFamily="34" charset="-128"/>
          <a:cs typeface="Arial"/>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a:ea typeface="MS PGothic" panose="020B0600070205080204" pitchFamily="34" charset="-128"/>
          <a:cs typeface="Arial"/>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upload.wikimedia.org/wikipedia/commons/0/06/Katharinenkloster.jpg"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3A0D3D3C-B01F-436E-8796-9DB1A96606B9}"/>
              </a:ext>
            </a:extLst>
          </p:cNvPr>
          <p:cNvSpPr>
            <a:spLocks noGrp="1" noChangeArrowheads="1"/>
          </p:cNvSpPr>
          <p:nvPr>
            <p:ph type="ctrTitle"/>
          </p:nvPr>
        </p:nvSpPr>
        <p:spPr>
          <a:xfrm>
            <a:off x="3276600" y="514350"/>
            <a:ext cx="5105400" cy="3524250"/>
          </a:xfrm>
        </p:spPr>
        <p:txBody>
          <a:bodyPr>
            <a:normAutofit fontScale="90000"/>
          </a:bodyPr>
          <a:lstStyle/>
          <a:p>
            <a:pPr eaLnBrk="1" hangingPunct="1">
              <a:defRPr/>
            </a:pP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r>
              <a:rPr lang="en-US" altLang="ja-JP" dirty="0">
                <a:solidFill>
                  <a:schemeClr val="tx1"/>
                </a:solidFill>
                <a:latin typeface="Copperplate"/>
                <a:ea typeface="ＭＳ Ｐゴシック" charset="0"/>
                <a:cs typeface="Copperplate"/>
              </a:rPr>
              <a:t>The Bible: "Infallible” </a:t>
            </a:r>
            <a:br>
              <a:rPr lang="en-US" altLang="ja-JP" dirty="0">
                <a:solidFill>
                  <a:schemeClr val="tx1"/>
                </a:solidFill>
                <a:latin typeface="Copperplate"/>
                <a:ea typeface="ＭＳ Ｐゴシック" charset="0"/>
                <a:cs typeface="Copperplate"/>
              </a:rPr>
            </a:br>
            <a:r>
              <a:rPr lang="en-US" altLang="ja-JP" dirty="0">
                <a:solidFill>
                  <a:schemeClr val="tx1"/>
                </a:solidFill>
                <a:latin typeface="Copperplate"/>
                <a:ea typeface="ＭＳ Ｐゴシック" charset="0"/>
                <a:cs typeface="Copperplate"/>
              </a:rPr>
              <a:t>and "Only" </a:t>
            </a:r>
            <a:r>
              <a:rPr lang="en-US" altLang="ja-JP" dirty="0">
                <a:solidFill>
                  <a:schemeClr val="tx1"/>
                </a:solidFill>
                <a:uFill>
                  <a:solidFill>
                    <a:schemeClr val="accent1">
                      <a:lumMod val="75000"/>
                    </a:schemeClr>
                  </a:solidFill>
                </a:uFill>
                <a:latin typeface="Copperplate"/>
                <a:ea typeface="ＭＳ Ｐゴシック" charset="0"/>
                <a:cs typeface="Copperplate"/>
              </a:rPr>
              <a:t> </a:t>
            </a:r>
            <a:br>
              <a:rPr lang="en-US" altLang="ja-JP" dirty="0">
                <a:solidFill>
                  <a:schemeClr val="tx1"/>
                </a:solidFill>
                <a:uFill>
                  <a:solidFill>
                    <a:schemeClr val="accent1">
                      <a:lumMod val="75000"/>
                    </a:schemeClr>
                  </a:solidFill>
                </a:uFill>
                <a:latin typeface="Copperplate"/>
                <a:ea typeface="ＭＳ Ｐゴシック" charset="0"/>
                <a:cs typeface="Copperplate"/>
              </a:rPr>
            </a:br>
            <a:r>
              <a:rPr lang="en-US" altLang="ja-JP" u="heavy" dirty="0">
                <a:solidFill>
                  <a:schemeClr val="tx1"/>
                </a:solidFill>
                <a:uFill>
                  <a:solidFill>
                    <a:schemeClr val="accent1">
                      <a:lumMod val="75000"/>
                    </a:schemeClr>
                  </a:solidFill>
                </a:uFill>
                <a:latin typeface="Copperplate"/>
                <a:ea typeface="ＭＳ Ｐゴシック" charset="0"/>
                <a:cs typeface="Copperplate"/>
              </a:rPr>
              <a:t>Word Of God</a:t>
            </a:r>
            <a:br>
              <a:rPr lang="en-US" altLang="ja-JP" dirty="0">
                <a:latin typeface="Tahoma" charset="0"/>
                <a:ea typeface="ＭＳ Ｐゴシック" charset="0"/>
              </a:rPr>
            </a:br>
            <a:endParaRPr lang="en-US" dirty="0">
              <a:latin typeface="Tahoma" charset="0"/>
              <a:ea typeface="ＭＳ Ｐゴシック" charset="0"/>
            </a:endParaRPr>
          </a:p>
        </p:txBody>
      </p:sp>
      <p:sp>
        <p:nvSpPr>
          <p:cNvPr id="31746" name="Subtitle 1">
            <a:extLst>
              <a:ext uri="{FF2B5EF4-FFF2-40B4-BE49-F238E27FC236}">
                <a16:creationId xmlns:a16="http://schemas.microsoft.com/office/drawing/2014/main" id="{C550CD69-62EF-4E10-AF3D-EF142E8098F6}"/>
              </a:ext>
            </a:extLst>
          </p:cNvPr>
          <p:cNvSpPr>
            <a:spLocks noGrp="1"/>
          </p:cNvSpPr>
          <p:nvPr>
            <p:ph type="subTitle" idx="1"/>
          </p:nvPr>
        </p:nvSpPr>
        <p:spPr>
          <a:xfrm>
            <a:off x="4495800" y="3486150"/>
            <a:ext cx="4495800" cy="900113"/>
          </a:xfrm>
        </p:spPr>
        <p:txBody>
          <a:bodyPr/>
          <a:lstStyle/>
          <a:p>
            <a:pPr marR="0" eaLnBrk="1" hangingPunct="1"/>
            <a:r>
              <a:rPr lang="en-US" altLang="en-US" sz="1000">
                <a:latin typeface="Arial" panose="020B0604020202020204" pitchFamily="34" charset="0"/>
              </a:rPr>
              <a:t>Bible References are from the King James Version unless otherwise indicated</a:t>
            </a:r>
          </a:p>
        </p:txBody>
      </p:sp>
      <p:sp>
        <p:nvSpPr>
          <p:cNvPr id="31747" name="Slide Number Placeholder 3">
            <a:extLst>
              <a:ext uri="{FF2B5EF4-FFF2-40B4-BE49-F238E27FC236}">
                <a16:creationId xmlns:a16="http://schemas.microsoft.com/office/drawing/2014/main" id="{FE72EB6C-016F-4DEB-923A-58CF76FC34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D8202D7-9154-43A4-885A-995FA462BF87}" type="slidenum">
              <a:rPr lang="en-US" altLang="en-US" sz="1400"/>
              <a:pPr eaLnBrk="1" hangingPunct="1"/>
              <a:t>1</a:t>
            </a:fld>
            <a:endParaRPr lang="en-US" altLang="en-US" sz="1400"/>
          </a:p>
        </p:txBody>
      </p:sp>
      <p:sp>
        <p:nvSpPr>
          <p:cNvPr id="31748" name="Rectangle 2">
            <a:extLst>
              <a:ext uri="{FF2B5EF4-FFF2-40B4-BE49-F238E27FC236}">
                <a16:creationId xmlns:a16="http://schemas.microsoft.com/office/drawing/2014/main" id="{5FE8D06A-138F-435D-8295-546DAA8B1342}"/>
              </a:ext>
            </a:extLst>
          </p:cNvPr>
          <p:cNvSpPr>
            <a:spLocks noChangeArrowheads="1"/>
          </p:cNvSpPr>
          <p:nvPr/>
        </p:nvSpPr>
        <p:spPr bwMode="auto">
          <a:xfrm>
            <a:off x="0" y="4805363"/>
            <a:ext cx="792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800" b="1">
              <a:solidFill>
                <a:schemeClr val="bg1"/>
              </a:solidFill>
              <a:latin typeface="Arial" panose="020B0604020202020204" pitchFamily="34" charset="0"/>
              <a:cs typeface="Arial" panose="020B0604020202020204" pitchFamily="34" charset="0"/>
            </a:endParaRPr>
          </a:p>
          <a:p>
            <a:pPr eaLnBrk="1" hangingPunct="1"/>
            <a:r>
              <a:rPr lang="en-US" altLang="en-US" sz="800">
                <a:solidFill>
                  <a:schemeClr val="bg1"/>
                </a:solidFill>
                <a:latin typeface="Arial" panose="020B0604020202020204" pitchFamily="34" charset="0"/>
                <a:cs typeface="Arial" panose="020B0604020202020204" pitchFamily="34" charset="0"/>
              </a:rPr>
              <a:t>Copyright  ©  2016 by Robert R. Bobbitt. Unauthorized use or duplication of this material without express and written permission from Robert R. Bobbitt is strictly prohibited. </a:t>
            </a:r>
          </a:p>
        </p:txBody>
      </p:sp>
      <p:pic>
        <p:nvPicPr>
          <p:cNvPr id="31749" name="Picture 1" descr="Preacher with Bible 2.jpeg">
            <a:extLst>
              <a:ext uri="{FF2B5EF4-FFF2-40B4-BE49-F238E27FC236}">
                <a16:creationId xmlns:a16="http://schemas.microsoft.com/office/drawing/2014/main" id="{24BB1CD1-159F-400E-A267-C09D41E0B3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52550"/>
            <a:ext cx="3708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a:extLst>
              <a:ext uri="{FF2B5EF4-FFF2-40B4-BE49-F238E27FC236}">
                <a16:creationId xmlns:a16="http://schemas.microsoft.com/office/drawing/2014/main" id="{4D1B3285-6E85-4861-A7E8-04D9424998D5}"/>
              </a:ext>
            </a:extLst>
          </p:cNvPr>
          <p:cNvSpPr>
            <a:spLocks noGrp="1" noChangeArrowheads="1"/>
          </p:cNvSpPr>
          <p:nvPr>
            <p:ph idx="1"/>
          </p:nvPr>
        </p:nvSpPr>
        <p:spPr>
          <a:xfrm>
            <a:off x="188913" y="514350"/>
            <a:ext cx="7964487" cy="4038600"/>
          </a:xfrm>
        </p:spPr>
        <p:txBody>
          <a:bodyPr/>
          <a:lstStyle/>
          <a:p>
            <a:pPr marL="0" indent="0" algn="ctr" eaLnBrk="1" hangingPunct="1">
              <a:lnSpc>
                <a:spcPct val="90000"/>
              </a:lnSpc>
              <a:buFont typeface="Wingdings" panose="05000000000000000000" pitchFamily="2" charset="2"/>
              <a:buNone/>
            </a:pPr>
            <a:r>
              <a:rPr lang="en-US" altLang="en-US" b="1">
                <a:latin typeface="Arial" panose="020B0604020202020204" pitchFamily="34" charset="0"/>
              </a:rPr>
              <a:t>EVANGELICAL VIEW</a:t>
            </a:r>
          </a:p>
          <a:p>
            <a:pPr marL="0" indent="0" algn="ctr" eaLnBrk="1" hangingPunct="1">
              <a:lnSpc>
                <a:spcPct val="90000"/>
              </a:lnSpc>
              <a:buFont typeface="Wingdings" panose="05000000000000000000" pitchFamily="2" charset="2"/>
              <a:buNone/>
            </a:pPr>
            <a:r>
              <a:rPr lang="en-US" altLang="en-US" b="1" i="1">
                <a:latin typeface="Arial" panose="020B0604020202020204" pitchFamily="34" charset="0"/>
              </a:rPr>
              <a:t>The Nature of Inspiration</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b="1">
                <a:latin typeface="Arial" panose="020B0604020202020204" pitchFamily="34" charset="0"/>
              </a:rPr>
              <a:t>An honest question that undermines infallibility and inerrancy:</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A final question concerns the means, or process, of inspiration.  What means did God</a:t>
            </a:r>
            <a:r>
              <a:rPr lang="ja-JP" altLang="en-US" sz="2000">
                <a:latin typeface="Arial" panose="020B0604020202020204" pitchFamily="34" charset="0"/>
              </a:rPr>
              <a:t>’</a:t>
            </a:r>
            <a:r>
              <a:rPr lang="en-US" altLang="ja-JP" sz="2000">
                <a:latin typeface="Arial" panose="020B0604020202020204" pitchFamily="34" charset="0"/>
              </a:rPr>
              <a:t>s causality employ to produce scriptural authority without interfering with the personality, freedom, and individuality of the prophetic agents?  </a:t>
            </a:r>
            <a:r>
              <a:rPr lang="en-US" altLang="ja-JP" sz="2000" b="1">
                <a:solidFill>
                  <a:srgbClr val="FF0000"/>
                </a:solidFill>
                <a:latin typeface="Arial" panose="020B0604020202020204" pitchFamily="34" charset="0"/>
              </a:rPr>
              <a:t>Or, how did God produce an infallible book through fallible men?</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A frank and forthright answer, yet one often very reluctantly given by biblical scholars, is </a:t>
            </a:r>
            <a:r>
              <a:rPr lang="ja-JP" altLang="en-US" sz="2000">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We don</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t know</a:t>
            </a:r>
            <a:r>
              <a:rPr lang="en-US" altLang="ja-JP"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										</a:t>
            </a:r>
            <a:r>
              <a:rPr lang="en-US" altLang="ja-JP" sz="2000" i="1">
                <a:latin typeface="Arial" panose="020B0604020202020204" pitchFamily="34" charset="0"/>
              </a:rPr>
              <a:t>A General Introduction to the Bible,</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				Geisler and Nix, p. 45</a:t>
            </a:r>
          </a:p>
        </p:txBody>
      </p:sp>
      <p:sp>
        <p:nvSpPr>
          <p:cNvPr id="274434" name="Rectangle 2">
            <a:extLst>
              <a:ext uri="{FF2B5EF4-FFF2-40B4-BE49-F238E27FC236}">
                <a16:creationId xmlns:a16="http://schemas.microsoft.com/office/drawing/2014/main" id="{9D6C2039-529D-4144-B25C-B15F8017076E}"/>
              </a:ext>
            </a:extLst>
          </p:cNvPr>
          <p:cNvSpPr>
            <a:spLocks noGrp="1" noChangeArrowheads="1"/>
          </p:cNvSpPr>
          <p:nvPr>
            <p:ph type="title"/>
          </p:nvPr>
        </p:nvSpPr>
        <p:spPr>
          <a:xfrm>
            <a:off x="152400" y="0"/>
            <a:ext cx="83058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a:t>
            </a:r>
          </a:p>
        </p:txBody>
      </p:sp>
      <p:sp>
        <p:nvSpPr>
          <p:cNvPr id="49155" name="Slide Number Placeholder 5">
            <a:extLst>
              <a:ext uri="{FF2B5EF4-FFF2-40B4-BE49-F238E27FC236}">
                <a16:creationId xmlns:a16="http://schemas.microsoft.com/office/drawing/2014/main" id="{8CCF23DA-49B0-4ABA-9041-1A05B46FDFFA}"/>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2536351-58DF-4CB1-BD60-96462A725DAF}" type="slidenum">
              <a:rPr lang="en-US" altLang="en-US" sz="1400"/>
              <a:pPr eaLnBrk="1" hangingPunct="1"/>
              <a:t>10</a:t>
            </a:fld>
            <a:endParaRPr lang="en-US"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a:extLst>
              <a:ext uri="{FF2B5EF4-FFF2-40B4-BE49-F238E27FC236}">
                <a16:creationId xmlns:a16="http://schemas.microsoft.com/office/drawing/2014/main" id="{09573385-A359-4D06-B90C-8630CB96D4F3}"/>
              </a:ext>
            </a:extLst>
          </p:cNvPr>
          <p:cNvSpPr>
            <a:spLocks noGrp="1" noChangeArrowheads="1"/>
          </p:cNvSpPr>
          <p:nvPr>
            <p:ph idx="1"/>
          </p:nvPr>
        </p:nvSpPr>
        <p:spPr>
          <a:xfrm>
            <a:off x="152400" y="514350"/>
            <a:ext cx="8802688" cy="3630613"/>
          </a:xfrm>
        </p:spPr>
        <p:txBody>
          <a:bodyPr/>
          <a:lstStyle/>
          <a:p>
            <a:pPr marL="609600" indent="-609600" algn="ctr" eaLnBrk="1" hangingPunct="1">
              <a:buFont typeface="Wingdings" charset="0"/>
              <a:buNone/>
              <a:defRPr/>
            </a:pPr>
            <a:r>
              <a:rPr lang="en-US" b="1" dirty="0">
                <a:ea typeface="ＭＳ Ｐゴシック" charset="0"/>
              </a:rPr>
              <a:t>EVANGELICAL VIEW</a:t>
            </a:r>
          </a:p>
          <a:p>
            <a:pPr marL="609600" indent="-609600" algn="ctr" eaLnBrk="1" hangingPunct="1">
              <a:buFont typeface="Wingdings" charset="0"/>
              <a:buNone/>
              <a:defRPr/>
            </a:pPr>
            <a:r>
              <a:rPr lang="en-US" b="1" i="1" dirty="0">
                <a:ea typeface="ＭＳ Ｐゴシック" charset="0"/>
              </a:rPr>
              <a:t>The Nature of Inspiration</a:t>
            </a:r>
          </a:p>
          <a:p>
            <a:pPr marL="609600" indent="-609600" eaLnBrk="1" hangingPunct="1">
              <a:buFont typeface="Wingdings" charset="0"/>
              <a:buNone/>
              <a:defRPr/>
            </a:pPr>
            <a:endParaRPr lang="en-US" sz="1000" dirty="0">
              <a:ea typeface="ＭＳ Ｐゴシック" charset="0"/>
            </a:endParaRPr>
          </a:p>
          <a:p>
            <a:pPr marL="609600" indent="-609600" eaLnBrk="1" hangingPunct="1">
              <a:buFont typeface="Wingdings" charset="0"/>
              <a:buNone/>
              <a:defRPr/>
            </a:pPr>
            <a:r>
              <a:rPr lang="en-US" sz="2000" b="1" dirty="0">
                <a:ea typeface="ＭＳ Ｐゴシック" charset="0"/>
              </a:rPr>
              <a:t>Evangelicals believe that:</a:t>
            </a:r>
          </a:p>
          <a:p>
            <a:pPr marL="609600" indent="-609600" eaLnBrk="1" hangingPunct="1">
              <a:buFont typeface="Wingdings" charset="0"/>
              <a:buNone/>
              <a:defRPr/>
            </a:pPr>
            <a:endParaRPr lang="en-US" sz="800" dirty="0">
              <a:ea typeface="ＭＳ Ｐゴシック" charset="0"/>
            </a:endParaRPr>
          </a:p>
          <a:p>
            <a:pPr marL="609600" indent="-320675" eaLnBrk="1" hangingPunct="1">
              <a:buFont typeface="+mj-lt"/>
              <a:buAutoNum type="arabicPeriod"/>
              <a:defRPr/>
            </a:pPr>
            <a:r>
              <a:rPr lang="en-US" sz="2000" dirty="0">
                <a:ea typeface="ＭＳ Ｐゴシック" charset="0"/>
              </a:rPr>
              <a:t>The distinct writing styles of various Bible writers are clearly evident in scripture because </a:t>
            </a:r>
            <a:r>
              <a:rPr lang="en-US" sz="2000" b="1" dirty="0">
                <a:solidFill>
                  <a:srgbClr val="FF0000"/>
                </a:solidFill>
                <a:ea typeface="ＭＳ Ｐゴシック" charset="0"/>
              </a:rPr>
              <a:t>God probably did not always provide word-for-word dictation</a:t>
            </a:r>
            <a:r>
              <a:rPr lang="en-US" sz="2000" dirty="0">
                <a:solidFill>
                  <a:srgbClr val="FF0000"/>
                </a:solidFill>
                <a:ea typeface="ＭＳ Ｐゴシック" charset="0"/>
              </a:rPr>
              <a:t>.</a:t>
            </a:r>
          </a:p>
          <a:p>
            <a:pPr marL="609600" indent="-320675" eaLnBrk="1" hangingPunct="1">
              <a:buFont typeface="+mj-lt"/>
              <a:buAutoNum type="arabicPeriod"/>
              <a:defRPr/>
            </a:pPr>
            <a:r>
              <a:rPr lang="en-US" sz="2000" dirty="0">
                <a:ea typeface="ＭＳ Ｐゴシック" charset="0"/>
              </a:rPr>
              <a:t>The original autographs, though written in the </a:t>
            </a:r>
            <a:r>
              <a:rPr lang="en-US" sz="2000" b="1" dirty="0">
                <a:solidFill>
                  <a:srgbClr val="FF0000"/>
                </a:solidFill>
                <a:ea typeface="ＭＳ Ｐゴシック" charset="0"/>
              </a:rPr>
              <a:t>distinct writing styles</a:t>
            </a:r>
            <a:r>
              <a:rPr lang="en-US" sz="2000" dirty="0">
                <a:solidFill>
                  <a:srgbClr val="FF0000"/>
                </a:solidFill>
                <a:ea typeface="ＭＳ Ｐゴシック" charset="0"/>
              </a:rPr>
              <a:t> </a:t>
            </a:r>
            <a:r>
              <a:rPr lang="en-US" sz="2000" dirty="0">
                <a:ea typeface="ＭＳ Ｐゴシック" charset="0"/>
              </a:rPr>
              <a:t>of various men, were </a:t>
            </a:r>
            <a:r>
              <a:rPr lang="en-US" sz="2000" b="1" dirty="0">
                <a:solidFill>
                  <a:srgbClr val="FF0000"/>
                </a:solidFill>
                <a:ea typeface="ＭＳ Ｐゴシック" charset="0"/>
              </a:rPr>
              <a:t>infallible and inerrant </a:t>
            </a:r>
            <a:r>
              <a:rPr lang="en-US" sz="2000" dirty="0">
                <a:ea typeface="ＭＳ Ｐゴシック" charset="0"/>
              </a:rPr>
              <a:t>(2 Timothy 3:16).</a:t>
            </a:r>
          </a:p>
        </p:txBody>
      </p:sp>
      <p:sp>
        <p:nvSpPr>
          <p:cNvPr id="276482" name="Rectangle 2">
            <a:extLst>
              <a:ext uri="{FF2B5EF4-FFF2-40B4-BE49-F238E27FC236}">
                <a16:creationId xmlns:a16="http://schemas.microsoft.com/office/drawing/2014/main" id="{CF9A7417-4CE2-439A-B52F-5BAFF0FD59DA}"/>
              </a:ext>
            </a:extLst>
          </p:cNvPr>
          <p:cNvSpPr>
            <a:spLocks noGrp="1" noChangeArrowheads="1"/>
          </p:cNvSpPr>
          <p:nvPr>
            <p:ph type="title"/>
          </p:nvPr>
        </p:nvSpPr>
        <p:spPr>
          <a:xfrm>
            <a:off x="20964" y="0"/>
            <a:ext cx="8229600" cy="4381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a:t>
            </a:r>
          </a:p>
        </p:txBody>
      </p:sp>
      <p:sp>
        <p:nvSpPr>
          <p:cNvPr id="51203" name="Slide Number Placeholder 5">
            <a:extLst>
              <a:ext uri="{FF2B5EF4-FFF2-40B4-BE49-F238E27FC236}">
                <a16:creationId xmlns:a16="http://schemas.microsoft.com/office/drawing/2014/main" id="{69A88F91-4796-437C-9784-FBEE6D336C72}"/>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792203B-CF2D-4983-8B3C-71E7A9EDEB1B}" type="slidenum">
              <a:rPr lang="en-US" altLang="en-US" sz="1400"/>
              <a:pPr eaLnBrk="1" hangingPunct="1"/>
              <a:t>11</a:t>
            </a:fld>
            <a:endParaRPr lang="en-US"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a:extLst>
              <a:ext uri="{FF2B5EF4-FFF2-40B4-BE49-F238E27FC236}">
                <a16:creationId xmlns:a16="http://schemas.microsoft.com/office/drawing/2014/main" id="{D23FB45E-FC49-4B82-B54F-D3FC78D8D2BC}"/>
              </a:ext>
            </a:extLst>
          </p:cNvPr>
          <p:cNvSpPr>
            <a:spLocks noGrp="1" noChangeArrowheads="1"/>
          </p:cNvSpPr>
          <p:nvPr>
            <p:ph idx="1"/>
          </p:nvPr>
        </p:nvSpPr>
        <p:spPr>
          <a:xfrm>
            <a:off x="150813" y="438150"/>
            <a:ext cx="8955087" cy="3630613"/>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EVANGELICAL VIEW</a:t>
            </a:r>
          </a:p>
          <a:p>
            <a:pPr marL="0" indent="0" algn="ctr" eaLnBrk="1" hangingPunct="1">
              <a:buFont typeface="Wingdings" panose="05000000000000000000" pitchFamily="2" charset="2"/>
              <a:buNone/>
            </a:pPr>
            <a:r>
              <a:rPr lang="en-US" altLang="en-US" b="1" i="1">
                <a:latin typeface="Arial" panose="020B0604020202020204" pitchFamily="34" charset="0"/>
              </a:rPr>
              <a:t>Infallibility and Inerrancy</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The </a:t>
            </a:r>
            <a:r>
              <a:rPr lang="en-US" altLang="en-US" sz="2000" b="1">
                <a:solidFill>
                  <a:srgbClr val="FF0000"/>
                </a:solidFill>
                <a:latin typeface="Arial" panose="020B0604020202020204" pitchFamily="34" charset="0"/>
              </a:rPr>
              <a:t>1978 Chicago Statement on Scripture </a:t>
            </a:r>
            <a:r>
              <a:rPr lang="en-US" altLang="en-US" sz="2000">
                <a:latin typeface="Arial" panose="020B0604020202020204" pitchFamily="34" charset="0"/>
              </a:rPr>
              <a:t>published by the International Council on Biblical Inerrancy said:</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r>
              <a:rPr lang="ja-JP" altLang="en-US" sz="2000" b="1">
                <a:latin typeface="Arial" panose="020B0604020202020204" pitchFamily="34" charset="0"/>
              </a:rPr>
              <a:t>“</a:t>
            </a:r>
            <a:r>
              <a:rPr lang="en-US" altLang="ja-JP" sz="2000" b="1">
                <a:latin typeface="Arial" panose="020B0604020202020204" pitchFamily="34" charset="0"/>
              </a:rPr>
              <a:t>Article XI </a:t>
            </a:r>
            <a:r>
              <a:rPr lang="en-US" altLang="ja-JP" sz="2000">
                <a:latin typeface="Arial" panose="020B0604020202020204" pitchFamily="34" charset="0"/>
              </a:rPr>
              <a:t>– We affirm that Scripture, having been given by divine inspiration, is</a:t>
            </a:r>
            <a:r>
              <a:rPr lang="en-US" altLang="ja-JP" sz="2000">
                <a:solidFill>
                  <a:srgbClr val="FF0000"/>
                </a:solidFill>
                <a:latin typeface="Arial" panose="020B0604020202020204" pitchFamily="34" charset="0"/>
              </a:rPr>
              <a:t> </a:t>
            </a:r>
            <a:r>
              <a:rPr lang="en-US" altLang="ja-JP" sz="2000" b="1">
                <a:solidFill>
                  <a:srgbClr val="FF0000"/>
                </a:solidFill>
                <a:latin typeface="Arial" panose="020B0604020202020204" pitchFamily="34" charset="0"/>
              </a:rPr>
              <a:t>infallible</a:t>
            </a:r>
            <a:r>
              <a:rPr lang="en-US" altLang="ja-JP" sz="2000">
                <a:latin typeface="Arial" panose="020B0604020202020204" pitchFamily="34" charset="0"/>
              </a:rPr>
              <a:t>, so that, far from misleading us, it is </a:t>
            </a:r>
            <a:r>
              <a:rPr lang="en-US" altLang="ja-JP" sz="2000" i="1">
                <a:latin typeface="Arial" panose="020B0604020202020204" pitchFamily="34" charset="0"/>
              </a:rPr>
              <a:t>true and reliable in all the matters it addresses</a:t>
            </a:r>
            <a:r>
              <a:rPr lang="en-US" altLang="ja-JP" sz="2000">
                <a:latin typeface="Arial" panose="020B0604020202020204" pitchFamily="34" charset="0"/>
              </a:rPr>
              <a:t> . . ."</a:t>
            </a:r>
            <a:endParaRPr lang="en-US" altLang="ja-JP" sz="2000" b="1">
              <a:latin typeface="Arial" panose="020B0604020202020204" pitchFamily="34" charset="0"/>
            </a:endParaRPr>
          </a:p>
          <a:p>
            <a:pPr marL="0" indent="0" eaLnBrk="1" hangingPunct="1"/>
            <a:r>
              <a:rPr lang="en-US" altLang="en-US" sz="2000" b="1">
                <a:latin typeface="Arial" panose="020B0604020202020204" pitchFamily="34" charset="0"/>
              </a:rPr>
              <a:t>"Article XII</a:t>
            </a:r>
            <a:r>
              <a:rPr lang="en-US" altLang="en-US" sz="2000">
                <a:latin typeface="Arial" panose="020B0604020202020204" pitchFamily="34" charset="0"/>
              </a:rPr>
              <a:t> – We affirm that Scripture in its entirety is </a:t>
            </a:r>
            <a:r>
              <a:rPr lang="en-US" altLang="en-US" sz="2000" b="1">
                <a:solidFill>
                  <a:srgbClr val="FF0000"/>
                </a:solidFill>
                <a:latin typeface="Arial" panose="020B0604020202020204" pitchFamily="34" charset="0"/>
              </a:rPr>
              <a:t>inerrant</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being </a:t>
            </a:r>
            <a:r>
              <a:rPr lang="en-US" altLang="en-US" sz="2000" i="1">
                <a:latin typeface="Arial" panose="020B0604020202020204" pitchFamily="34" charset="0"/>
              </a:rPr>
              <a:t>free from all falsehood, fraud, or deceit</a:t>
            </a:r>
            <a:r>
              <a:rPr lang="en-US" altLang="en-US" sz="2000">
                <a:latin typeface="Arial" panose="020B0604020202020204" pitchFamily="34" charset="0"/>
              </a:rPr>
              <a:t>.</a:t>
            </a:r>
            <a:r>
              <a:rPr lang="ja-JP" altLang="en-US" sz="2000">
                <a:latin typeface="Arial" panose="020B0604020202020204" pitchFamily="34" charset="0"/>
              </a:rPr>
              <a:t>”</a:t>
            </a:r>
            <a:endParaRPr lang="en-US" altLang="en-US" sz="2000" b="1">
              <a:latin typeface="Arial" panose="020B0604020202020204" pitchFamily="34" charset="0"/>
            </a:endParaRPr>
          </a:p>
        </p:txBody>
      </p:sp>
      <p:sp>
        <p:nvSpPr>
          <p:cNvPr id="278530" name="Rectangle 2">
            <a:extLst>
              <a:ext uri="{FF2B5EF4-FFF2-40B4-BE49-F238E27FC236}">
                <a16:creationId xmlns:a16="http://schemas.microsoft.com/office/drawing/2014/main" id="{DB82DBFE-4DC8-425C-A14C-8B1BFC9566D3}"/>
              </a:ext>
            </a:extLst>
          </p:cNvPr>
          <p:cNvSpPr>
            <a:spLocks noGrp="1" noChangeArrowheads="1"/>
          </p:cNvSpPr>
          <p:nvPr>
            <p:ph type="title"/>
          </p:nvPr>
        </p:nvSpPr>
        <p:spPr>
          <a:xfrm>
            <a:off x="152400" y="0"/>
            <a:ext cx="8229600" cy="5905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53251" name="Slide Number Placeholder 5">
            <a:extLst>
              <a:ext uri="{FF2B5EF4-FFF2-40B4-BE49-F238E27FC236}">
                <a16:creationId xmlns:a16="http://schemas.microsoft.com/office/drawing/2014/main" id="{8658667A-FE7A-4B70-A92A-884814B937BE}"/>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F52E117-CD73-4A21-81F3-916B03706828}" type="slidenum">
              <a:rPr lang="en-US" altLang="en-US" sz="1400"/>
              <a:pPr eaLnBrk="1" hangingPunct="1"/>
              <a:t>12</a:t>
            </a:fld>
            <a:endParaRPr lang="en-US"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3">
            <a:extLst>
              <a:ext uri="{FF2B5EF4-FFF2-40B4-BE49-F238E27FC236}">
                <a16:creationId xmlns:a16="http://schemas.microsoft.com/office/drawing/2014/main" id="{1B58992A-5207-45FF-BEB2-2CF308E57D60}"/>
              </a:ext>
            </a:extLst>
          </p:cNvPr>
          <p:cNvSpPr>
            <a:spLocks noGrp="1" noChangeArrowheads="1"/>
          </p:cNvSpPr>
          <p:nvPr>
            <p:ph idx="1"/>
          </p:nvPr>
        </p:nvSpPr>
        <p:spPr>
          <a:xfrm>
            <a:off x="228600" y="514350"/>
            <a:ext cx="8755063" cy="3630613"/>
          </a:xfrm>
        </p:spPr>
        <p:txBody>
          <a:bodyPr/>
          <a:lstStyle/>
          <a:p>
            <a:pPr marL="0" indent="0" algn="ctr" eaLnBrk="1" hangingPunct="1">
              <a:buFont typeface="Wingdings" pitchFamily="2" charset="2"/>
              <a:buNone/>
              <a:defRPr/>
            </a:pPr>
            <a:r>
              <a:rPr lang="en-US" b="1" dirty="0">
                <a:ea typeface="+mn-ea"/>
                <a:cs typeface="+mn-cs"/>
              </a:rPr>
              <a:t>RESTORATION VIEW</a:t>
            </a:r>
          </a:p>
          <a:p>
            <a:pPr marL="0" indent="0" algn="ctr" eaLnBrk="1" hangingPunct="1">
              <a:buFont typeface="Wingdings" pitchFamily="2" charset="2"/>
              <a:buNone/>
              <a:defRPr/>
            </a:pPr>
            <a:r>
              <a:rPr lang="en-US" b="1" i="1" dirty="0">
                <a:ea typeface="+mn-ea"/>
                <a:cs typeface="+mn-cs"/>
              </a:rPr>
              <a:t>Infallibility and Inerrancy</a:t>
            </a:r>
          </a:p>
          <a:p>
            <a:pPr marL="0" indent="0" eaLnBrk="1" hangingPunct="1">
              <a:buFont typeface="Wingdings" pitchFamily="2" charset="2"/>
              <a:buNone/>
              <a:defRPr/>
            </a:pPr>
            <a:endParaRPr lang="en-US" dirty="0">
              <a:ea typeface="+mn-ea"/>
              <a:cs typeface="+mn-cs"/>
            </a:endParaRPr>
          </a:p>
          <a:p>
            <a:pPr marL="0" indent="0" eaLnBrk="1" hangingPunct="1">
              <a:buFont typeface="Wingdings" pitchFamily="2" charset="2"/>
              <a:buNone/>
              <a:defRPr/>
            </a:pPr>
            <a:r>
              <a:rPr lang="en-US" sz="2000" dirty="0">
                <a:ea typeface="+mn-ea"/>
                <a:cs typeface="+mn-cs"/>
              </a:rPr>
              <a:t>In 1842, Joseph Smith wrote a letter to John Wentworth, editor of the Chicago Democrat. </a:t>
            </a:r>
            <a:r>
              <a:rPr lang="en-US" sz="2000" b="1" dirty="0">
                <a:solidFill>
                  <a:srgbClr val="FF0000"/>
                </a:solidFill>
                <a:ea typeface="+mn-ea"/>
                <a:cs typeface="+mn-cs"/>
              </a:rPr>
              <a:t>Some evangelicals deride the following statement by Joseph Smith </a:t>
            </a:r>
            <a:r>
              <a:rPr lang="en-US" sz="2000" dirty="0">
                <a:ea typeface="+mn-ea"/>
                <a:cs typeface="+mn-cs"/>
              </a:rPr>
              <a:t>because they think it undermines their inerrancy position:</a:t>
            </a:r>
          </a:p>
          <a:p>
            <a:pPr marL="0" indent="0" eaLnBrk="1" hangingPunct="1">
              <a:buFont typeface="Wingdings" pitchFamily="2" charset="2"/>
              <a:buNone/>
              <a:defRPr/>
            </a:pPr>
            <a:endParaRPr lang="en-US" sz="800" dirty="0">
              <a:ea typeface="+mn-ea"/>
              <a:cs typeface="+mn-cs"/>
            </a:endParaRPr>
          </a:p>
          <a:p>
            <a:pPr marL="231775" indent="0" eaLnBrk="1" hangingPunct="1">
              <a:buFont typeface="Wingdings" pitchFamily="2" charset="2"/>
              <a:buNone/>
              <a:defRPr/>
            </a:pPr>
            <a:r>
              <a:rPr lang="en-US" sz="2000" dirty="0">
                <a:ea typeface="+mn-ea"/>
                <a:cs typeface="+mn-cs"/>
              </a:rPr>
              <a:t>"We believe the bible [King James Version] to be the word of God </a:t>
            </a:r>
            <a:r>
              <a:rPr lang="en-US" sz="2000" b="1" dirty="0">
                <a:solidFill>
                  <a:srgbClr val="FF0000"/>
                </a:solidFill>
                <a:ea typeface="+mn-ea"/>
                <a:cs typeface="+mn-cs"/>
              </a:rPr>
              <a:t>as far as it is translated correctly</a:t>
            </a:r>
            <a:r>
              <a:rPr lang="en-US" sz="2000" dirty="0">
                <a:solidFill>
                  <a:srgbClr val="FF0000"/>
                </a:solidFill>
                <a:ea typeface="+mn-ea"/>
                <a:cs typeface="+mn-cs"/>
              </a:rPr>
              <a:t>."</a:t>
            </a:r>
          </a:p>
        </p:txBody>
      </p:sp>
      <p:sp>
        <p:nvSpPr>
          <p:cNvPr id="280578" name="Rectangle 2">
            <a:extLst>
              <a:ext uri="{FF2B5EF4-FFF2-40B4-BE49-F238E27FC236}">
                <a16:creationId xmlns:a16="http://schemas.microsoft.com/office/drawing/2014/main" id="{2DF10C35-FE98-4448-851D-4A7274EB602D}"/>
              </a:ext>
            </a:extLst>
          </p:cNvPr>
          <p:cNvSpPr>
            <a:spLocks noGrp="1" noChangeArrowheads="1"/>
          </p:cNvSpPr>
          <p:nvPr>
            <p:ph type="title"/>
          </p:nvPr>
        </p:nvSpPr>
        <p:spPr>
          <a:xfrm>
            <a:off x="1724"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55299" name="Slide Number Placeholder 5">
            <a:extLst>
              <a:ext uri="{FF2B5EF4-FFF2-40B4-BE49-F238E27FC236}">
                <a16:creationId xmlns:a16="http://schemas.microsoft.com/office/drawing/2014/main" id="{C5B76984-9702-499E-99DA-F9AA8896E9FC}"/>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1DF510F-A205-4B06-BBC6-8674020783F1}" type="slidenum">
              <a:rPr lang="en-US" altLang="en-US" sz="1400"/>
              <a:pPr eaLnBrk="1" hangingPunct="1"/>
              <a:t>13</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a:extLst>
              <a:ext uri="{FF2B5EF4-FFF2-40B4-BE49-F238E27FC236}">
                <a16:creationId xmlns:a16="http://schemas.microsoft.com/office/drawing/2014/main" id="{69E23F55-EDB9-4A5E-BD90-43C7AF200ED1}"/>
              </a:ext>
            </a:extLst>
          </p:cNvPr>
          <p:cNvSpPr>
            <a:spLocks noGrp="1" noChangeArrowheads="1"/>
          </p:cNvSpPr>
          <p:nvPr>
            <p:ph idx="1"/>
          </p:nvPr>
        </p:nvSpPr>
        <p:spPr>
          <a:xfrm>
            <a:off x="166688" y="438150"/>
            <a:ext cx="8955087" cy="3630613"/>
          </a:xfrm>
        </p:spPr>
        <p:txBody>
          <a:bodyPr/>
          <a:lstStyle/>
          <a:p>
            <a:pPr marL="0" indent="0" algn="ctr" eaLnBrk="1" hangingPunct="1">
              <a:buFont typeface="Wingdings" panose="05000000000000000000" pitchFamily="2" charset="2"/>
              <a:buNone/>
            </a:pPr>
            <a:r>
              <a:rPr lang="en-US" altLang="en-US" b="1">
                <a:latin typeface="Tahoma" panose="020B0604030504040204" pitchFamily="34" charset="0"/>
              </a:rPr>
              <a:t>EVANGELICAL VIEW</a:t>
            </a:r>
          </a:p>
          <a:p>
            <a:pPr marL="0" indent="0" algn="ctr" eaLnBrk="1" hangingPunct="1">
              <a:buFont typeface="Wingdings" panose="05000000000000000000" pitchFamily="2" charset="2"/>
              <a:buNone/>
            </a:pPr>
            <a:r>
              <a:rPr lang="en-US" altLang="en-US" b="1" i="1">
                <a:latin typeface="Tahoma" panose="020B0604030504040204" pitchFamily="34" charset="0"/>
              </a:rPr>
              <a:t>Only Original Autographs were Infallible &amp; Inerrant</a:t>
            </a:r>
          </a:p>
          <a:p>
            <a:pPr marL="0" indent="0" eaLnBrk="1" hangingPunct="1">
              <a:buFont typeface="Wingdings" panose="05000000000000000000" pitchFamily="2" charset="2"/>
              <a:buNone/>
            </a:pPr>
            <a:endParaRPr lang="en-US" altLang="en-US" sz="800">
              <a:latin typeface="Tahoma" panose="020B0604030504040204" pitchFamily="34" charset="0"/>
            </a:endParaRPr>
          </a:p>
          <a:p>
            <a:pPr marL="0" indent="0" eaLnBrk="1" hangingPunct="1">
              <a:buFont typeface="Wingdings" panose="05000000000000000000" pitchFamily="2" charset="2"/>
              <a:buNone/>
            </a:pPr>
            <a:r>
              <a:rPr lang="en-US" altLang="en-US" sz="2000">
                <a:latin typeface="Tahoma" panose="020B0604030504040204" pitchFamily="34" charset="0"/>
              </a:rPr>
              <a:t>However, evangelicals</a:t>
            </a:r>
            <a:r>
              <a:rPr lang="ja-JP" altLang="en-US" sz="2000">
                <a:latin typeface="Tahoma" panose="020B0604030504040204" pitchFamily="34" charset="0"/>
              </a:rPr>
              <a:t>’</a:t>
            </a:r>
            <a:r>
              <a:rPr lang="en-US" altLang="ja-JP" sz="2000">
                <a:latin typeface="Tahoma" panose="020B0604030504040204" pitchFamily="34" charset="0"/>
              </a:rPr>
              <a:t> 1978 Chicago Statement on Scripture provides an </a:t>
            </a:r>
            <a:r>
              <a:rPr lang="en-US" altLang="ja-JP" sz="2000" b="1">
                <a:solidFill>
                  <a:srgbClr val="FF0000"/>
                </a:solidFill>
                <a:latin typeface="Tahoma" panose="020B0604030504040204" pitchFamily="34" charset="0"/>
              </a:rPr>
              <a:t>escape clause from their own inerrancy position </a:t>
            </a:r>
            <a:r>
              <a:rPr lang="en-US" altLang="ja-JP" sz="2000">
                <a:latin typeface="Tahoma" panose="020B0604030504040204" pitchFamily="34" charset="0"/>
              </a:rPr>
              <a:t>that directly parallels Smith</a:t>
            </a:r>
            <a:r>
              <a:rPr lang="ja-JP" altLang="en-US" sz="2000">
                <a:latin typeface="Tahoma" panose="020B0604030504040204" pitchFamily="34" charset="0"/>
              </a:rPr>
              <a:t>’</a:t>
            </a:r>
            <a:r>
              <a:rPr lang="en-US" altLang="ja-JP" sz="2000">
                <a:latin typeface="Tahoma" panose="020B0604030504040204" pitchFamily="34" charset="0"/>
              </a:rPr>
              <a:t>s statement in 1842 (allows for possibility that the </a:t>
            </a:r>
            <a:r>
              <a:rPr lang="en-US" altLang="ja-JP" sz="2000" i="1">
                <a:latin typeface="Tahoma" panose="020B0604030504040204" pitchFamily="34" charset="0"/>
              </a:rPr>
              <a:t>transmission process</a:t>
            </a:r>
            <a:r>
              <a:rPr lang="en-US" altLang="ja-JP" sz="2000">
                <a:latin typeface="Tahoma" panose="020B0604030504040204" pitchFamily="34" charset="0"/>
              </a:rPr>
              <a:t> might have had errors):</a:t>
            </a:r>
          </a:p>
          <a:p>
            <a:pPr marL="0" indent="0" eaLnBrk="1" hangingPunct="1">
              <a:buFont typeface="Wingdings" panose="05000000000000000000" pitchFamily="2" charset="2"/>
              <a:buNone/>
            </a:pPr>
            <a:endParaRPr lang="en-US" altLang="en-US" sz="800" b="1">
              <a:latin typeface="Tahoma" panose="020B0604030504040204" pitchFamily="34" charset="0"/>
            </a:endParaRPr>
          </a:p>
          <a:p>
            <a:pPr marL="0" indent="0" eaLnBrk="1" hangingPunct="1">
              <a:buFont typeface="Wingdings" panose="05000000000000000000" pitchFamily="2" charset="2"/>
              <a:buNone/>
            </a:pPr>
            <a:r>
              <a:rPr lang="ja-JP" altLang="en-US" sz="2000" b="1">
                <a:latin typeface="Tahoma" panose="020B0604030504040204" pitchFamily="34" charset="0"/>
              </a:rPr>
              <a:t>“</a:t>
            </a:r>
            <a:r>
              <a:rPr lang="en-US" altLang="ja-JP" sz="2000" b="1">
                <a:latin typeface="Tahoma" panose="020B0604030504040204" pitchFamily="34" charset="0"/>
              </a:rPr>
              <a:t>Article X</a:t>
            </a:r>
            <a:r>
              <a:rPr lang="en-US" altLang="ja-JP" sz="2000">
                <a:latin typeface="Tahoma" panose="020B0604030504040204" pitchFamily="34" charset="0"/>
              </a:rPr>
              <a:t> – We further affirm that copies and translations of Scripture are the word of God </a:t>
            </a:r>
            <a:r>
              <a:rPr lang="en-US" altLang="ja-JP" sz="2000" b="1">
                <a:solidFill>
                  <a:srgbClr val="FF0000"/>
                </a:solidFill>
                <a:latin typeface="Tahoma" panose="020B0604030504040204" pitchFamily="34" charset="0"/>
              </a:rPr>
              <a:t>to the extent that they faithfully represent the original.</a:t>
            </a:r>
            <a:r>
              <a:rPr lang="ja-JP" altLang="en-US" sz="2000" b="1">
                <a:solidFill>
                  <a:srgbClr val="FF0000"/>
                </a:solidFill>
                <a:latin typeface="Tahoma" panose="020B0604030504040204" pitchFamily="34" charset="0"/>
              </a:rPr>
              <a:t>”</a:t>
            </a:r>
            <a:endParaRPr lang="en-US" altLang="ja-JP" sz="2000" b="1">
              <a:solidFill>
                <a:srgbClr val="FF0000"/>
              </a:solidFill>
              <a:latin typeface="Tahoma" panose="020B0604030504040204" pitchFamily="34" charset="0"/>
            </a:endParaRPr>
          </a:p>
          <a:p>
            <a:pPr marL="0" indent="0" eaLnBrk="1" hangingPunct="1">
              <a:buFont typeface="Wingdings" panose="05000000000000000000" pitchFamily="2" charset="2"/>
              <a:buNone/>
            </a:pPr>
            <a:r>
              <a:rPr lang="en-US" altLang="en-US" sz="2000">
                <a:latin typeface="Tahoma" panose="020B0604030504040204" pitchFamily="34" charset="0"/>
              </a:rPr>
              <a:t> </a:t>
            </a:r>
            <a:endParaRPr lang="en-US" altLang="en-US" sz="1600">
              <a:latin typeface="Tahoma" panose="020B0604030504040204" pitchFamily="34" charset="0"/>
            </a:endParaRPr>
          </a:p>
        </p:txBody>
      </p:sp>
      <p:sp>
        <p:nvSpPr>
          <p:cNvPr id="282626" name="Rectangle 2">
            <a:extLst>
              <a:ext uri="{FF2B5EF4-FFF2-40B4-BE49-F238E27FC236}">
                <a16:creationId xmlns:a16="http://schemas.microsoft.com/office/drawing/2014/main" id="{A0F642ED-F41D-418D-ADA2-61E376EB988E}"/>
              </a:ext>
            </a:extLst>
          </p:cNvPr>
          <p:cNvSpPr>
            <a:spLocks noGrp="1" noChangeArrowheads="1"/>
          </p:cNvSpPr>
          <p:nvPr>
            <p:ph type="title"/>
          </p:nvPr>
        </p:nvSpPr>
        <p:spPr>
          <a:xfrm>
            <a:off x="0" y="-2156"/>
            <a:ext cx="8229600" cy="516506"/>
          </a:xfrm>
        </p:spPr>
        <p:txBody>
          <a:bodyPr>
            <a:noAutofit/>
          </a:bodyPr>
          <a:lstStyle/>
          <a:p>
            <a:pPr eaLnBrk="1" hangingPunct="1">
              <a:defRPr/>
            </a:pPr>
            <a:r>
              <a:rPr lang="en-US" sz="3200" dirty="0">
                <a:latin typeface="Copperplate"/>
                <a:ea typeface="ＭＳ Ｐゴシック" charset="0"/>
                <a:cs typeface="Copperplate"/>
              </a:rPr>
              <a:t> THE BIBLE </a:t>
            </a:r>
          </a:p>
        </p:txBody>
      </p:sp>
      <p:sp>
        <p:nvSpPr>
          <p:cNvPr id="57347" name="Slide Number Placeholder 5">
            <a:extLst>
              <a:ext uri="{FF2B5EF4-FFF2-40B4-BE49-F238E27FC236}">
                <a16:creationId xmlns:a16="http://schemas.microsoft.com/office/drawing/2014/main" id="{A321289F-9ABD-4FEB-9FA1-B71C3376BC37}"/>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A1CB67D-6B99-486B-9169-7349FE1F24EC}" type="slidenum">
              <a:rPr lang="en-US" altLang="en-US" sz="1400"/>
              <a:pPr eaLnBrk="1" hangingPunct="1"/>
              <a:t>14</a:t>
            </a:fld>
            <a:endParaRPr lang="en-US" altLang="en-US" sz="1400"/>
          </a:p>
        </p:txBody>
      </p:sp>
      <p:pic>
        <p:nvPicPr>
          <p:cNvPr id="57348" name="Picture 1" descr="Autographa.jpeg">
            <a:extLst>
              <a:ext uri="{FF2B5EF4-FFF2-40B4-BE49-F238E27FC236}">
                <a16:creationId xmlns:a16="http://schemas.microsoft.com/office/drawing/2014/main" id="{2BDBDA6A-25FA-4F6C-9EE7-29E441192A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562350"/>
            <a:ext cx="221615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F4490-DBFB-4D09-8D5F-D2EBA0BD1DEB}"/>
              </a:ext>
            </a:extLst>
          </p:cNvPr>
          <p:cNvSpPr>
            <a:spLocks noGrp="1"/>
          </p:cNvSpPr>
          <p:nvPr>
            <p:ph type="title"/>
          </p:nvPr>
        </p:nvSpPr>
        <p:spPr>
          <a:xfrm>
            <a:off x="4114800" y="1658954"/>
            <a:ext cx="4191000" cy="3505200"/>
          </a:xfrm>
        </p:spPr>
        <p:txBody>
          <a:bodyPr/>
          <a:lstStyle/>
          <a:p>
            <a:pPr algn="r">
              <a:defRPr/>
            </a:pPr>
            <a:r>
              <a:rPr lang="en-US" dirty="0">
                <a:latin typeface="Copperplate"/>
                <a:ea typeface="ＭＳ Ｐゴシック" charset="0"/>
                <a:cs typeface="Copperplate"/>
              </a:rPr>
              <a:t> The Bible canon</a:t>
            </a:r>
            <a:br>
              <a:rPr lang="en-US" dirty="0">
                <a:latin typeface="Copperplate"/>
                <a:ea typeface="ＭＳ Ｐゴシック" charset="0"/>
                <a:cs typeface="Copperplate"/>
              </a:rPr>
            </a:br>
            <a:endParaRPr lang="en-US" dirty="0">
              <a:latin typeface="Copperplate"/>
              <a:ea typeface="ＭＳ Ｐゴシック" charset="0"/>
              <a:cs typeface="Copperplate"/>
            </a:endParaRPr>
          </a:p>
        </p:txBody>
      </p:sp>
      <p:sp>
        <p:nvSpPr>
          <p:cNvPr id="4" name="Slide Number Placeholder 3">
            <a:extLst>
              <a:ext uri="{FF2B5EF4-FFF2-40B4-BE49-F238E27FC236}">
                <a16:creationId xmlns:a16="http://schemas.microsoft.com/office/drawing/2014/main" id="{BDDBA53A-0955-4900-B32F-21D68272AEAA}"/>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80729A6-8EA9-407E-AD59-DBF4FE7B9DFF}" type="slidenum">
              <a:rPr lang="en-US" altLang="en-US" sz="1000">
                <a:latin typeface="Lucida Sans Unicode" panose="020B0602030504020204" pitchFamily="34" charset="0"/>
              </a:rPr>
              <a:pPr eaLnBrk="1" hangingPunct="1"/>
              <a:t>15</a:t>
            </a:fld>
            <a:endParaRPr lang="en-US" altLang="en-US" sz="1000">
              <a:latin typeface="Lucida Sans Unicode" panose="020B0602030504020204" pitchFamily="34" charset="0"/>
            </a:endParaRPr>
          </a:p>
        </p:txBody>
      </p:sp>
      <p:pic>
        <p:nvPicPr>
          <p:cNvPr id="59395" name="Picture 6" descr="Bible Canon 2.png">
            <a:extLst>
              <a:ext uri="{FF2B5EF4-FFF2-40B4-BE49-F238E27FC236}">
                <a16:creationId xmlns:a16="http://schemas.microsoft.com/office/drawing/2014/main" id="{CEE81E64-642A-478F-83AE-27E22705C0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676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a:extLst>
              <a:ext uri="{FF2B5EF4-FFF2-40B4-BE49-F238E27FC236}">
                <a16:creationId xmlns:a16="http://schemas.microsoft.com/office/drawing/2014/main" id="{21E721D5-4F97-41C5-ABB0-18896C99AB7A}"/>
              </a:ext>
            </a:extLst>
          </p:cNvPr>
          <p:cNvSpPr>
            <a:spLocks noGrp="1" noChangeArrowheads="1"/>
          </p:cNvSpPr>
          <p:nvPr>
            <p:ph idx="1"/>
          </p:nvPr>
        </p:nvSpPr>
        <p:spPr>
          <a:xfrm>
            <a:off x="341313" y="514350"/>
            <a:ext cx="8802687" cy="4343400"/>
          </a:xfrm>
        </p:spPr>
        <p:txBody>
          <a:bodyPr/>
          <a:lstStyle/>
          <a:p>
            <a:pPr marL="0" indent="0" algn="ctr" eaLnBrk="1" hangingPunct="1">
              <a:buFont typeface="Wingdings" charset="0"/>
              <a:buNone/>
              <a:defRPr/>
            </a:pPr>
            <a:r>
              <a:rPr lang="en-US" sz="2800" b="1" dirty="0">
                <a:latin typeface="Tahoma" charset="0"/>
                <a:ea typeface="ＭＳ Ｐゴシック" charset="0"/>
              </a:rPr>
              <a:t>EVANGELICAL VIEW</a:t>
            </a:r>
          </a:p>
          <a:p>
            <a:pPr marL="0" indent="0" algn="ctr" eaLnBrk="1" hangingPunct="1">
              <a:buFont typeface="Wingdings" charset="0"/>
              <a:buNone/>
              <a:defRPr/>
            </a:pPr>
            <a:r>
              <a:rPr lang="en-US" b="1" i="1" dirty="0">
                <a:latin typeface="Tahoma" charset="0"/>
                <a:ea typeface="ＭＳ Ｐゴシック" charset="0"/>
              </a:rPr>
              <a:t>Criteria for Canonicity</a:t>
            </a:r>
            <a:endParaRPr lang="en-US" sz="800" b="1" i="1" dirty="0">
              <a:latin typeface="Tahoma" charset="0"/>
              <a:ea typeface="ＭＳ Ｐゴシック" charset="0"/>
            </a:endParaRPr>
          </a:p>
          <a:p>
            <a:pPr marL="0" indent="0" algn="ctr" eaLnBrk="1" hangingPunct="1">
              <a:buFont typeface="Wingdings" charset="0"/>
              <a:buNone/>
              <a:defRPr/>
            </a:pPr>
            <a:r>
              <a:rPr lang="en-US" sz="800" b="1" i="1" dirty="0">
                <a:latin typeface="Tahoma" charset="0"/>
                <a:ea typeface="ＭＳ Ｐゴシック" charset="0"/>
              </a:rPr>
              <a:t> </a:t>
            </a:r>
          </a:p>
          <a:p>
            <a:pPr marL="115888" indent="0" eaLnBrk="1" hangingPunct="1">
              <a:buFont typeface="Wingdings" charset="0"/>
              <a:buNone/>
              <a:defRPr/>
            </a:pPr>
            <a:r>
              <a:rPr lang="en-US" sz="2000" b="1" dirty="0">
                <a:ea typeface="ＭＳ Ｐゴシック" charset="0"/>
              </a:rPr>
              <a:t>How did they determine that a book should be included in the Bible?</a:t>
            </a:r>
          </a:p>
          <a:p>
            <a:pPr marL="750888" indent="-231775" eaLnBrk="1" hangingPunct="1">
              <a:buFont typeface="Wingdings 3" charset="0"/>
              <a:buChar char=""/>
              <a:defRPr/>
            </a:pPr>
            <a:r>
              <a:rPr lang="en-US" i="1" dirty="0">
                <a:latin typeface="Tahoma" charset="0"/>
                <a:ea typeface="ＭＳ Ｐゴシック" charset="0"/>
              </a:rPr>
              <a:t> 	</a:t>
            </a:r>
            <a:r>
              <a:rPr lang="en-US" sz="2000" dirty="0">
                <a:latin typeface="Tahoma" charset="0"/>
                <a:ea typeface="ＭＳ Ｐゴシック" charset="0"/>
              </a:rPr>
              <a:t>Was the book </a:t>
            </a:r>
            <a:r>
              <a:rPr lang="en-US" sz="2000" b="1" dirty="0">
                <a:solidFill>
                  <a:srgbClr val="FF0000"/>
                </a:solidFill>
                <a:latin typeface="Tahoma" charset="0"/>
                <a:ea typeface="ＭＳ Ｐゴシック" charset="0"/>
              </a:rPr>
              <a:t>written by a prophet or apostle </a:t>
            </a:r>
            <a:r>
              <a:rPr lang="en-US" sz="2000" dirty="0">
                <a:latin typeface="Tahoma" charset="0"/>
                <a:ea typeface="ＭＳ Ｐゴシック" charset="0"/>
              </a:rPr>
              <a:t>of God? </a:t>
            </a:r>
          </a:p>
          <a:p>
            <a:pPr marL="750888" indent="-231775" eaLnBrk="1" hangingPunct="1">
              <a:buFont typeface="Wingdings" charset="0"/>
              <a:buNone/>
              <a:defRPr/>
            </a:pPr>
            <a:r>
              <a:rPr lang="en-US" sz="2000" dirty="0">
                <a:latin typeface="Tahoma" charset="0"/>
                <a:ea typeface="ＭＳ Ｐゴシック" charset="0"/>
              </a:rPr>
              <a:t>  		(only criterion used by the early Fathers)</a:t>
            </a:r>
          </a:p>
          <a:p>
            <a:pPr marL="750888" indent="-231775" eaLnBrk="1" hangingPunct="1">
              <a:buFont typeface="Wingdings 3" charset="0"/>
              <a:buChar char=""/>
              <a:defRPr/>
            </a:pPr>
            <a:r>
              <a:rPr lang="en-US" sz="2000" dirty="0">
                <a:latin typeface="Tahoma" charset="0"/>
                <a:ea typeface="ＭＳ Ｐゴシック" charset="0"/>
              </a:rPr>
              <a:t> 	Was the writer confirmed by acts of God (</a:t>
            </a:r>
            <a:r>
              <a:rPr lang="en-US" sz="2000" b="1" dirty="0">
                <a:solidFill>
                  <a:srgbClr val="FF0000"/>
                </a:solidFill>
                <a:latin typeface="Tahoma" charset="0"/>
                <a:ea typeface="ＭＳ Ｐゴシック" charset="0"/>
              </a:rPr>
              <a:t>miracles</a:t>
            </a:r>
            <a:r>
              <a:rPr lang="en-US" sz="2000" dirty="0">
                <a:latin typeface="Tahoma" charset="0"/>
                <a:ea typeface="ＭＳ Ｐゴシック" charset="0"/>
              </a:rPr>
              <a:t>)?</a:t>
            </a:r>
          </a:p>
          <a:p>
            <a:pPr marL="750888" indent="-231775" eaLnBrk="1" hangingPunct="1">
              <a:buFont typeface="Wingdings 3" charset="0"/>
              <a:buChar char=""/>
              <a:defRPr/>
            </a:pPr>
            <a:r>
              <a:rPr lang="en-US" sz="2000" dirty="0">
                <a:latin typeface="Tahoma" charset="0"/>
                <a:ea typeface="ＭＳ Ｐゴシック" charset="0"/>
              </a:rPr>
              <a:t> 	Did the message tell the truth of God (</a:t>
            </a:r>
            <a:r>
              <a:rPr lang="en-US" sz="2000" b="1" dirty="0">
                <a:solidFill>
                  <a:srgbClr val="FF0000"/>
                </a:solidFill>
                <a:latin typeface="Tahoma" charset="0"/>
                <a:ea typeface="ＭＳ Ｐゴシック" charset="0"/>
              </a:rPr>
              <a:t>no contradictions</a:t>
            </a:r>
            <a:r>
              <a:rPr lang="en-US" sz="2000" dirty="0">
                <a:latin typeface="Tahoma" charset="0"/>
                <a:ea typeface="ＭＳ Ｐゴシック" charset="0"/>
              </a:rPr>
              <a:t>)?</a:t>
            </a:r>
          </a:p>
          <a:p>
            <a:pPr marL="750888" indent="-231775" eaLnBrk="1" hangingPunct="1">
              <a:buFont typeface="Wingdings 3" charset="0"/>
              <a:buChar char=""/>
              <a:defRPr/>
            </a:pPr>
            <a:r>
              <a:rPr lang="en-US" sz="2000" dirty="0">
                <a:latin typeface="Tahoma" charset="0"/>
                <a:ea typeface="ＭＳ Ｐゴシック" charset="0"/>
              </a:rPr>
              <a:t> 	Does it come with the power of God (</a:t>
            </a:r>
            <a:r>
              <a:rPr lang="en-US" sz="2000" b="1" dirty="0">
                <a:solidFill>
                  <a:srgbClr val="FF0000"/>
                </a:solidFill>
                <a:latin typeface="Tahoma" charset="0"/>
                <a:ea typeface="ＭＳ Ｐゴシック" charset="0"/>
              </a:rPr>
              <a:t>edifying effect</a:t>
            </a:r>
            <a:r>
              <a:rPr lang="en-US" sz="2000" dirty="0">
                <a:latin typeface="Tahoma" charset="0"/>
                <a:ea typeface="ＭＳ Ｐゴシック" charset="0"/>
              </a:rPr>
              <a:t>)?</a:t>
            </a:r>
          </a:p>
          <a:p>
            <a:pPr marL="750888" indent="-231775" eaLnBrk="1" hangingPunct="1">
              <a:buFont typeface="Wingdings 3" charset="0"/>
              <a:buChar char=""/>
              <a:defRPr/>
            </a:pPr>
            <a:r>
              <a:rPr lang="en-US" sz="2000" dirty="0">
                <a:latin typeface="Tahoma" charset="0"/>
                <a:ea typeface="ＭＳ Ｐゴシック" charset="0"/>
              </a:rPr>
              <a:t> 	Was it accepted by the people of God (</a:t>
            </a:r>
            <a:r>
              <a:rPr lang="en-US" sz="2000" b="1" dirty="0">
                <a:solidFill>
                  <a:srgbClr val="FF0000"/>
                </a:solidFill>
                <a:latin typeface="Tahoma" charset="0"/>
                <a:ea typeface="ＭＳ Ｐゴシック" charset="0"/>
              </a:rPr>
              <a:t>contemporaries</a:t>
            </a:r>
            <a:r>
              <a:rPr lang="en-US" sz="2000" dirty="0">
                <a:latin typeface="Tahoma" charset="0"/>
                <a:ea typeface="ＭＳ Ｐゴシック" charset="0"/>
              </a:rPr>
              <a:t>)?</a:t>
            </a:r>
          </a:p>
          <a:p>
            <a:pPr marL="0" indent="0" eaLnBrk="1" hangingPunct="1">
              <a:buFont typeface="Wingdings" charset="0"/>
              <a:buNone/>
              <a:defRPr/>
            </a:pPr>
            <a:r>
              <a:rPr lang="en-US" sz="2000" i="1" dirty="0">
                <a:latin typeface="Tahoma" charset="0"/>
                <a:ea typeface="ＭＳ Ｐゴシック" charset="0"/>
              </a:rPr>
              <a:t>	 		</a:t>
            </a:r>
            <a:r>
              <a:rPr lang="en-US" sz="1600" i="1" dirty="0">
                <a:latin typeface="Tahoma" charset="0"/>
                <a:ea typeface="ＭＳ Ｐゴシック" charset="0"/>
              </a:rPr>
              <a:t>A General Introduction to the Bible</a:t>
            </a:r>
            <a:r>
              <a:rPr lang="en-US" sz="1600" dirty="0">
                <a:latin typeface="Tahoma" charset="0"/>
                <a:ea typeface="ＭＳ Ｐゴシック" charset="0"/>
              </a:rPr>
              <a:t>, p. 223-234</a:t>
            </a:r>
          </a:p>
        </p:txBody>
      </p:sp>
      <p:sp>
        <p:nvSpPr>
          <p:cNvPr id="284674" name="Rectangle 2">
            <a:extLst>
              <a:ext uri="{FF2B5EF4-FFF2-40B4-BE49-F238E27FC236}">
                <a16:creationId xmlns:a16="http://schemas.microsoft.com/office/drawing/2014/main" id="{5E1A785F-A4A1-4D90-BE74-48C436FFE3FC}"/>
              </a:ext>
            </a:extLst>
          </p:cNvPr>
          <p:cNvSpPr>
            <a:spLocks noGrp="1" noChangeArrowheads="1"/>
          </p:cNvSpPr>
          <p:nvPr>
            <p:ph type="title"/>
          </p:nvPr>
        </p:nvSpPr>
        <p:spPr>
          <a:xfrm>
            <a:off x="0" y="0"/>
            <a:ext cx="8229600" cy="4381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60419" name="Slide Number Placeholder 5">
            <a:extLst>
              <a:ext uri="{FF2B5EF4-FFF2-40B4-BE49-F238E27FC236}">
                <a16:creationId xmlns:a16="http://schemas.microsoft.com/office/drawing/2014/main" id="{70D8D17A-3385-4C7C-95FE-BF52B16B132F}"/>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7A2DA9C-DB2C-4DA7-94CB-0A1640495DBE}" type="slidenum">
              <a:rPr lang="en-US" altLang="en-US" sz="1400"/>
              <a:pPr eaLnBrk="1" hangingPunct="1"/>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a:extLst>
              <a:ext uri="{FF2B5EF4-FFF2-40B4-BE49-F238E27FC236}">
                <a16:creationId xmlns:a16="http://schemas.microsoft.com/office/drawing/2014/main" id="{528086CE-6173-4D59-8206-0D48444BE0D3}"/>
              </a:ext>
            </a:extLst>
          </p:cNvPr>
          <p:cNvSpPr>
            <a:spLocks noGrp="1" noChangeArrowheads="1"/>
          </p:cNvSpPr>
          <p:nvPr>
            <p:ph idx="1"/>
          </p:nvPr>
        </p:nvSpPr>
        <p:spPr>
          <a:xfrm>
            <a:off x="457200" y="590550"/>
            <a:ext cx="8305800" cy="4038600"/>
          </a:xfrm>
        </p:spPr>
        <p:txBody>
          <a:bodyPr/>
          <a:lstStyle/>
          <a:p>
            <a:pPr marL="0" indent="0" algn="ctr" eaLnBrk="1" hangingPunct="1">
              <a:lnSpc>
                <a:spcPct val="80000"/>
              </a:lnSpc>
              <a:buFont typeface="Wingdings" panose="05000000000000000000" pitchFamily="2" charset="2"/>
              <a:buNone/>
            </a:pPr>
            <a:r>
              <a:rPr lang="en-US" altLang="en-US" b="1">
                <a:latin typeface="Tahoma" panose="020B0604030504040204" pitchFamily="34" charset="0"/>
              </a:rPr>
              <a:t>EVANGELICAL VIEW</a:t>
            </a:r>
          </a:p>
          <a:p>
            <a:pPr marL="0" indent="0" algn="ctr" eaLnBrk="1" hangingPunct="1">
              <a:lnSpc>
                <a:spcPct val="80000"/>
              </a:lnSpc>
              <a:buFont typeface="Wingdings" panose="05000000000000000000" pitchFamily="2" charset="2"/>
              <a:buNone/>
            </a:pPr>
            <a:r>
              <a:rPr lang="en-US" altLang="en-US" b="1" i="1">
                <a:latin typeface="Tahoma" panose="020B0604030504040204" pitchFamily="34" charset="0"/>
              </a:rPr>
              <a:t>Closed Canon </a:t>
            </a:r>
          </a:p>
          <a:p>
            <a:pPr marL="0" indent="0" algn="ctr" eaLnBrk="1" hangingPunct="1">
              <a:lnSpc>
                <a:spcPct val="80000"/>
              </a:lnSpc>
              <a:buFont typeface="Wingdings" panose="05000000000000000000" pitchFamily="2" charset="2"/>
              <a:buNone/>
            </a:pPr>
            <a:endParaRPr lang="en-US" altLang="en-US" sz="800" b="1" i="1">
              <a:latin typeface="Tahoma" panose="020B0604030504040204" pitchFamily="34" charset="0"/>
            </a:endParaRPr>
          </a:p>
          <a:p>
            <a:pPr marL="0" indent="0" eaLnBrk="1" hangingPunct="1">
              <a:lnSpc>
                <a:spcPct val="80000"/>
              </a:lnSpc>
              <a:buFont typeface="Wingdings" panose="05000000000000000000" pitchFamily="2" charset="2"/>
              <a:buNone/>
            </a:pPr>
            <a:r>
              <a:rPr lang="ja-JP" altLang="en-US" sz="2000">
                <a:latin typeface="Tahoma" panose="020B0604030504040204" pitchFamily="34" charset="0"/>
              </a:rPr>
              <a:t>“</a:t>
            </a:r>
            <a:r>
              <a:rPr lang="en-US" altLang="ja-JP" sz="2000">
                <a:latin typeface="Tahoma" panose="020B0604030504040204" pitchFamily="34" charset="0"/>
              </a:rPr>
              <a:t>God has inspired only so many books and </a:t>
            </a:r>
            <a:r>
              <a:rPr lang="en-US" altLang="ja-JP" sz="2000" b="1">
                <a:solidFill>
                  <a:srgbClr val="FF0000"/>
                </a:solidFill>
                <a:latin typeface="Tahoma" panose="020B0604030504040204" pitchFamily="34" charset="0"/>
              </a:rPr>
              <a:t>they were all completed by the end of the apostolic period (first century A.D.)  </a:t>
            </a:r>
            <a:r>
              <a:rPr lang="en-US" altLang="ja-JP" sz="2000">
                <a:latin typeface="Tahoma" panose="020B0604030504040204" pitchFamily="34" charset="0"/>
              </a:rPr>
              <a:t>God used to speak through the </a:t>
            </a:r>
            <a:r>
              <a:rPr lang="en-US" altLang="ja-JP" sz="2000" b="1">
                <a:solidFill>
                  <a:srgbClr val="FF0000"/>
                </a:solidFill>
                <a:latin typeface="Tahoma" panose="020B0604030504040204" pitchFamily="34" charset="0"/>
              </a:rPr>
              <a:t>prophets</a:t>
            </a:r>
            <a:r>
              <a:rPr lang="en-US" altLang="ja-JP" sz="2000">
                <a:solidFill>
                  <a:srgbClr val="FF0000"/>
                </a:solidFill>
                <a:latin typeface="Tahoma" panose="020B0604030504040204" pitchFamily="34" charset="0"/>
              </a:rPr>
              <a:t> </a:t>
            </a:r>
            <a:r>
              <a:rPr lang="en-US" altLang="ja-JP" sz="2000">
                <a:latin typeface="Tahoma" panose="020B0604030504040204" pitchFamily="34" charset="0"/>
              </a:rPr>
              <a:t>of the Old Testament, but in the </a:t>
            </a:r>
            <a:r>
              <a:rPr lang="ja-JP" altLang="en-US" sz="2000">
                <a:latin typeface="Tahoma" panose="020B0604030504040204" pitchFamily="34" charset="0"/>
              </a:rPr>
              <a:t>‘</a:t>
            </a:r>
            <a:r>
              <a:rPr lang="en-US" altLang="ja-JP" sz="2000">
                <a:latin typeface="Tahoma" panose="020B0604030504040204" pitchFamily="34" charset="0"/>
              </a:rPr>
              <a:t>last days</a:t>
            </a:r>
            <a:r>
              <a:rPr lang="ja-JP" altLang="en-US" sz="2000">
                <a:latin typeface="Tahoma" panose="020B0604030504040204" pitchFamily="34" charset="0"/>
              </a:rPr>
              <a:t>’</a:t>
            </a:r>
            <a:r>
              <a:rPr lang="en-US" altLang="ja-JP" sz="2000">
                <a:latin typeface="Tahoma" panose="020B0604030504040204" pitchFamily="34" charset="0"/>
              </a:rPr>
              <a:t> he spoke through </a:t>
            </a:r>
            <a:r>
              <a:rPr lang="en-US" altLang="ja-JP" sz="2000" b="1">
                <a:solidFill>
                  <a:srgbClr val="FF0000"/>
                </a:solidFill>
                <a:latin typeface="Tahoma" panose="020B0604030504040204" pitchFamily="34" charset="0"/>
              </a:rPr>
              <a:t>Christ (Heb. 1:1) and the apostles</a:t>
            </a:r>
            <a:r>
              <a:rPr lang="en-US" altLang="ja-JP" sz="2000">
                <a:solidFill>
                  <a:srgbClr val="FF0000"/>
                </a:solidFill>
                <a:latin typeface="Tahoma" panose="020B0604030504040204" pitchFamily="34" charset="0"/>
              </a:rPr>
              <a:t> </a:t>
            </a:r>
            <a:r>
              <a:rPr lang="en-US" altLang="ja-JP" sz="2000">
                <a:latin typeface="Tahoma" panose="020B0604030504040204" pitchFamily="34" charset="0"/>
              </a:rPr>
              <a:t>whom He empowered with special </a:t>
            </a:r>
            <a:r>
              <a:rPr lang="ja-JP" altLang="en-US" sz="2000">
                <a:latin typeface="Tahoma" panose="020B0604030504040204" pitchFamily="34" charset="0"/>
              </a:rPr>
              <a:t>‘</a:t>
            </a:r>
            <a:r>
              <a:rPr lang="en-US" altLang="ja-JP" sz="2000">
                <a:latin typeface="Tahoma" panose="020B0604030504040204" pitchFamily="34" charset="0"/>
              </a:rPr>
              <a:t>signs</a:t>
            </a:r>
            <a:r>
              <a:rPr lang="ja-JP" altLang="en-US" sz="2000">
                <a:latin typeface="Tahoma" panose="020B0604030504040204" pitchFamily="34" charset="0"/>
              </a:rPr>
              <a:t>’</a:t>
            </a:r>
            <a:r>
              <a:rPr lang="en-US" altLang="ja-JP" sz="2000">
                <a:latin typeface="Tahoma" panose="020B0604030504040204" pitchFamily="34" charset="0"/>
              </a:rPr>
              <a:t> (miracles).  But because the apostolic age ended with the death of the apostles (Acts 1:22), and because no one since apostolic times has had the </a:t>
            </a:r>
            <a:r>
              <a:rPr lang="ja-JP" altLang="en-US" sz="2000">
                <a:latin typeface="Tahoma" panose="020B0604030504040204" pitchFamily="34" charset="0"/>
              </a:rPr>
              <a:t>‘</a:t>
            </a:r>
            <a:r>
              <a:rPr lang="en-US" altLang="ja-JP" sz="2000">
                <a:latin typeface="Tahoma" panose="020B0604030504040204" pitchFamily="34" charset="0"/>
              </a:rPr>
              <a:t>signs of a true apostle</a:t>
            </a:r>
            <a:r>
              <a:rPr lang="ja-JP" altLang="en-US" sz="2000">
                <a:latin typeface="Tahoma" panose="020B0604030504040204" pitchFamily="34" charset="0"/>
              </a:rPr>
              <a:t>’</a:t>
            </a:r>
            <a:r>
              <a:rPr lang="en-US" altLang="ja-JP" sz="2000">
                <a:latin typeface="Tahoma" panose="020B0604030504040204" pitchFamily="34" charset="0"/>
              </a:rPr>
              <a:t> (2 Cor. 12:12) whereby they can raise the dead (Acts 20:10-12) and perform other unique supernatural events (Acts 3: 1-10; 28:809), it may be concluded that </a:t>
            </a:r>
            <a:r>
              <a:rPr lang="en-US" altLang="ja-JP" sz="2000" b="1">
                <a:solidFill>
                  <a:srgbClr val="FF0000"/>
                </a:solidFill>
                <a:latin typeface="Tahoma" panose="020B0604030504040204" pitchFamily="34" charset="0"/>
              </a:rPr>
              <a:t>God's </a:t>
            </a:r>
            <a:r>
              <a:rPr lang="ja-JP" altLang="en-US" sz="2000" b="1">
                <a:solidFill>
                  <a:srgbClr val="FF0000"/>
                </a:solidFill>
                <a:latin typeface="Tahoma" panose="020B0604030504040204" pitchFamily="34" charset="0"/>
              </a:rPr>
              <a:t>‘</a:t>
            </a:r>
            <a:r>
              <a:rPr lang="en-US" altLang="ja-JP" sz="2000" b="1">
                <a:solidFill>
                  <a:srgbClr val="FF0000"/>
                </a:solidFill>
                <a:latin typeface="Tahoma" panose="020B0604030504040204" pitchFamily="34" charset="0"/>
              </a:rPr>
              <a:t>last day</a:t>
            </a:r>
            <a:r>
              <a:rPr lang="ja-JP" altLang="en-US" sz="2000" b="1">
                <a:solidFill>
                  <a:srgbClr val="FF0000"/>
                </a:solidFill>
                <a:latin typeface="Tahoma" panose="020B0604030504040204" pitchFamily="34" charset="0"/>
              </a:rPr>
              <a:t>’</a:t>
            </a:r>
            <a:r>
              <a:rPr lang="en-US" altLang="ja-JP" sz="2000" b="1">
                <a:solidFill>
                  <a:srgbClr val="FF0000"/>
                </a:solidFill>
                <a:latin typeface="Tahoma" panose="020B0604030504040204" pitchFamily="34" charset="0"/>
              </a:rPr>
              <a:t> revelation is complete</a:t>
            </a:r>
            <a:r>
              <a:rPr lang="en-US" altLang="ja-JP" sz="2000">
                <a:latin typeface="Tahoma" panose="020B0604030504040204" pitchFamily="34" charset="0"/>
              </a:rPr>
              <a:t> (Acts 2:16-18).</a:t>
            </a:r>
            <a:r>
              <a:rPr lang="ja-JP" altLang="en-US" sz="2000">
                <a:latin typeface="Tahoma" panose="020B0604030504040204" pitchFamily="34" charset="0"/>
              </a:rPr>
              <a:t>”</a:t>
            </a:r>
            <a:r>
              <a:rPr lang="en-US" altLang="ja-JP" sz="2000">
                <a:latin typeface="Tahoma" panose="020B0604030504040204" pitchFamily="34" charset="0"/>
              </a:rPr>
              <a:t>  </a:t>
            </a:r>
          </a:p>
          <a:p>
            <a:pPr marL="0" indent="0" eaLnBrk="1" hangingPunct="1">
              <a:lnSpc>
                <a:spcPct val="80000"/>
              </a:lnSpc>
              <a:buFont typeface="Wingdings" panose="05000000000000000000" pitchFamily="2" charset="2"/>
              <a:buNone/>
            </a:pPr>
            <a:r>
              <a:rPr lang="en-US" altLang="en-US" sz="2000" i="1">
                <a:latin typeface="Tahoma" panose="020B0604030504040204" pitchFamily="34" charset="0"/>
              </a:rPr>
              <a:t>		    	A General Introduction to the Bible</a:t>
            </a:r>
            <a:r>
              <a:rPr lang="en-US" altLang="en-US" sz="2000">
                <a:latin typeface="Tahoma" panose="020B0604030504040204" pitchFamily="34" charset="0"/>
              </a:rPr>
              <a:t>, p. 217</a:t>
            </a:r>
          </a:p>
        </p:txBody>
      </p:sp>
      <p:sp>
        <p:nvSpPr>
          <p:cNvPr id="286722" name="Rectangle 2">
            <a:extLst>
              <a:ext uri="{FF2B5EF4-FFF2-40B4-BE49-F238E27FC236}">
                <a16:creationId xmlns:a16="http://schemas.microsoft.com/office/drawing/2014/main" id="{2C6CE16F-3D47-4426-83DB-EF287E4C5BEF}"/>
              </a:ext>
            </a:extLst>
          </p:cNvPr>
          <p:cNvSpPr>
            <a:spLocks noGrp="1" noChangeArrowheads="1"/>
          </p:cNvSpPr>
          <p:nvPr>
            <p:ph type="title"/>
          </p:nvPr>
        </p:nvSpPr>
        <p:spPr>
          <a:xfrm>
            <a:off x="0" y="-2156"/>
            <a:ext cx="8229600" cy="516506"/>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62467" name="Slide Number Placeholder 5">
            <a:extLst>
              <a:ext uri="{FF2B5EF4-FFF2-40B4-BE49-F238E27FC236}">
                <a16:creationId xmlns:a16="http://schemas.microsoft.com/office/drawing/2014/main" id="{1CA4DF9E-FC63-415C-98DB-47078FA6C90A}"/>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D806BDA-CF3E-4F1E-9EEB-F2D3DA2F3DB7}" type="slidenum">
              <a:rPr lang="en-US" altLang="en-US" sz="1400"/>
              <a:pPr eaLnBrk="1" hangingPunct="1"/>
              <a:t>17</a:t>
            </a:fld>
            <a:endParaRPr lang="en-US"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DD5478C9-DB24-4D0E-BE05-95AD518C0BB7}"/>
              </a:ext>
            </a:extLst>
          </p:cNvPr>
          <p:cNvSpPr>
            <a:spLocks noGrp="1" noChangeArrowheads="1"/>
          </p:cNvSpPr>
          <p:nvPr>
            <p:ph idx="1"/>
          </p:nvPr>
        </p:nvSpPr>
        <p:spPr>
          <a:xfrm>
            <a:off x="381000" y="361950"/>
            <a:ext cx="7924800" cy="3630613"/>
          </a:xfrm>
        </p:spPr>
        <p:txBody>
          <a:bodyPr/>
          <a:lstStyle/>
          <a:p>
            <a:pPr marL="0" indent="0" algn="ctr" eaLnBrk="1" hangingPunct="1">
              <a:buFont typeface="Wingdings" charset="0"/>
              <a:buNone/>
              <a:defRPr/>
            </a:pPr>
            <a:r>
              <a:rPr lang="en-US" b="1" dirty="0">
                <a:ea typeface="ＭＳ Ｐゴシック" charset="0"/>
              </a:rPr>
              <a:t>EVANGELICAL VIEW</a:t>
            </a:r>
          </a:p>
          <a:p>
            <a:pPr marL="0" indent="0" algn="ctr" eaLnBrk="1" hangingPunct="1">
              <a:buFont typeface="Wingdings" charset="0"/>
              <a:buNone/>
              <a:defRPr/>
            </a:pPr>
            <a:r>
              <a:rPr lang="en-US" b="1" i="1" dirty="0">
                <a:ea typeface="ＭＳ Ｐゴシック" charset="0"/>
              </a:rPr>
              <a:t>Closed Canon </a:t>
            </a:r>
          </a:p>
          <a:p>
            <a:pPr marL="0" indent="0" algn="ctr" eaLnBrk="1" hangingPunct="1">
              <a:buFont typeface="Wingdings" charset="0"/>
              <a:buNone/>
              <a:defRPr/>
            </a:pPr>
            <a:endParaRPr lang="en-US" b="1" i="1" dirty="0">
              <a:ea typeface="ＭＳ Ｐゴシック" charset="0"/>
            </a:endParaRPr>
          </a:p>
          <a:p>
            <a:pPr marL="0" indent="0" eaLnBrk="1" hangingPunct="1">
              <a:buFont typeface="Wingdings" charset="0"/>
              <a:buNone/>
              <a:defRPr/>
            </a:pPr>
            <a:r>
              <a:rPr lang="en-US" sz="2000" b="1" dirty="0">
                <a:solidFill>
                  <a:srgbClr val="FF0000"/>
                </a:solidFill>
                <a:ea typeface="ＭＳ Ｐゴシック" charset="0"/>
              </a:rPr>
              <a:t>God no longer provides revelation worthy of being canonized.  </a:t>
            </a:r>
            <a:r>
              <a:rPr lang="en-US" sz="2000" dirty="0">
                <a:ea typeface="ＭＳ Ｐゴシック" charset="0"/>
              </a:rPr>
              <a:t>Instead, we should rely solely on already existing scripture (sola Scriptura):</a:t>
            </a:r>
          </a:p>
          <a:p>
            <a:pPr marL="0" indent="0" eaLnBrk="1" hangingPunct="1">
              <a:buFont typeface="Wingdings" charset="0"/>
              <a:buNone/>
              <a:defRPr/>
            </a:pPr>
            <a:endParaRPr lang="en-US" sz="800" dirty="0">
              <a:ea typeface="ＭＳ Ｐゴシック" charset="0"/>
            </a:endParaRPr>
          </a:p>
          <a:p>
            <a:pPr marL="346075" indent="0" eaLnBrk="1" hangingPunct="1">
              <a:buFont typeface="Wingdings" charset="0"/>
              <a:buNone/>
              <a:defRPr/>
            </a:pPr>
            <a:r>
              <a:rPr lang="en-US" sz="2000" dirty="0">
                <a:ea typeface="ＭＳ Ｐゴシック" charset="0"/>
              </a:rPr>
              <a:t>"God, who at sundry times and in divers manners </a:t>
            </a:r>
            <a:r>
              <a:rPr lang="en-US" sz="2000" dirty="0" err="1">
                <a:ea typeface="ＭＳ Ｐゴシック" charset="0"/>
              </a:rPr>
              <a:t>spake</a:t>
            </a:r>
            <a:r>
              <a:rPr lang="en-US" sz="2000" dirty="0">
                <a:ea typeface="ＭＳ Ｐゴシック" charset="0"/>
              </a:rPr>
              <a:t> in time </a:t>
            </a:r>
            <a:r>
              <a:rPr lang="en-US" sz="2000" i="1" dirty="0">
                <a:ea typeface="ＭＳ Ｐゴシック" charset="0"/>
              </a:rPr>
              <a:t>past</a:t>
            </a:r>
            <a:r>
              <a:rPr lang="en-US" sz="2000" dirty="0">
                <a:ea typeface="ＭＳ Ｐゴシック" charset="0"/>
              </a:rPr>
              <a:t> unto the fathers </a:t>
            </a:r>
            <a:r>
              <a:rPr lang="en-US" sz="2000" i="1" dirty="0">
                <a:ea typeface="ＭＳ Ｐゴシック" charset="0"/>
              </a:rPr>
              <a:t>by the</a:t>
            </a:r>
            <a:r>
              <a:rPr lang="en-US" sz="2000" dirty="0">
                <a:ea typeface="ＭＳ Ｐゴシック" charset="0"/>
              </a:rPr>
              <a:t> </a:t>
            </a:r>
            <a:r>
              <a:rPr lang="en-US" sz="2000" i="1" dirty="0">
                <a:ea typeface="ＭＳ Ｐゴシック" charset="0"/>
              </a:rPr>
              <a:t>prophets</a:t>
            </a:r>
            <a:r>
              <a:rPr lang="en-US" sz="2000" dirty="0">
                <a:ea typeface="ＭＳ Ｐゴシック" charset="0"/>
              </a:rPr>
              <a:t>, hath</a:t>
            </a:r>
            <a:r>
              <a:rPr lang="en-US" sz="2000" b="1" dirty="0">
                <a:solidFill>
                  <a:srgbClr val="FF0000"/>
                </a:solidFill>
                <a:ea typeface="ＭＳ Ｐゴシック" charset="0"/>
              </a:rPr>
              <a:t> in these </a:t>
            </a:r>
            <a:r>
              <a:rPr lang="en-US" sz="2000" b="1" i="1" dirty="0">
                <a:solidFill>
                  <a:srgbClr val="FF0000"/>
                </a:solidFill>
                <a:ea typeface="ＭＳ Ｐゴシック" charset="0"/>
              </a:rPr>
              <a:t>last</a:t>
            </a:r>
            <a:r>
              <a:rPr lang="en-US" sz="2000" b="1" dirty="0">
                <a:solidFill>
                  <a:srgbClr val="FF0000"/>
                </a:solidFill>
                <a:ea typeface="ＭＳ Ｐゴシック" charset="0"/>
              </a:rPr>
              <a:t> days spoken unto us by his Son . . ."</a:t>
            </a:r>
          </a:p>
          <a:p>
            <a:pPr marL="346075" indent="0" eaLnBrk="1" hangingPunct="1">
              <a:buFont typeface="Wingdings" charset="0"/>
              <a:buNone/>
              <a:defRPr/>
            </a:pPr>
            <a:r>
              <a:rPr lang="en-US" sz="2000" dirty="0">
                <a:ea typeface="ＭＳ Ｐゴシック" charset="0"/>
              </a:rPr>
              <a:t>				  	Hebrews 1:1</a:t>
            </a:r>
          </a:p>
        </p:txBody>
      </p:sp>
      <p:sp>
        <p:nvSpPr>
          <p:cNvPr id="288770" name="Rectangle 2">
            <a:extLst>
              <a:ext uri="{FF2B5EF4-FFF2-40B4-BE49-F238E27FC236}">
                <a16:creationId xmlns:a16="http://schemas.microsoft.com/office/drawing/2014/main" id="{C95220BF-6C39-4448-85F8-4849A7311C59}"/>
              </a:ext>
            </a:extLst>
          </p:cNvPr>
          <p:cNvSpPr>
            <a:spLocks noGrp="1" noChangeArrowheads="1"/>
          </p:cNvSpPr>
          <p:nvPr>
            <p:ph type="title"/>
          </p:nvPr>
        </p:nvSpPr>
        <p:spPr>
          <a:xfrm>
            <a:off x="-37519" y="-2156"/>
            <a:ext cx="8229600" cy="440306"/>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64515" name="Slide Number Placeholder 5">
            <a:extLst>
              <a:ext uri="{FF2B5EF4-FFF2-40B4-BE49-F238E27FC236}">
                <a16:creationId xmlns:a16="http://schemas.microsoft.com/office/drawing/2014/main" id="{F5741D34-693C-4278-A5FA-D6CAB5CA33ED}"/>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C5B8DCC-88C1-4A7A-808A-12D5D6D95591}" type="slidenum">
              <a:rPr lang="en-US" altLang="en-US" sz="1400"/>
              <a:pPr eaLnBrk="1" hangingPunct="1"/>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a:extLst>
              <a:ext uri="{FF2B5EF4-FFF2-40B4-BE49-F238E27FC236}">
                <a16:creationId xmlns:a16="http://schemas.microsoft.com/office/drawing/2014/main" id="{0ADB26FE-9AA6-4EC9-B571-65AA9A6D9FDA}"/>
              </a:ext>
            </a:extLst>
          </p:cNvPr>
          <p:cNvSpPr>
            <a:spLocks noGrp="1" noChangeArrowheads="1"/>
          </p:cNvSpPr>
          <p:nvPr>
            <p:ph idx="1"/>
          </p:nvPr>
        </p:nvSpPr>
        <p:spPr>
          <a:xfrm>
            <a:off x="381000" y="438150"/>
            <a:ext cx="8153400" cy="3962400"/>
          </a:xfrm>
        </p:spPr>
        <p:txBody>
          <a:bodyPr/>
          <a:lstStyle/>
          <a:p>
            <a:pPr marL="0" indent="0" algn="ctr" eaLnBrk="1" hangingPunct="1">
              <a:lnSpc>
                <a:spcPct val="90000"/>
              </a:lnSpc>
              <a:buFont typeface="Wingdings" panose="05000000000000000000" pitchFamily="2" charset="2"/>
              <a:buNone/>
            </a:pPr>
            <a:r>
              <a:rPr lang="en-US" altLang="en-US" b="1">
                <a:latin typeface="Arial" panose="020B0604020202020204" pitchFamily="34" charset="0"/>
              </a:rPr>
              <a:t>EVANGELICAL VIEW</a:t>
            </a:r>
          </a:p>
          <a:p>
            <a:pPr marL="0" indent="0" algn="ctr" eaLnBrk="1" hangingPunct="1">
              <a:lnSpc>
                <a:spcPct val="90000"/>
              </a:lnSpc>
              <a:buFont typeface="Wingdings" panose="05000000000000000000" pitchFamily="2" charset="2"/>
              <a:buNone/>
            </a:pPr>
            <a:r>
              <a:rPr lang="en-US" altLang="en-US" b="1" i="1">
                <a:latin typeface="Arial" panose="020B0604020202020204" pitchFamily="34" charset="0"/>
              </a:rPr>
              <a:t>Closed Canon </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Ample evidence confirms that all the books of the New Testament are apostolic or prophetic. The question that remains is </a:t>
            </a:r>
            <a:r>
              <a:rPr lang="en-US" altLang="ja-JP" sz="2000" b="1">
                <a:solidFill>
                  <a:srgbClr val="FF0000"/>
                </a:solidFill>
                <a:latin typeface="Arial" panose="020B0604020202020204" pitchFamily="34" charset="0"/>
              </a:rPr>
              <a:t>whether all the apostolic books are in the New Testament. </a:t>
            </a:r>
            <a:r>
              <a:rPr lang="en-US" altLang="ja-JP" sz="2000">
                <a:latin typeface="Arial" panose="020B0604020202020204" pitchFamily="34" charset="0"/>
              </a:rPr>
              <a:t> Two books in particular have been called into question: the so-called </a:t>
            </a:r>
            <a:r>
              <a:rPr lang="en-US" altLang="ja-JP" sz="2000" b="1">
                <a:solidFill>
                  <a:srgbClr val="FF0000"/>
                </a:solidFill>
                <a:latin typeface="Arial" panose="020B0604020202020204" pitchFamily="34" charset="0"/>
              </a:rPr>
              <a:t>Epistle of the Laodiceans (Col. 4:16)</a:t>
            </a:r>
            <a:r>
              <a:rPr lang="en-US" altLang="ja-JP" sz="2000">
                <a:latin typeface="Arial" panose="020B0604020202020204" pitchFamily="34" charset="0"/>
              </a:rPr>
              <a:t>  and a </a:t>
            </a:r>
            <a:r>
              <a:rPr lang="en-US" altLang="ja-JP" sz="2000" b="1">
                <a:solidFill>
                  <a:srgbClr val="FF0000"/>
                </a:solidFill>
                <a:latin typeface="Arial" panose="020B0604020202020204" pitchFamily="34" charset="0"/>
              </a:rPr>
              <a:t>Corinthian epistle</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some believe was written before </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1 Corinthians </a:t>
            </a:r>
            <a:r>
              <a:rPr lang="en-US" altLang="en-US" sz="2000" b="1">
                <a:solidFill>
                  <a:srgbClr val="FF0000"/>
                </a:solidFill>
                <a:latin typeface="Arial" panose="020B0604020202020204" pitchFamily="34" charset="0"/>
              </a:rPr>
              <a:t>(see 1 Cor. 5:9).</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These books pose a problem concerning canonicity because they were both prophetic and yet are allegedly not in the canon.</a:t>
            </a:r>
            <a:r>
              <a:rPr lang="ja-JP" altLang="en-US" sz="2000">
                <a:latin typeface="Arial" panose="020B0604020202020204" pitchFamily="34" charset="0"/>
              </a:rPr>
              <a:t>”</a:t>
            </a:r>
            <a:r>
              <a:rPr lang="en-US" altLang="ja-JP" sz="2000">
                <a:latin typeface="Arial" panose="020B0604020202020204" pitchFamily="34" charset="0"/>
              </a:rPr>
              <a:t>  </a:t>
            </a:r>
          </a:p>
          <a:p>
            <a:pPr marL="0" indent="0" eaLnBrk="1" hangingPunct="1">
              <a:lnSpc>
                <a:spcPct val="90000"/>
              </a:lnSpc>
              <a:buFont typeface="Wingdings" panose="05000000000000000000" pitchFamily="2" charset="2"/>
              <a:buNone/>
            </a:pPr>
            <a:r>
              <a:rPr lang="en-US" altLang="en-US" sz="2000" i="1">
                <a:latin typeface="Arial" panose="020B0604020202020204" pitchFamily="34" charset="0"/>
              </a:rPr>
              <a:t>			A General Introduction to the Bible</a:t>
            </a:r>
            <a:r>
              <a:rPr lang="en-US" altLang="en-US" sz="2000">
                <a:latin typeface="Arial" panose="020B0604020202020204" pitchFamily="34" charset="0"/>
              </a:rPr>
              <a:t>, p. 213</a:t>
            </a:r>
          </a:p>
        </p:txBody>
      </p:sp>
      <p:sp>
        <p:nvSpPr>
          <p:cNvPr id="290818" name="Rectangle 2">
            <a:extLst>
              <a:ext uri="{FF2B5EF4-FFF2-40B4-BE49-F238E27FC236}">
                <a16:creationId xmlns:a16="http://schemas.microsoft.com/office/drawing/2014/main" id="{D43E758A-A6CA-4116-A0A1-9F619A5ABE29}"/>
              </a:ext>
            </a:extLst>
          </p:cNvPr>
          <p:cNvSpPr>
            <a:spLocks noGrp="1" noChangeArrowheads="1"/>
          </p:cNvSpPr>
          <p:nvPr>
            <p:ph type="title"/>
          </p:nvPr>
        </p:nvSpPr>
        <p:spPr>
          <a:xfrm>
            <a:off x="0"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66563" name="Slide Number Placeholder 5">
            <a:extLst>
              <a:ext uri="{FF2B5EF4-FFF2-40B4-BE49-F238E27FC236}">
                <a16:creationId xmlns:a16="http://schemas.microsoft.com/office/drawing/2014/main" id="{2F9D0247-8B56-451C-B9F8-4BD0505C6FD5}"/>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3B3F516-87AC-43E4-A283-D70D9427AEBB}" type="slidenum">
              <a:rPr lang="en-US" altLang="en-US" sz="1400"/>
              <a:pPr eaLnBrk="1" hangingPunct="1"/>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53756957-6A7C-4F14-A377-6C2EFDA917F7}"/>
              </a:ext>
            </a:extLst>
          </p:cNvPr>
          <p:cNvSpPr>
            <a:spLocks noGrp="1" noChangeArrowheads="1"/>
          </p:cNvSpPr>
          <p:nvPr>
            <p:ph idx="1"/>
          </p:nvPr>
        </p:nvSpPr>
        <p:spPr>
          <a:xfrm>
            <a:off x="152400" y="895350"/>
            <a:ext cx="8305800" cy="3630613"/>
          </a:xfrm>
        </p:spPr>
        <p:txBody>
          <a:bodyPr/>
          <a:lstStyle/>
          <a:p>
            <a:pPr marL="57150" indent="0" eaLnBrk="1" hangingPunct="1">
              <a:lnSpc>
                <a:spcPct val="80000"/>
              </a:lnSpc>
              <a:buFont typeface="Wingdings" charset="0"/>
              <a:buNone/>
              <a:defRPr/>
            </a:pPr>
            <a:endParaRPr lang="en-US" b="1" dirty="0">
              <a:ea typeface="ＭＳ Ｐゴシック" charset="0"/>
            </a:endParaRPr>
          </a:p>
          <a:p>
            <a:pPr marL="57150" indent="0" eaLnBrk="1" hangingPunct="1">
              <a:lnSpc>
                <a:spcPct val="80000"/>
              </a:lnSpc>
              <a:buFont typeface="Wingdings" charset="0"/>
              <a:buNone/>
              <a:defRPr/>
            </a:pPr>
            <a:endParaRPr lang="en-US" b="1" dirty="0">
              <a:ea typeface="ＭＳ Ｐゴシック" charset="0"/>
            </a:endParaRPr>
          </a:p>
          <a:p>
            <a:pPr marL="57150" indent="0" eaLnBrk="1" hangingPunct="1">
              <a:lnSpc>
                <a:spcPct val="80000"/>
              </a:lnSpc>
              <a:buFont typeface="Wingdings" charset="0"/>
              <a:buNone/>
              <a:defRPr/>
            </a:pPr>
            <a:r>
              <a:rPr lang="en-US" b="1" dirty="0">
                <a:ea typeface="ＭＳ Ｐゴシック" charset="0"/>
              </a:rPr>
              <a:t>1 Corinthians 9:20-23:</a:t>
            </a:r>
          </a:p>
          <a:p>
            <a:pPr eaLnBrk="1" hangingPunct="1">
              <a:buFont typeface="Wingdings" charset="0"/>
              <a:buNone/>
              <a:defRPr/>
            </a:pPr>
            <a:endParaRPr lang="en-US" sz="400" b="1" dirty="0">
              <a:ea typeface="ＭＳ Ｐゴシック" charset="0"/>
            </a:endParaRPr>
          </a:p>
          <a:p>
            <a:pPr marL="519113" indent="-519113" eaLnBrk="1" hangingPunct="1">
              <a:buFont typeface="Wingdings" charset="0"/>
              <a:buNone/>
              <a:defRPr/>
            </a:pPr>
            <a:r>
              <a:rPr lang="en-US" b="1" dirty="0">
                <a:ea typeface="ＭＳ Ｐゴシック" charset="0"/>
              </a:rPr>
              <a:t>20 	</a:t>
            </a:r>
            <a:r>
              <a:rPr lang="en-US" dirty="0">
                <a:ea typeface="ＭＳ Ｐゴシック" charset="0"/>
              </a:rPr>
              <a:t>And unto </a:t>
            </a:r>
            <a:r>
              <a:rPr lang="en-US" b="1" dirty="0">
                <a:solidFill>
                  <a:srgbClr val="FF0000"/>
                </a:solidFill>
                <a:ea typeface="ＭＳ Ｐゴシック" charset="0"/>
              </a:rPr>
              <a:t>the Jews</a:t>
            </a:r>
            <a:r>
              <a:rPr lang="en-US" dirty="0">
                <a:ea typeface="ＭＳ Ｐゴシック" charset="0"/>
              </a:rPr>
              <a:t>, I became </a:t>
            </a:r>
            <a:r>
              <a:rPr lang="en-US" i="1" dirty="0">
                <a:ea typeface="ＭＳ Ｐゴシック" charset="0"/>
              </a:rPr>
              <a:t>as a Jew, </a:t>
            </a:r>
            <a:r>
              <a:rPr lang="en-US" dirty="0">
                <a:ea typeface="ＭＳ Ｐゴシック" charset="0"/>
              </a:rPr>
              <a:t>that I might  gain the Jews; </a:t>
            </a:r>
          </a:p>
          <a:p>
            <a:pPr marL="519113" indent="-519113" eaLnBrk="1" hangingPunct="1">
              <a:buFont typeface="Wingdings" charset="0"/>
              <a:buNone/>
              <a:defRPr/>
            </a:pPr>
            <a:r>
              <a:rPr lang="en-US" sz="800" b="1" dirty="0">
                <a:ea typeface="ＭＳ Ｐゴシック" charset="0"/>
              </a:rPr>
              <a:t>	</a:t>
            </a:r>
            <a:r>
              <a:rPr lang="en-US" dirty="0">
                <a:ea typeface="ＭＳ Ｐゴシック" charset="0"/>
              </a:rPr>
              <a:t>To them that are </a:t>
            </a:r>
            <a:r>
              <a:rPr lang="en-US" b="1" dirty="0">
                <a:solidFill>
                  <a:srgbClr val="FF0000"/>
                </a:solidFill>
                <a:ea typeface="ＭＳ Ｐゴシック" charset="0"/>
              </a:rPr>
              <a:t>under the law</a:t>
            </a:r>
            <a:r>
              <a:rPr lang="en-US" dirty="0">
                <a:solidFill>
                  <a:srgbClr val="FF0000"/>
                </a:solidFill>
                <a:ea typeface="ＭＳ Ｐゴシック" charset="0"/>
              </a:rPr>
              <a:t>, </a:t>
            </a:r>
            <a:r>
              <a:rPr lang="en-US" i="1" dirty="0">
                <a:ea typeface="ＭＳ Ｐゴシック" charset="0"/>
              </a:rPr>
              <a:t>as under the law, </a:t>
            </a:r>
            <a:r>
              <a:rPr lang="en-US" dirty="0">
                <a:ea typeface="ＭＳ Ｐゴシック" charset="0"/>
              </a:rPr>
              <a:t>that I might gain them that are under the law; </a:t>
            </a:r>
          </a:p>
          <a:p>
            <a:pPr marL="519113" indent="-519113" eaLnBrk="1" hangingPunct="1">
              <a:buFont typeface="Wingdings" charset="0"/>
              <a:buNone/>
              <a:defRPr/>
            </a:pPr>
            <a:endParaRPr lang="en-US" sz="800" dirty="0">
              <a:ea typeface="ＭＳ Ｐゴシック" charset="0"/>
            </a:endParaRPr>
          </a:p>
          <a:p>
            <a:pPr eaLnBrk="1" hangingPunct="1">
              <a:buFont typeface="Wingdings 3" charset="0"/>
              <a:buChar char=""/>
              <a:defRPr/>
            </a:pPr>
            <a:endParaRPr lang="en-US" dirty="0">
              <a:latin typeface="Tahoma" charset="0"/>
              <a:ea typeface="ＭＳ Ｐゴシック" charset="0"/>
            </a:endParaRPr>
          </a:p>
        </p:txBody>
      </p:sp>
      <p:sp>
        <p:nvSpPr>
          <p:cNvPr id="20482" name="Rectangle 2">
            <a:extLst>
              <a:ext uri="{FF2B5EF4-FFF2-40B4-BE49-F238E27FC236}">
                <a16:creationId xmlns:a16="http://schemas.microsoft.com/office/drawing/2014/main" id="{F0E01685-A320-4E90-B8D5-AE0FCD42CC52}"/>
              </a:ext>
            </a:extLst>
          </p:cNvPr>
          <p:cNvSpPr>
            <a:spLocks noGrp="1" noChangeArrowheads="1"/>
          </p:cNvSpPr>
          <p:nvPr>
            <p:ph type="title"/>
          </p:nvPr>
        </p:nvSpPr>
        <p:spPr>
          <a:xfrm>
            <a:off x="152400" y="133350"/>
            <a:ext cx="6629400" cy="514350"/>
          </a:xfrm>
        </p:spPr>
        <p:txBody>
          <a:bodyPr>
            <a:normAutofit fontScale="90000"/>
          </a:bodyPr>
          <a:lstStyle/>
          <a:p>
            <a:pPr eaLnBrk="1" hangingPunct="1">
              <a:defRPr/>
            </a:pPr>
            <a:r>
              <a:rPr lang="en-US" sz="3200" dirty="0">
                <a:latin typeface="Copperplate"/>
                <a:ea typeface="ＭＳ Ｐゴシック" charset="0"/>
                <a:cs typeface="Copperplate"/>
              </a:rPr>
              <a:t>Paul's Key to Witnessing: Common Ground</a:t>
            </a:r>
          </a:p>
        </p:txBody>
      </p:sp>
      <p:sp>
        <p:nvSpPr>
          <p:cNvPr id="33795" name="Slide Number Placeholder 5">
            <a:extLst>
              <a:ext uri="{FF2B5EF4-FFF2-40B4-BE49-F238E27FC236}">
                <a16:creationId xmlns:a16="http://schemas.microsoft.com/office/drawing/2014/main" id="{FD57E8A4-00AE-4FFF-8C76-F742262942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F0A68CE-6FF5-4DFF-8514-AB4CC0F9221B}" type="slidenum">
              <a:rPr lang="en-US" altLang="en-US" sz="1400"/>
              <a:pPr eaLnBrk="1" hangingPunct="1"/>
              <a:t>2</a:t>
            </a:fld>
            <a:endParaRPr lang="en-US" altLang="en-US" sz="1400"/>
          </a:p>
        </p:txBody>
      </p:sp>
      <p:pic>
        <p:nvPicPr>
          <p:cNvPr id="33796" name="Picture 1" descr="Apostle Paul.jpeg">
            <a:extLst>
              <a:ext uri="{FF2B5EF4-FFF2-40B4-BE49-F238E27FC236}">
                <a16:creationId xmlns:a16="http://schemas.microsoft.com/office/drawing/2014/main" id="{C4080870-71A4-418C-873E-9BA3406948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0"/>
            <a:ext cx="1028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a:extLst>
              <a:ext uri="{FF2B5EF4-FFF2-40B4-BE49-F238E27FC236}">
                <a16:creationId xmlns:a16="http://schemas.microsoft.com/office/drawing/2014/main" id="{51F58E22-896B-4634-A1B6-89C98D15BC58}"/>
              </a:ext>
            </a:extLst>
          </p:cNvPr>
          <p:cNvSpPr>
            <a:spLocks noGrp="1" noChangeArrowheads="1"/>
          </p:cNvSpPr>
          <p:nvPr>
            <p:ph idx="1"/>
          </p:nvPr>
        </p:nvSpPr>
        <p:spPr>
          <a:xfrm>
            <a:off x="457200" y="666750"/>
            <a:ext cx="7924800" cy="3630613"/>
          </a:xfrm>
        </p:spPr>
        <p:txBody>
          <a:bodyPr/>
          <a:lstStyle/>
          <a:p>
            <a:pPr marL="0" indent="0" algn="ctr" eaLnBrk="1" hangingPunct="1">
              <a:lnSpc>
                <a:spcPct val="90000"/>
              </a:lnSpc>
              <a:buFont typeface="Wingdings" panose="05000000000000000000" pitchFamily="2" charset="2"/>
              <a:buNone/>
            </a:pPr>
            <a:r>
              <a:rPr lang="en-US" altLang="en-US" b="1">
                <a:latin typeface="Arial" panose="020B0604020202020204" pitchFamily="34" charset="0"/>
              </a:rPr>
              <a:t>EVANGELICAL VIEW</a:t>
            </a:r>
          </a:p>
          <a:p>
            <a:pPr marL="0" indent="0" algn="ctr" eaLnBrk="1" hangingPunct="1">
              <a:lnSpc>
                <a:spcPct val="90000"/>
              </a:lnSpc>
              <a:buFont typeface="Wingdings" panose="05000000000000000000" pitchFamily="2" charset="2"/>
              <a:buNone/>
            </a:pPr>
            <a:r>
              <a:rPr lang="en-US" altLang="en-US" b="1" i="1">
                <a:latin typeface="Arial" panose="020B0604020202020204" pitchFamily="34" charset="0"/>
              </a:rPr>
              <a:t>Luther Questioned James</a:t>
            </a:r>
            <a:r>
              <a:rPr lang="ja-JP" altLang="en-US" b="1" i="1">
                <a:latin typeface="Arial" panose="020B0604020202020204" pitchFamily="34" charset="0"/>
              </a:rPr>
              <a:t>’</a:t>
            </a:r>
            <a:r>
              <a:rPr lang="en-US" altLang="ja-JP" b="1" i="1">
                <a:latin typeface="Arial" panose="020B0604020202020204" pitchFamily="34" charset="0"/>
              </a:rPr>
              <a:t> Canonicity</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b="1">
                <a:latin typeface="Arial" panose="020B0604020202020204" pitchFamily="34" charset="0"/>
              </a:rPr>
              <a:t>Martin Luther wrote:</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In a word, St. John</a:t>
            </a:r>
            <a:r>
              <a:rPr lang="ja-JP" altLang="en-US" sz="2000">
                <a:latin typeface="Arial" panose="020B0604020202020204" pitchFamily="34" charset="0"/>
              </a:rPr>
              <a:t>’</a:t>
            </a:r>
            <a:r>
              <a:rPr lang="en-US" altLang="ja-JP" sz="2000">
                <a:latin typeface="Arial" panose="020B0604020202020204" pitchFamily="34" charset="0"/>
              </a:rPr>
              <a:t>s Gospel and his first epistle, St. Paul</a:t>
            </a:r>
            <a:r>
              <a:rPr lang="ja-JP" altLang="en-US" sz="2000">
                <a:latin typeface="Arial" panose="020B0604020202020204" pitchFamily="34" charset="0"/>
              </a:rPr>
              <a:t>’</a:t>
            </a:r>
            <a:r>
              <a:rPr lang="en-US" altLang="ja-JP" sz="2000">
                <a:latin typeface="Arial" panose="020B0604020202020204" pitchFamily="34" charset="0"/>
              </a:rPr>
              <a:t>s epistles, especially </a:t>
            </a:r>
            <a:r>
              <a:rPr lang="en-US" altLang="ja-JP" sz="2000" b="1">
                <a:solidFill>
                  <a:srgbClr val="FF0000"/>
                </a:solidFill>
                <a:latin typeface="Arial" panose="020B0604020202020204" pitchFamily="34" charset="0"/>
              </a:rPr>
              <a:t>Romans, Galatians and Ephesians, and St. Peter</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s first epistle </a:t>
            </a:r>
            <a:r>
              <a:rPr lang="en-US" altLang="ja-JP" sz="2000">
                <a:latin typeface="Arial" panose="020B0604020202020204" pitchFamily="34" charset="0"/>
              </a:rPr>
              <a:t>are the books that show you Christ and teach you all that is necessary and good for you to know, even though you were never to see or hear any other book or doctrine.  Therefore </a:t>
            </a:r>
            <a:r>
              <a:rPr lang="en-US" altLang="ja-JP" sz="2000" b="1">
                <a:solidFill>
                  <a:srgbClr val="FF0000"/>
                </a:solidFill>
                <a:latin typeface="Arial" panose="020B0604020202020204" pitchFamily="34" charset="0"/>
              </a:rPr>
              <a:t>St. James</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epistle</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is really an epistle of straw, compared to them; for it has nothing of the nature of the Gospel about it.</a:t>
            </a:r>
            <a:r>
              <a:rPr lang="ja-JP" altLang="en-US" sz="2000">
                <a:latin typeface="Arial" panose="020B0604020202020204" pitchFamily="34" charset="0"/>
              </a:rPr>
              <a:t>”</a:t>
            </a:r>
            <a:endParaRPr lang="en-US" altLang="en-US" sz="2000">
              <a:latin typeface="Arial" panose="020B0604020202020204" pitchFamily="34" charset="0"/>
            </a:endParaRPr>
          </a:p>
        </p:txBody>
      </p:sp>
      <p:sp>
        <p:nvSpPr>
          <p:cNvPr id="292866" name="Rectangle 2">
            <a:extLst>
              <a:ext uri="{FF2B5EF4-FFF2-40B4-BE49-F238E27FC236}">
                <a16:creationId xmlns:a16="http://schemas.microsoft.com/office/drawing/2014/main" id="{0B58B143-715F-40CC-9D00-8163BDA932DD}"/>
              </a:ext>
            </a:extLst>
          </p:cNvPr>
          <p:cNvSpPr>
            <a:spLocks noGrp="1" noChangeArrowheads="1"/>
          </p:cNvSpPr>
          <p:nvPr>
            <p:ph type="title"/>
          </p:nvPr>
        </p:nvSpPr>
        <p:spPr>
          <a:xfrm>
            <a:off x="0" y="-2156"/>
            <a:ext cx="8229600" cy="516506"/>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68611" name="Slide Number Placeholder 5">
            <a:extLst>
              <a:ext uri="{FF2B5EF4-FFF2-40B4-BE49-F238E27FC236}">
                <a16:creationId xmlns:a16="http://schemas.microsoft.com/office/drawing/2014/main" id="{7802D4D1-74CF-4D1C-B75F-E6FDEE7663FB}"/>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9481E37-487A-4C93-9E26-7BE15F0800B8}" type="slidenum">
              <a:rPr lang="en-US" altLang="en-US" sz="1400"/>
              <a:pPr eaLnBrk="1" hangingPunct="1"/>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a:extLst>
              <a:ext uri="{FF2B5EF4-FFF2-40B4-BE49-F238E27FC236}">
                <a16:creationId xmlns:a16="http://schemas.microsoft.com/office/drawing/2014/main" id="{A4B5AB9D-7925-45A2-B671-5292775A648F}"/>
              </a:ext>
            </a:extLst>
          </p:cNvPr>
          <p:cNvSpPr>
            <a:spLocks noGrp="1" noChangeArrowheads="1"/>
          </p:cNvSpPr>
          <p:nvPr>
            <p:ph idx="1"/>
          </p:nvPr>
        </p:nvSpPr>
        <p:spPr>
          <a:xfrm>
            <a:off x="457200" y="666750"/>
            <a:ext cx="8382000" cy="3630613"/>
          </a:xfrm>
        </p:spPr>
        <p:txBody>
          <a:bodyPr/>
          <a:lstStyle/>
          <a:p>
            <a:pPr marL="0" indent="0" algn="ctr" eaLnBrk="1" hangingPunct="1">
              <a:lnSpc>
                <a:spcPct val="90000"/>
              </a:lnSpc>
              <a:buFont typeface="Wingdings" panose="05000000000000000000" pitchFamily="2" charset="2"/>
              <a:buNone/>
            </a:pPr>
            <a:r>
              <a:rPr lang="en-US" altLang="en-US" b="1">
                <a:latin typeface="Tahoma" panose="020B0604030504040204" pitchFamily="34" charset="0"/>
              </a:rPr>
              <a:t>EVANGELICAL VIEW</a:t>
            </a:r>
          </a:p>
          <a:p>
            <a:pPr marL="0" indent="0" algn="ctr" eaLnBrk="1" hangingPunct="1">
              <a:lnSpc>
                <a:spcPct val="90000"/>
              </a:lnSpc>
              <a:buFont typeface="Wingdings" panose="05000000000000000000" pitchFamily="2" charset="2"/>
              <a:buNone/>
            </a:pPr>
            <a:r>
              <a:rPr lang="en-US" altLang="en-US" b="1" i="1">
                <a:latin typeface="Tahoma" panose="020B0604030504040204" pitchFamily="34" charset="0"/>
              </a:rPr>
              <a:t>Luther Questioned James</a:t>
            </a:r>
            <a:r>
              <a:rPr lang="ja-JP" altLang="en-US" b="1" i="1">
                <a:latin typeface="Tahoma" panose="020B0604030504040204" pitchFamily="34" charset="0"/>
              </a:rPr>
              <a:t>’</a:t>
            </a:r>
            <a:r>
              <a:rPr lang="en-US" altLang="ja-JP" b="1" i="1">
                <a:latin typeface="Tahoma" panose="020B0604030504040204" pitchFamily="34" charset="0"/>
              </a:rPr>
              <a:t> Canonicity</a:t>
            </a:r>
          </a:p>
          <a:p>
            <a:pPr marL="0" indent="0" eaLnBrk="1" hangingPunct="1">
              <a:lnSpc>
                <a:spcPct val="90000"/>
              </a:lnSpc>
              <a:buFont typeface="Wingdings" panose="05000000000000000000" pitchFamily="2" charset="2"/>
              <a:buNone/>
            </a:pPr>
            <a:endParaRPr lang="en-US" altLang="en-US" sz="1800">
              <a:latin typeface="Tahoma" panose="020B0604030504040204" pitchFamily="34" charset="0"/>
            </a:endParaRPr>
          </a:p>
          <a:p>
            <a:pPr marL="0" indent="0" eaLnBrk="1" hangingPunct="1">
              <a:lnSpc>
                <a:spcPct val="90000"/>
              </a:lnSpc>
              <a:buFont typeface="Wingdings" panose="05000000000000000000" pitchFamily="2" charset="2"/>
              <a:buNone/>
            </a:pPr>
            <a:r>
              <a:rPr lang="ja-JP" altLang="en-US" sz="2000">
                <a:latin typeface="Tahoma" panose="020B0604030504040204" pitchFamily="34" charset="0"/>
              </a:rPr>
              <a:t>“</a:t>
            </a:r>
            <a:r>
              <a:rPr lang="en-US" altLang="ja-JP" sz="2000">
                <a:latin typeface="Tahoma" panose="020B0604030504040204" pitchFamily="34" charset="0"/>
              </a:rPr>
              <a:t>Martin Luther questioned the full canonicity of James because he thought the book taught salvation by works, and that teaching was contrary to the doctrine of salvation by faith as it was clearly taught in other Scriptures . . . Luther placed </a:t>
            </a:r>
            <a:r>
              <a:rPr lang="en-US" altLang="ja-JP" sz="2000" b="1">
                <a:solidFill>
                  <a:srgbClr val="FF0000"/>
                </a:solidFill>
                <a:latin typeface="Tahoma" panose="020B0604030504040204" pitchFamily="34" charset="0"/>
              </a:rPr>
              <a:t>James</a:t>
            </a:r>
            <a:r>
              <a:rPr lang="en-US" altLang="ja-JP" sz="2000">
                <a:solidFill>
                  <a:srgbClr val="FF0000"/>
                </a:solidFill>
                <a:latin typeface="Tahoma" panose="020B0604030504040204" pitchFamily="34" charset="0"/>
              </a:rPr>
              <a:t> </a:t>
            </a:r>
            <a:r>
              <a:rPr lang="en-US" altLang="ja-JP" sz="2000">
                <a:latin typeface="Tahoma" panose="020B0604030504040204" pitchFamily="34" charset="0"/>
              </a:rPr>
              <a:t>at the end of the New Testament, saying, </a:t>
            </a:r>
            <a:r>
              <a:rPr lang="ja-JP" altLang="en-US" sz="2000">
                <a:latin typeface="Tahoma" panose="020B0604030504040204" pitchFamily="34" charset="0"/>
              </a:rPr>
              <a:t>‘</a:t>
            </a:r>
            <a:r>
              <a:rPr lang="en-US" altLang="ja-JP" sz="2000">
                <a:latin typeface="Tahoma" panose="020B0604030504040204" pitchFamily="34" charset="0"/>
              </a:rPr>
              <a:t>I do not regard it as the writing of an apostle; and my reasons follow.  In the first place it is flatly against St. Paul and all the rest of Scripture in </a:t>
            </a:r>
            <a:r>
              <a:rPr lang="en-US" altLang="ja-JP" sz="2000" b="1">
                <a:solidFill>
                  <a:srgbClr val="FF0000"/>
                </a:solidFill>
                <a:latin typeface="Tahoma" panose="020B0604030504040204" pitchFamily="34" charset="0"/>
              </a:rPr>
              <a:t>ascribing justification to works</a:t>
            </a:r>
            <a:r>
              <a:rPr lang="en-US" altLang="ja-JP" sz="2000">
                <a:solidFill>
                  <a:srgbClr val="FF0000"/>
                </a:solidFill>
                <a:latin typeface="Tahoma" panose="020B0604030504040204" pitchFamily="34" charset="0"/>
              </a:rPr>
              <a:t> . . .</a:t>
            </a:r>
            <a:r>
              <a:rPr lang="ja-JP" altLang="en-US" sz="2000">
                <a:solidFill>
                  <a:srgbClr val="FF0000"/>
                </a:solidFill>
                <a:latin typeface="Tahoma" panose="020B0604030504040204" pitchFamily="34" charset="0"/>
              </a:rPr>
              <a:t>’”</a:t>
            </a:r>
            <a:endParaRPr lang="en-US" altLang="ja-JP" sz="2000">
              <a:solidFill>
                <a:srgbClr val="FF0000"/>
              </a:solidFill>
              <a:latin typeface="Tahoma" panose="020B0604030504040204" pitchFamily="34" charset="0"/>
            </a:endParaRPr>
          </a:p>
          <a:p>
            <a:pPr marL="0" indent="0" eaLnBrk="1" hangingPunct="1">
              <a:lnSpc>
                <a:spcPct val="90000"/>
              </a:lnSpc>
              <a:buFont typeface="Wingdings" panose="05000000000000000000" pitchFamily="2" charset="2"/>
              <a:buNone/>
            </a:pPr>
            <a:r>
              <a:rPr lang="en-US" altLang="en-US" sz="2000">
                <a:latin typeface="Tahoma" panose="020B0604030504040204" pitchFamily="34" charset="0"/>
              </a:rPr>
              <a:t>			</a:t>
            </a:r>
            <a:r>
              <a:rPr lang="en-US" altLang="en-US" sz="2000" i="1">
                <a:latin typeface="Tahoma" panose="020B0604030504040204" pitchFamily="34" charset="0"/>
              </a:rPr>
              <a:t>A General Introduction to the Bible</a:t>
            </a:r>
            <a:r>
              <a:rPr lang="en-US" altLang="en-US" sz="2000">
                <a:latin typeface="Tahoma" panose="020B0604030504040204" pitchFamily="34" charset="0"/>
              </a:rPr>
              <a:t>, p. 227-228</a:t>
            </a:r>
          </a:p>
        </p:txBody>
      </p:sp>
      <p:sp>
        <p:nvSpPr>
          <p:cNvPr id="294914" name="Rectangle 2">
            <a:extLst>
              <a:ext uri="{FF2B5EF4-FFF2-40B4-BE49-F238E27FC236}">
                <a16:creationId xmlns:a16="http://schemas.microsoft.com/office/drawing/2014/main" id="{A5023E05-70C9-4BD5-AE34-FCA0E049A008}"/>
              </a:ext>
            </a:extLst>
          </p:cNvPr>
          <p:cNvSpPr>
            <a:spLocks noGrp="1" noChangeArrowheads="1"/>
          </p:cNvSpPr>
          <p:nvPr>
            <p:ph type="title"/>
          </p:nvPr>
        </p:nvSpPr>
        <p:spPr>
          <a:xfrm>
            <a:off x="0"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70659" name="Slide Number Placeholder 5">
            <a:extLst>
              <a:ext uri="{FF2B5EF4-FFF2-40B4-BE49-F238E27FC236}">
                <a16:creationId xmlns:a16="http://schemas.microsoft.com/office/drawing/2014/main" id="{625CF7B2-2C84-40EC-94A7-29DDDF158124}"/>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63F098B-0727-494C-8FBE-ACA3C686A876}" type="slidenum">
              <a:rPr lang="en-US" altLang="en-US" sz="1400"/>
              <a:pPr eaLnBrk="1" hangingPunct="1"/>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a:extLst>
              <a:ext uri="{FF2B5EF4-FFF2-40B4-BE49-F238E27FC236}">
                <a16:creationId xmlns:a16="http://schemas.microsoft.com/office/drawing/2014/main" id="{0244A6E8-5FC5-4C52-AEBA-84F8132A7A41}"/>
              </a:ext>
            </a:extLst>
          </p:cNvPr>
          <p:cNvSpPr>
            <a:spLocks noGrp="1" noChangeArrowheads="1"/>
          </p:cNvSpPr>
          <p:nvPr>
            <p:ph idx="1"/>
          </p:nvPr>
        </p:nvSpPr>
        <p:spPr>
          <a:xfrm>
            <a:off x="228600" y="514350"/>
            <a:ext cx="8686800" cy="4114800"/>
          </a:xfrm>
        </p:spPr>
        <p:txBody>
          <a:bodyPr/>
          <a:lstStyle/>
          <a:p>
            <a:pPr marL="0" indent="0" algn="ctr" eaLnBrk="1" hangingPunct="1">
              <a:lnSpc>
                <a:spcPct val="80000"/>
              </a:lnSpc>
              <a:buFont typeface="Wingdings" panose="05000000000000000000" pitchFamily="2" charset="2"/>
              <a:buNone/>
            </a:pPr>
            <a:r>
              <a:rPr lang="en-US" altLang="en-US" b="1" i="1">
                <a:latin typeface="Arial" panose="020B0604020202020204" pitchFamily="34" charset="0"/>
              </a:rPr>
              <a:t>Additional Books in Catholic Canon</a:t>
            </a:r>
          </a:p>
          <a:p>
            <a:pPr marL="0" indent="0" algn="ctr" eaLnBrk="1" hangingPunct="1">
              <a:lnSpc>
                <a:spcPct val="80000"/>
              </a:lnSpc>
              <a:buFont typeface="Wingdings" panose="05000000000000000000" pitchFamily="2" charset="2"/>
              <a:buNone/>
            </a:pPr>
            <a:endParaRPr lang="en-US" altLang="en-US" sz="400" b="1" i="1">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b="1">
                <a:latin typeface="Arial" panose="020B0604020202020204" pitchFamily="34" charset="0"/>
              </a:rPr>
              <a:t>In the Council of Trent (northern Italy 1545 to 1563), as part of the Counter-Reformation, the Roman Catholic Church held an ecumenical council that inserted what some have called “apocryphal” books:</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buFont typeface="Wingdings" panose="05000000000000000000" pitchFamily="2" charset="2"/>
              <a:buNone/>
            </a:pPr>
            <a:endParaRPr lang="en-US" altLang="en-US">
              <a:latin typeface="Arial" panose="020B0604020202020204" pitchFamily="34" charset="0"/>
            </a:endParaRPr>
          </a:p>
          <a:p>
            <a:pPr marL="0" indent="0" eaLnBrk="1" hangingPunct="1">
              <a:lnSpc>
                <a:spcPct val="80000"/>
              </a:lnSpc>
              <a:buFont typeface="Wingdings" panose="05000000000000000000" pitchFamily="2" charset="2"/>
              <a:buNone/>
            </a:pPr>
            <a:endParaRPr lang="en-US" altLang="en-US">
              <a:latin typeface="Tahoma" panose="020B0604030504040204" pitchFamily="34" charset="0"/>
            </a:endParaRPr>
          </a:p>
        </p:txBody>
      </p:sp>
      <p:sp>
        <p:nvSpPr>
          <p:cNvPr id="311298" name="Rectangle 2">
            <a:extLst>
              <a:ext uri="{FF2B5EF4-FFF2-40B4-BE49-F238E27FC236}">
                <a16:creationId xmlns:a16="http://schemas.microsoft.com/office/drawing/2014/main" id="{2C0DA863-6F20-41EF-96BE-A3B81E4C38BF}"/>
              </a:ext>
            </a:extLst>
          </p:cNvPr>
          <p:cNvSpPr>
            <a:spLocks noGrp="1" noChangeArrowheads="1"/>
          </p:cNvSpPr>
          <p:nvPr>
            <p:ph type="title"/>
          </p:nvPr>
        </p:nvSpPr>
        <p:spPr>
          <a:xfrm>
            <a:off x="19441" y="0"/>
            <a:ext cx="8229600" cy="3619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72707" name="Slide Number Placeholder 5">
            <a:extLst>
              <a:ext uri="{FF2B5EF4-FFF2-40B4-BE49-F238E27FC236}">
                <a16:creationId xmlns:a16="http://schemas.microsoft.com/office/drawing/2014/main" id="{8D90F11A-7661-4683-AEE2-ABA12532A1F0}"/>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AA80DC1-1E7B-4B72-ABC3-7C8B9EDB9248}" type="slidenum">
              <a:rPr lang="en-US" altLang="en-US" sz="1400"/>
              <a:pPr eaLnBrk="1" hangingPunct="1"/>
              <a:t>22</a:t>
            </a:fld>
            <a:endParaRPr lang="en-US" altLang="en-US" sz="1400"/>
          </a:p>
        </p:txBody>
      </p:sp>
      <p:pic>
        <p:nvPicPr>
          <p:cNvPr id="72708" name="Picture 4" descr="Catholic Canon of Bible.jpg">
            <a:extLst>
              <a:ext uri="{FF2B5EF4-FFF2-40B4-BE49-F238E27FC236}">
                <a16:creationId xmlns:a16="http://schemas.microsoft.com/office/drawing/2014/main" id="{692067DA-635C-4F27-A603-3D3F6FBC17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66950"/>
            <a:ext cx="392747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58D8B8-8002-496D-BFDC-571B31442245}"/>
              </a:ext>
            </a:extLst>
          </p:cNvPr>
          <p:cNvSpPr>
            <a:spLocks noGrp="1"/>
          </p:cNvSpPr>
          <p:nvPr>
            <p:ph type="title"/>
          </p:nvPr>
        </p:nvSpPr>
        <p:spPr>
          <a:xfrm>
            <a:off x="4648200" y="1428750"/>
            <a:ext cx="4191000" cy="3505200"/>
          </a:xfrm>
        </p:spPr>
        <p:txBody>
          <a:bodyPr/>
          <a:lstStyle/>
          <a:p>
            <a:pPr algn="r">
              <a:defRPr/>
            </a:pPr>
            <a:r>
              <a:rPr lang="en-US" dirty="0">
                <a:latin typeface="Copperplate"/>
                <a:ea typeface="ＭＳ Ｐゴシック" charset="0"/>
                <a:cs typeface="Copperplate"/>
              </a:rPr>
              <a:t> old testament manuscripts</a:t>
            </a:r>
            <a:br>
              <a:rPr lang="en-US" dirty="0">
                <a:latin typeface="Copperplate"/>
                <a:ea typeface="ＭＳ Ｐゴシック" charset="0"/>
                <a:cs typeface="Copperplate"/>
              </a:rPr>
            </a:br>
            <a:endParaRPr lang="en-US" dirty="0">
              <a:latin typeface="Copperplate"/>
              <a:ea typeface="ＭＳ Ｐゴシック" charset="0"/>
              <a:cs typeface="Copperplate"/>
            </a:endParaRPr>
          </a:p>
        </p:txBody>
      </p:sp>
      <p:sp>
        <p:nvSpPr>
          <p:cNvPr id="4" name="Slide Number Placeholder 3">
            <a:extLst>
              <a:ext uri="{FF2B5EF4-FFF2-40B4-BE49-F238E27FC236}">
                <a16:creationId xmlns:a16="http://schemas.microsoft.com/office/drawing/2014/main" id="{BB329FA5-5F7C-4881-B3EF-FE9FA70D779C}"/>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636022D-EE14-40A1-86BB-24C3186DD6DF}" type="slidenum">
              <a:rPr lang="en-US" altLang="en-US" sz="1000">
                <a:latin typeface="Lucida Sans Unicode" panose="020B0602030504020204" pitchFamily="34" charset="0"/>
              </a:rPr>
              <a:pPr eaLnBrk="1" hangingPunct="1"/>
              <a:t>23</a:t>
            </a:fld>
            <a:endParaRPr lang="en-US" altLang="en-US" sz="1000">
              <a:latin typeface="Lucida Sans Unicode" panose="020B0602030504020204" pitchFamily="34" charset="0"/>
            </a:endParaRPr>
          </a:p>
        </p:txBody>
      </p:sp>
      <p:pic>
        <p:nvPicPr>
          <p:cNvPr id="74755" name="Picture 1" descr="Old Testament Manuscript.jpg">
            <a:extLst>
              <a:ext uri="{FF2B5EF4-FFF2-40B4-BE49-F238E27FC236}">
                <a16:creationId xmlns:a16="http://schemas.microsoft.com/office/drawing/2014/main" id="{2E348E3A-8831-45B2-956F-781B041AB1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23950"/>
            <a:ext cx="43370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a:extLst>
              <a:ext uri="{FF2B5EF4-FFF2-40B4-BE49-F238E27FC236}">
                <a16:creationId xmlns:a16="http://schemas.microsoft.com/office/drawing/2014/main" id="{375AEF8C-59A2-470C-AFEC-887F7FE618A9}"/>
              </a:ext>
            </a:extLst>
          </p:cNvPr>
          <p:cNvSpPr>
            <a:spLocks noGrp="1" noChangeArrowheads="1"/>
          </p:cNvSpPr>
          <p:nvPr>
            <p:ph idx="1"/>
          </p:nvPr>
        </p:nvSpPr>
        <p:spPr>
          <a:xfrm>
            <a:off x="0" y="361950"/>
            <a:ext cx="8955088" cy="4191000"/>
          </a:xfrm>
        </p:spPr>
        <p:txBody>
          <a:bodyPr/>
          <a:lstStyle/>
          <a:p>
            <a:pPr marL="0" indent="0" algn="ctr" eaLnBrk="1" hangingPunct="1">
              <a:lnSpc>
                <a:spcPct val="80000"/>
              </a:lnSpc>
              <a:buFont typeface="Wingdings" panose="05000000000000000000" pitchFamily="2" charset="2"/>
              <a:buNone/>
            </a:pPr>
            <a:r>
              <a:rPr lang="en-US" altLang="en-US" b="1" i="1">
                <a:latin typeface="Tahoma" panose="020B0604030504040204" pitchFamily="34" charset="0"/>
              </a:rPr>
              <a:t>Old Testament Manuscripts</a:t>
            </a:r>
          </a:p>
          <a:p>
            <a:pPr marL="0" indent="0" eaLnBrk="1" hangingPunct="1">
              <a:lnSpc>
                <a:spcPct val="80000"/>
              </a:lnSpc>
              <a:buFont typeface="Wingdings" panose="05000000000000000000" pitchFamily="2" charset="2"/>
              <a:buNone/>
            </a:pPr>
            <a:endParaRPr lang="en-US" altLang="en-US" sz="800" b="1">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1800">
                <a:latin typeface="Tahoma" panose="020B0604030504040204" pitchFamily="34" charset="0"/>
              </a:rPr>
              <a:t>By 500 BC, all 39 books of the OT had been written in Hebrew. Preserving the </a:t>
            </a:r>
            <a:r>
              <a:rPr lang="en-US" altLang="en-US" sz="1800" b="1">
                <a:solidFill>
                  <a:srgbClr val="FF0000"/>
                </a:solidFill>
                <a:latin typeface="Tahoma" panose="020B0604030504040204" pitchFamily="34" charset="0"/>
              </a:rPr>
              <a:t>OT in Greek -- the Septuagint</a:t>
            </a:r>
            <a:r>
              <a:rPr lang="en-US" altLang="en-US" sz="1800">
                <a:solidFill>
                  <a:srgbClr val="FF0000"/>
                </a:solidFill>
                <a:latin typeface="Tahoma" panose="020B0604030504040204" pitchFamily="34" charset="0"/>
              </a:rPr>
              <a:t>: </a:t>
            </a:r>
          </a:p>
          <a:p>
            <a:pPr marL="0" indent="0" eaLnBrk="1" hangingPunct="1">
              <a:lnSpc>
                <a:spcPct val="80000"/>
              </a:lnSpc>
            </a:pPr>
            <a:r>
              <a:rPr lang="en-US" altLang="en-US" sz="1800">
                <a:latin typeface="Tahoma" panose="020B0604030504040204" pitchFamily="34" charset="0"/>
              </a:rPr>
              <a:t>Between 250 BC and 150 BC, in </a:t>
            </a:r>
            <a:r>
              <a:rPr lang="en-US" altLang="en-US" sz="1800" b="1">
                <a:solidFill>
                  <a:srgbClr val="FF0000"/>
                </a:solidFill>
                <a:latin typeface="Tahoma" panose="020B0604030504040204" pitchFamily="34" charset="0"/>
              </a:rPr>
              <a:t>Alexandria, Egypt, 72 scholars </a:t>
            </a:r>
            <a:r>
              <a:rPr lang="en-US" altLang="en-US" sz="1800">
                <a:latin typeface="Tahoma" panose="020B0604030504040204" pitchFamily="34" charset="0"/>
              </a:rPr>
              <a:t>worked 	       to </a:t>
            </a:r>
            <a:r>
              <a:rPr lang="en-US" altLang="en-US" sz="1800" b="1">
                <a:solidFill>
                  <a:srgbClr val="FF0000"/>
                </a:solidFill>
                <a:latin typeface="Tahoma" panose="020B0604030504040204" pitchFamily="34" charset="0"/>
              </a:rPr>
              <a:t>translate the OT into Greek. </a:t>
            </a:r>
          </a:p>
          <a:p>
            <a:pPr marL="0" indent="0" eaLnBrk="1" hangingPunct="1">
              <a:lnSpc>
                <a:spcPct val="80000"/>
              </a:lnSpc>
            </a:pPr>
            <a:r>
              <a:rPr lang="en-US" altLang="en-US" sz="1800">
                <a:latin typeface="Tahoma" panose="020B0604030504040204" pitchFamily="34" charset="0"/>
              </a:rPr>
              <a:t>This Greek OT was </a:t>
            </a:r>
            <a:r>
              <a:rPr lang="en-US" altLang="en-US" sz="1800" b="1">
                <a:solidFill>
                  <a:srgbClr val="FF0000"/>
                </a:solidFill>
                <a:latin typeface="Tahoma" panose="020B0604030504040204" pitchFamily="34" charset="0"/>
              </a:rPr>
              <a:t>the scripture that Jesus and the apostles used </a:t>
            </a:r>
            <a:r>
              <a:rPr lang="en-US" altLang="en-US" sz="1800">
                <a:latin typeface="Tahoma" panose="020B0604030504040204" pitchFamily="34" charset="0"/>
              </a:rPr>
              <a:t>and quoted from and that influenced the early Christian church. </a:t>
            </a:r>
          </a:p>
          <a:p>
            <a:pPr marL="0" indent="0" eaLnBrk="1" hangingPunct="1">
              <a:lnSpc>
                <a:spcPct val="80000"/>
              </a:lnSpc>
            </a:pPr>
            <a:r>
              <a:rPr lang="en-US" altLang="en-US" sz="1800">
                <a:latin typeface="Tahoma" panose="020B0604030504040204" pitchFamily="34" charset="0"/>
              </a:rPr>
              <a:t>Instead of chronological order, it </a:t>
            </a:r>
            <a:r>
              <a:rPr lang="en-US" altLang="en-US" sz="1800" b="1">
                <a:solidFill>
                  <a:srgbClr val="FF0000"/>
                </a:solidFill>
                <a:latin typeface="Tahoma" panose="020B0604030504040204" pitchFamily="34" charset="0"/>
              </a:rPr>
              <a:t>arranged the OT by subject matter</a:t>
            </a:r>
            <a:r>
              <a:rPr lang="en-US" altLang="en-US" sz="1800">
                <a:solidFill>
                  <a:srgbClr val="FF0000"/>
                </a:solidFill>
                <a:latin typeface="Tahoma" panose="020B0604030504040204" pitchFamily="34" charset="0"/>
              </a:rPr>
              <a:t>: </a:t>
            </a:r>
            <a:r>
              <a:rPr lang="en-US" altLang="en-US" sz="1800">
                <a:latin typeface="Tahoma" panose="020B0604030504040204" pitchFamily="34" charset="0"/>
              </a:rPr>
              <a:t>5 books of Law, 12 books of History, 5 books of Poetry, 17 books of Prophecy. In 382 AD, Jerome followed this same order in writing the Latin Vulgate (OT &amp; NT).</a:t>
            </a:r>
          </a:p>
          <a:p>
            <a:pPr marL="0" indent="0" eaLnBrk="1" hangingPunct="1">
              <a:lnSpc>
                <a:spcPct val="80000"/>
              </a:lnSpc>
            </a:pPr>
            <a:r>
              <a:rPr lang="en-US" altLang="en-US" sz="1800">
                <a:latin typeface="Tahoma" panose="020B0604030504040204" pitchFamily="34" charset="0"/>
              </a:rPr>
              <a:t>Today, when we refer to </a:t>
            </a:r>
            <a:r>
              <a:rPr lang="ja-JP" altLang="en-US" sz="1800">
                <a:latin typeface="Tahoma" panose="020B0604030504040204" pitchFamily="34" charset="0"/>
              </a:rPr>
              <a:t>“</a:t>
            </a:r>
            <a:r>
              <a:rPr lang="en-US" altLang="ja-JP" sz="1800">
                <a:latin typeface="Tahoma" panose="020B0604030504040204" pitchFamily="34" charset="0"/>
              </a:rPr>
              <a:t>Septuagint,</a:t>
            </a:r>
            <a:r>
              <a:rPr lang="ja-JP" altLang="en-US" sz="1800">
                <a:latin typeface="Tahoma" panose="020B0604030504040204" pitchFamily="34" charset="0"/>
              </a:rPr>
              <a:t>”</a:t>
            </a:r>
            <a:r>
              <a:rPr lang="en-US" altLang="ja-JP" sz="1800">
                <a:latin typeface="Tahoma" panose="020B0604030504040204" pitchFamily="34" charset="0"/>
              </a:rPr>
              <a:t> there is no original manuscript from 200 AD. It is a generic term for </a:t>
            </a:r>
            <a:r>
              <a:rPr lang="en-US" altLang="ja-JP" sz="1800" b="1">
                <a:solidFill>
                  <a:srgbClr val="FF0000"/>
                </a:solidFill>
                <a:latin typeface="Tahoma" panose="020B0604030504040204" pitchFamily="34" charset="0"/>
              </a:rPr>
              <a:t>Greek translations of the OT</a:t>
            </a:r>
            <a:r>
              <a:rPr lang="en-US" altLang="ja-JP" sz="1800">
                <a:solidFill>
                  <a:srgbClr val="FF0000"/>
                </a:solidFill>
                <a:latin typeface="Tahoma" panose="020B0604030504040204" pitchFamily="34" charset="0"/>
              </a:rPr>
              <a:t>.</a:t>
            </a:r>
          </a:p>
          <a:p>
            <a:pPr marL="0" indent="0" eaLnBrk="1" hangingPunct="1">
              <a:lnSpc>
                <a:spcPct val="80000"/>
              </a:lnSpc>
            </a:pPr>
            <a:r>
              <a:rPr lang="en-US" altLang="en-US" sz="1800">
                <a:latin typeface="Tahoma" panose="020B0604030504040204" pitchFamily="34" charset="0"/>
              </a:rPr>
              <a:t>Greek translations of the OT handed down through time seem to indicate only about </a:t>
            </a:r>
            <a:r>
              <a:rPr lang="en-US" altLang="en-US" sz="1800" b="1">
                <a:solidFill>
                  <a:srgbClr val="FF0000"/>
                </a:solidFill>
                <a:latin typeface="Tahoma" panose="020B0604030504040204" pitchFamily="34" charset="0"/>
              </a:rPr>
              <a:t>16 minor differences </a:t>
            </a:r>
            <a:r>
              <a:rPr lang="en-US" altLang="en-US" sz="1800">
                <a:latin typeface="Tahoma" panose="020B0604030504040204" pitchFamily="34" charset="0"/>
              </a:rPr>
              <a:t>from the Hebrew Masoretic text. </a:t>
            </a:r>
          </a:p>
          <a:p>
            <a:pPr marL="0" indent="0" eaLnBrk="1" hangingPunct="1">
              <a:lnSpc>
                <a:spcPct val="80000"/>
              </a:lnSpc>
            </a:pPr>
            <a:r>
              <a:rPr lang="en-US" altLang="en-US" sz="1800" b="1">
                <a:solidFill>
                  <a:srgbClr val="FF0000"/>
                </a:solidFill>
                <a:latin typeface="Tahoma" panose="020B0604030504040204" pitchFamily="34" charset="0"/>
              </a:rPr>
              <a:t>I.V. changes </a:t>
            </a:r>
            <a:r>
              <a:rPr lang="en-US" altLang="en-US" sz="1800">
                <a:latin typeface="Tahoma" panose="020B0604030504040204" pitchFamily="34" charset="0"/>
              </a:rPr>
              <a:t>in Genesis do not appear in the Greek or Hebrew texts or the Dead Sea scrolls kept by the Essenes in 100 BC to 100 AD (oldest OT that exists today).</a:t>
            </a:r>
          </a:p>
          <a:p>
            <a:pPr marL="0" indent="0" eaLnBrk="1" hangingPunct="1">
              <a:lnSpc>
                <a:spcPct val="80000"/>
              </a:lnSpc>
              <a:buFont typeface="Wingdings" panose="05000000000000000000" pitchFamily="2" charset="2"/>
              <a:buNone/>
            </a:pPr>
            <a:endParaRPr lang="en-US" altLang="en-US" sz="1800">
              <a:latin typeface="Tahoma" panose="020B0604030504040204" pitchFamily="34" charset="0"/>
            </a:endParaRPr>
          </a:p>
          <a:p>
            <a:pPr marL="0" indent="0" eaLnBrk="1" hangingPunct="1">
              <a:lnSpc>
                <a:spcPct val="80000"/>
              </a:lnSpc>
              <a:buFont typeface="Wingdings" panose="05000000000000000000" pitchFamily="2" charset="2"/>
              <a:buNone/>
            </a:pPr>
            <a:endParaRPr lang="en-US" altLang="en-US" sz="1800">
              <a:latin typeface="Tahoma" panose="020B0604030504040204" pitchFamily="34" charset="0"/>
            </a:endParaRPr>
          </a:p>
          <a:p>
            <a:pPr marL="0" indent="0" eaLnBrk="1" hangingPunct="1">
              <a:lnSpc>
                <a:spcPct val="80000"/>
              </a:lnSpc>
              <a:buFont typeface="Wingdings" panose="05000000000000000000" pitchFamily="2" charset="2"/>
              <a:buNone/>
            </a:pPr>
            <a:endParaRPr lang="en-US" altLang="en-US" sz="1800">
              <a:latin typeface="Tahoma" panose="020B0604030504040204" pitchFamily="34" charset="0"/>
            </a:endParaRPr>
          </a:p>
        </p:txBody>
      </p:sp>
      <p:sp>
        <p:nvSpPr>
          <p:cNvPr id="296962" name="Rectangle 2">
            <a:extLst>
              <a:ext uri="{FF2B5EF4-FFF2-40B4-BE49-F238E27FC236}">
                <a16:creationId xmlns:a16="http://schemas.microsoft.com/office/drawing/2014/main" id="{0DC553E7-2F88-4BD4-AF09-1489EE6E6ECE}"/>
              </a:ext>
            </a:extLst>
          </p:cNvPr>
          <p:cNvSpPr>
            <a:spLocks noGrp="1" noChangeArrowheads="1"/>
          </p:cNvSpPr>
          <p:nvPr>
            <p:ph type="title"/>
          </p:nvPr>
        </p:nvSpPr>
        <p:spPr>
          <a:xfrm>
            <a:off x="10101" y="0"/>
            <a:ext cx="8229600" cy="438150"/>
          </a:xfrm>
        </p:spPr>
        <p:txBody>
          <a:bodyPr>
            <a:normAutofit fontScale="90000"/>
          </a:bodyPr>
          <a:lstStyle/>
          <a:p>
            <a:pPr eaLnBrk="1" hangingPunct="1">
              <a:defRPr/>
            </a:pPr>
            <a:r>
              <a:rPr lang="en-US" sz="3200" dirty="0">
                <a:latin typeface="Copperplate"/>
                <a:ea typeface="ＭＳ Ｐゴシック" charset="0"/>
                <a:cs typeface="Copperplate"/>
              </a:rPr>
              <a:t> THE BIBLE </a:t>
            </a:r>
          </a:p>
        </p:txBody>
      </p:sp>
      <p:sp>
        <p:nvSpPr>
          <p:cNvPr id="75779" name="Slide Number Placeholder 5">
            <a:extLst>
              <a:ext uri="{FF2B5EF4-FFF2-40B4-BE49-F238E27FC236}">
                <a16:creationId xmlns:a16="http://schemas.microsoft.com/office/drawing/2014/main" id="{CE614002-59E1-42A6-A2C1-3FB15B6DACAB}"/>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FE4F054-108D-46AA-92FB-A4606980662D}" type="slidenum">
              <a:rPr lang="en-US" altLang="en-US" sz="1400"/>
              <a:pPr eaLnBrk="1" hangingPunct="1"/>
              <a:t>24</a:t>
            </a:fld>
            <a:endParaRPr lang="en-US"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a:extLst>
              <a:ext uri="{FF2B5EF4-FFF2-40B4-BE49-F238E27FC236}">
                <a16:creationId xmlns:a16="http://schemas.microsoft.com/office/drawing/2014/main" id="{78CD9EAA-8C63-4BA6-A404-0215B3676909}"/>
              </a:ext>
            </a:extLst>
          </p:cNvPr>
          <p:cNvSpPr>
            <a:spLocks noGrp="1" noChangeArrowheads="1"/>
          </p:cNvSpPr>
          <p:nvPr>
            <p:ph idx="1"/>
          </p:nvPr>
        </p:nvSpPr>
        <p:spPr>
          <a:xfrm>
            <a:off x="0" y="666750"/>
            <a:ext cx="9372600" cy="3630613"/>
          </a:xfrm>
        </p:spPr>
        <p:txBody>
          <a:bodyPr/>
          <a:lstStyle/>
          <a:p>
            <a:pPr marL="0" indent="0" algn="ctr" eaLnBrk="1" hangingPunct="1">
              <a:lnSpc>
                <a:spcPct val="80000"/>
              </a:lnSpc>
              <a:buFont typeface="Wingdings" panose="05000000000000000000" pitchFamily="2" charset="2"/>
              <a:buNone/>
            </a:pPr>
            <a:r>
              <a:rPr lang="en-US" altLang="en-US" b="1" i="1">
                <a:latin typeface="Tahoma" panose="020B0604030504040204" pitchFamily="34" charset="0"/>
              </a:rPr>
              <a:t>Old Testament Manuscripts</a:t>
            </a:r>
          </a:p>
          <a:p>
            <a:pPr marL="0" indent="0" eaLnBrk="1" hangingPunct="1">
              <a:lnSpc>
                <a:spcPct val="80000"/>
              </a:lnSpc>
              <a:buFont typeface="Wingdings" panose="05000000000000000000" pitchFamily="2" charset="2"/>
              <a:buNone/>
            </a:pPr>
            <a:endParaRPr lang="en-US" altLang="en-US" sz="1800" b="1">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1450</a:t>
            </a:r>
            <a:r>
              <a:rPr lang="en-US" altLang="en-US" sz="1800">
                <a:latin typeface="Tahoma" panose="020B0604030504040204" pitchFamily="34" charset="0"/>
              </a:rPr>
              <a:t> </a:t>
            </a:r>
            <a:r>
              <a:rPr lang="en-US" altLang="en-US" sz="1800" b="1">
                <a:latin typeface="Tahoma" panose="020B0604030504040204" pitchFamily="34" charset="0"/>
              </a:rPr>
              <a:t>BC</a:t>
            </a:r>
            <a:r>
              <a:rPr lang="en-US" altLang="en-US" sz="1800">
                <a:latin typeface="Tahoma" panose="020B0604030504040204" pitchFamily="34" charset="0"/>
              </a:rPr>
              <a:t> – original </a:t>
            </a:r>
            <a:r>
              <a:rPr lang="en-US" altLang="en-US" sz="1800" b="1">
                <a:solidFill>
                  <a:srgbClr val="FF0000"/>
                </a:solidFill>
                <a:latin typeface="Tahoma" panose="020B0604030504040204" pitchFamily="34" charset="0"/>
              </a:rPr>
              <a:t>Penteteuch written </a:t>
            </a:r>
            <a:r>
              <a:rPr lang="en-US" altLang="en-US" sz="1800">
                <a:latin typeface="Tahoma" panose="020B0604030504040204" pitchFamily="34" charset="0"/>
              </a:rPr>
              <a:t>during the Exodus</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500 BC </a:t>
            </a:r>
            <a:r>
              <a:rPr lang="en-US" altLang="en-US" sz="1800">
                <a:latin typeface="Tahoma" panose="020B0604030504040204" pitchFamily="34" charset="0"/>
              </a:rPr>
              <a:t>- all </a:t>
            </a:r>
            <a:r>
              <a:rPr lang="en-US" altLang="en-US" sz="1800" b="1">
                <a:solidFill>
                  <a:srgbClr val="FF0000"/>
                </a:solidFill>
                <a:latin typeface="Tahoma" panose="020B0604030504040204" pitchFamily="34" charset="0"/>
              </a:rPr>
              <a:t>39 books of the OT </a:t>
            </a:r>
            <a:r>
              <a:rPr lang="en-US" altLang="en-US" sz="1800">
                <a:latin typeface="Tahoma" panose="020B0604030504040204" pitchFamily="34" charset="0"/>
              </a:rPr>
              <a:t>had been written in Hebrew.</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200 BC </a:t>
            </a:r>
            <a:r>
              <a:rPr lang="en-US" altLang="en-US" sz="1800">
                <a:latin typeface="Tahoma" panose="020B0604030504040204" pitchFamily="34" charset="0"/>
              </a:rPr>
              <a:t>– Greek OT translated by 72 scholars in Alexandria, Egypt (</a:t>
            </a:r>
            <a:r>
              <a:rPr lang="en-US" altLang="en-US" sz="1800" b="1">
                <a:solidFill>
                  <a:srgbClr val="FF0000"/>
                </a:solidFill>
                <a:latin typeface="Tahoma" panose="020B0604030504040204" pitchFamily="34" charset="0"/>
              </a:rPr>
              <a:t>Septuagint</a:t>
            </a:r>
            <a:r>
              <a:rPr lang="en-US" altLang="en-US" sz="1800">
                <a:latin typeface="Tahoma" panose="020B0604030504040204" pitchFamily="34" charset="0"/>
              </a:rPr>
              <a:t> – LXX)</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100 BC – 100 AD </a:t>
            </a:r>
            <a:r>
              <a:rPr lang="en-US" altLang="en-US" sz="1800">
                <a:latin typeface="Tahoma" panose="020B0604030504040204" pitchFamily="34" charset="0"/>
              </a:rPr>
              <a:t>– Essenes </a:t>
            </a:r>
            <a:r>
              <a:rPr lang="en-US" altLang="en-US" sz="1800" b="1">
                <a:solidFill>
                  <a:srgbClr val="FF0000"/>
                </a:solidFill>
                <a:latin typeface="Tahoma" panose="020B0604030504040204" pitchFamily="34" charset="0"/>
              </a:rPr>
              <a:t>wrote Dead Sea Scrolls </a:t>
            </a:r>
            <a:r>
              <a:rPr lang="en-US" altLang="en-US" sz="1800">
                <a:latin typeface="Tahoma" panose="020B0604030504040204" pitchFamily="34" charset="0"/>
              </a:rPr>
              <a:t>in Qumran</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382 AD </a:t>
            </a:r>
            <a:r>
              <a:rPr lang="en-US" altLang="en-US" sz="1800">
                <a:latin typeface="Tahoma" panose="020B0604030504040204" pitchFamily="34" charset="0"/>
              </a:rPr>
              <a:t>– Jerome translated the Bible into </a:t>
            </a:r>
            <a:r>
              <a:rPr lang="en-US" altLang="en-US" sz="1800" b="1">
                <a:solidFill>
                  <a:srgbClr val="FF0000"/>
                </a:solidFill>
                <a:latin typeface="Tahoma" panose="020B0604030504040204" pitchFamily="34" charset="0"/>
              </a:rPr>
              <a:t>Latin (the Bible for 1000 years)</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500 – 950 AD </a:t>
            </a:r>
            <a:r>
              <a:rPr lang="en-US" altLang="en-US" sz="1800">
                <a:latin typeface="Tahoma" panose="020B0604030504040204" pitchFamily="34" charset="0"/>
              </a:rPr>
              <a:t>– Masoretes maintain strict discipline in keeping </a:t>
            </a:r>
            <a:r>
              <a:rPr lang="en-US" altLang="en-US" sz="1800" b="1">
                <a:solidFill>
                  <a:srgbClr val="FF0000"/>
                </a:solidFill>
                <a:latin typeface="Tahoma" panose="020B0604030504040204" pitchFamily="34" charset="0"/>
              </a:rPr>
              <a:t>OT text</a:t>
            </a:r>
            <a:r>
              <a:rPr lang="en-US" altLang="en-US" sz="1800">
                <a:latin typeface="Tahoma" panose="020B0604030504040204" pitchFamily="34" charset="0"/>
              </a:rPr>
              <a:t>.</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950 AD – </a:t>
            </a:r>
            <a:r>
              <a:rPr lang="en-US" altLang="en-US" sz="1800" b="1">
                <a:solidFill>
                  <a:srgbClr val="FF0000"/>
                </a:solidFill>
                <a:latin typeface="Tahoma" panose="020B0604030504040204" pitchFamily="34" charset="0"/>
              </a:rPr>
              <a:t>Last of the Masoretes </a:t>
            </a:r>
            <a:r>
              <a:rPr lang="en-US" altLang="en-US" sz="1800">
                <a:latin typeface="Tahoma" panose="020B0604030504040204" pitchFamily="34" charset="0"/>
              </a:rPr>
              <a:t>(Jewish scribes), Moses ben Asher, in Tiberias, Galilee</a:t>
            </a:r>
            <a:endParaRPr lang="en-US" altLang="en-US" sz="1800" b="1">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1300s AD </a:t>
            </a:r>
            <a:r>
              <a:rPr lang="en-US" altLang="en-US" sz="1800">
                <a:latin typeface="Tahoma" panose="020B0604030504040204" pitchFamily="34" charset="0"/>
              </a:rPr>
              <a:t>– The </a:t>
            </a:r>
            <a:r>
              <a:rPr lang="en-US" altLang="en-US" sz="1800" b="1">
                <a:solidFill>
                  <a:srgbClr val="FF0000"/>
                </a:solidFill>
                <a:latin typeface="Tahoma" panose="020B0604030504040204" pitchFamily="34" charset="0"/>
              </a:rPr>
              <a:t>first English translations </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1455 AD</a:t>
            </a:r>
            <a:r>
              <a:rPr lang="en-US" altLang="en-US" sz="1800">
                <a:latin typeface="Tahoma" panose="020B0604030504040204" pitchFamily="34" charset="0"/>
              </a:rPr>
              <a:t> – </a:t>
            </a:r>
            <a:r>
              <a:rPr lang="en-US" altLang="en-US" sz="1800" b="1">
                <a:solidFill>
                  <a:srgbClr val="FF0000"/>
                </a:solidFill>
                <a:latin typeface="Tahoma" panose="020B0604030504040204" pitchFamily="34" charset="0"/>
              </a:rPr>
              <a:t>Gutenberg</a:t>
            </a:r>
            <a:r>
              <a:rPr lang="ja-JP" altLang="en-US" sz="1800" b="1">
                <a:solidFill>
                  <a:srgbClr val="FF0000"/>
                </a:solidFill>
                <a:latin typeface="Tahoma" panose="020B0604030504040204" pitchFamily="34" charset="0"/>
              </a:rPr>
              <a:t>’</a:t>
            </a:r>
            <a:r>
              <a:rPr lang="en-US" altLang="ja-JP" sz="1800" b="1">
                <a:solidFill>
                  <a:srgbClr val="FF0000"/>
                </a:solidFill>
                <a:latin typeface="Tahoma" panose="020B0604030504040204" pitchFamily="34" charset="0"/>
              </a:rPr>
              <a:t>s printing press</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1611 AD</a:t>
            </a:r>
            <a:r>
              <a:rPr lang="en-US" altLang="en-US" sz="1800">
                <a:latin typeface="Tahoma" panose="020B0604030504040204" pitchFamily="34" charset="0"/>
              </a:rPr>
              <a:t> – King James Version of the entire </a:t>
            </a:r>
            <a:r>
              <a:rPr lang="en-US" altLang="en-US" sz="1800" b="1">
                <a:solidFill>
                  <a:srgbClr val="FF0000"/>
                </a:solidFill>
                <a:latin typeface="Tahoma" panose="020B0604030504040204" pitchFamily="34" charset="0"/>
              </a:rPr>
              <a:t>Bible in print form </a:t>
            </a:r>
            <a:r>
              <a:rPr lang="en-US" altLang="en-US" sz="1800">
                <a:latin typeface="Tahoma" panose="020B0604030504040204" pitchFamily="34" charset="0"/>
              </a:rPr>
              <a:t>was published</a:t>
            </a:r>
          </a:p>
          <a:p>
            <a:pPr marL="0" indent="0" eaLnBrk="1" hangingPunct="1">
              <a:lnSpc>
                <a:spcPct val="80000"/>
              </a:lnSpc>
              <a:buFont typeface="Wingdings" panose="05000000000000000000" pitchFamily="2" charset="2"/>
              <a:buNone/>
            </a:pPr>
            <a:endParaRPr lang="en-US" altLang="en-US" sz="1800">
              <a:latin typeface="Tahoma" panose="020B0604030504040204" pitchFamily="34" charset="0"/>
            </a:endParaRPr>
          </a:p>
          <a:p>
            <a:pPr marL="0" indent="0" eaLnBrk="1" hangingPunct="1">
              <a:lnSpc>
                <a:spcPct val="80000"/>
              </a:lnSpc>
              <a:buFont typeface="Wingdings" panose="05000000000000000000" pitchFamily="2" charset="2"/>
              <a:buNone/>
            </a:pPr>
            <a:endParaRPr lang="en-US" altLang="en-US" sz="1800">
              <a:latin typeface="Tahoma" panose="020B0604030504040204" pitchFamily="34" charset="0"/>
            </a:endParaRPr>
          </a:p>
          <a:p>
            <a:pPr marL="0" indent="0" eaLnBrk="1" hangingPunct="1">
              <a:lnSpc>
                <a:spcPct val="80000"/>
              </a:lnSpc>
              <a:buFont typeface="Wingdings" panose="05000000000000000000" pitchFamily="2" charset="2"/>
              <a:buNone/>
            </a:pPr>
            <a:endParaRPr lang="en-US" altLang="en-US" sz="1800">
              <a:latin typeface="Tahoma" panose="020B0604030504040204" pitchFamily="34" charset="0"/>
            </a:endParaRPr>
          </a:p>
        </p:txBody>
      </p:sp>
      <p:sp>
        <p:nvSpPr>
          <p:cNvPr id="299010" name="Rectangle 2">
            <a:extLst>
              <a:ext uri="{FF2B5EF4-FFF2-40B4-BE49-F238E27FC236}">
                <a16:creationId xmlns:a16="http://schemas.microsoft.com/office/drawing/2014/main" id="{42A1AB15-1FCB-4CF6-AB1C-C30A774738F4}"/>
              </a:ext>
            </a:extLst>
          </p:cNvPr>
          <p:cNvSpPr>
            <a:spLocks noGrp="1" noChangeArrowheads="1"/>
          </p:cNvSpPr>
          <p:nvPr>
            <p:ph type="title"/>
          </p:nvPr>
        </p:nvSpPr>
        <p:spPr>
          <a:xfrm>
            <a:off x="0" y="0"/>
            <a:ext cx="8229600" cy="514350"/>
          </a:xfrm>
        </p:spPr>
        <p:txBody>
          <a:bodyPr>
            <a:normAutofit fontScale="90000"/>
          </a:bodyPr>
          <a:lstStyle/>
          <a:p>
            <a:pPr eaLnBrk="1" hangingPunct="1">
              <a:defRPr/>
            </a:pPr>
            <a:r>
              <a:rPr lang="en-US" sz="3200" dirty="0">
                <a:latin typeface="Copperplate"/>
                <a:ea typeface="ＭＳ Ｐゴシック" charset="0"/>
                <a:cs typeface="Copperplate"/>
              </a:rPr>
              <a:t> THE BIBLE </a:t>
            </a:r>
          </a:p>
        </p:txBody>
      </p:sp>
      <p:sp>
        <p:nvSpPr>
          <p:cNvPr id="77827" name="Slide Number Placeholder 5">
            <a:extLst>
              <a:ext uri="{FF2B5EF4-FFF2-40B4-BE49-F238E27FC236}">
                <a16:creationId xmlns:a16="http://schemas.microsoft.com/office/drawing/2014/main" id="{24824B54-3142-4598-98B9-4945183CAE77}"/>
              </a:ext>
            </a:extLst>
          </p:cNvPr>
          <p:cNvSpPr>
            <a:spLocks noGrp="1"/>
          </p:cNvSpPr>
          <p:nvPr>
            <p:ph type="sldNum" sz="quarter" idx="12"/>
          </p:nvPr>
        </p:nvSpPr>
        <p:spPr bwMode="auto">
          <a:xfrm>
            <a:off x="8382000" y="4857750"/>
            <a:ext cx="6318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8DC7AE4-ED00-4FFA-A9BB-7E0A2ED18425}" type="slidenum">
              <a:rPr lang="en-US" altLang="en-US" sz="1400"/>
              <a:pPr eaLnBrk="1" hangingPunct="1"/>
              <a:t>25</a:t>
            </a:fld>
            <a:endParaRPr lang="en-US"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a:extLst>
              <a:ext uri="{FF2B5EF4-FFF2-40B4-BE49-F238E27FC236}">
                <a16:creationId xmlns:a16="http://schemas.microsoft.com/office/drawing/2014/main" id="{F446775B-F5FF-468D-9698-EF804558A938}"/>
              </a:ext>
            </a:extLst>
          </p:cNvPr>
          <p:cNvSpPr>
            <a:spLocks noGrp="1" noChangeArrowheads="1"/>
          </p:cNvSpPr>
          <p:nvPr>
            <p:ph idx="1"/>
          </p:nvPr>
        </p:nvSpPr>
        <p:spPr>
          <a:xfrm>
            <a:off x="381000" y="285750"/>
            <a:ext cx="8382000" cy="4038600"/>
          </a:xfrm>
        </p:spPr>
        <p:txBody>
          <a:bodyPr/>
          <a:lstStyle/>
          <a:p>
            <a:pPr marL="0" indent="0" algn="ctr" eaLnBrk="1" hangingPunct="1">
              <a:lnSpc>
                <a:spcPct val="80000"/>
              </a:lnSpc>
              <a:buFont typeface="Wingdings" panose="05000000000000000000" pitchFamily="2" charset="2"/>
              <a:buNone/>
            </a:pPr>
            <a:r>
              <a:rPr lang="en-US" altLang="en-US" b="1" i="1">
                <a:latin typeface="Tahoma" panose="020B0604030504040204" pitchFamily="34" charset="0"/>
              </a:rPr>
              <a:t>Old Testament Manuscripts</a:t>
            </a:r>
          </a:p>
          <a:p>
            <a:pPr marL="0" indent="0" algn="ctr" eaLnBrk="1" hangingPunct="1">
              <a:lnSpc>
                <a:spcPct val="80000"/>
              </a:lnSpc>
              <a:buFont typeface="Wingdings" panose="05000000000000000000" pitchFamily="2" charset="2"/>
              <a:buNone/>
            </a:pPr>
            <a:r>
              <a:rPr lang="en-US" altLang="en-US" sz="1800" b="1">
                <a:latin typeface="Tahoma" panose="020B0604030504040204" pitchFamily="34" charset="0"/>
              </a:rPr>
              <a:t>Translation Process</a:t>
            </a:r>
          </a:p>
          <a:p>
            <a:pPr marL="0" indent="0" algn="ctr" eaLnBrk="1" hangingPunct="1">
              <a:lnSpc>
                <a:spcPct val="80000"/>
              </a:lnSpc>
              <a:buFont typeface="Wingdings" panose="05000000000000000000" pitchFamily="2" charset="2"/>
              <a:buNone/>
            </a:pPr>
            <a:endParaRPr lang="en-US" altLang="en-US" sz="800" b="1">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200</a:t>
            </a:r>
            <a:r>
              <a:rPr lang="en-US" altLang="en-US" sz="1800">
                <a:latin typeface="Tahoma" panose="020B0604030504040204" pitchFamily="34" charset="0"/>
              </a:rPr>
              <a:t>   BC – Hebrew </a:t>
            </a:r>
            <a:r>
              <a:rPr lang="en-US" altLang="en-US" sz="1800" b="1">
                <a:solidFill>
                  <a:srgbClr val="FF0000"/>
                </a:solidFill>
                <a:latin typeface="Tahoma" panose="020B0604030504040204" pitchFamily="34" charset="0"/>
              </a:rPr>
              <a:t>OT translated into Greek</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382</a:t>
            </a:r>
            <a:r>
              <a:rPr lang="en-US" altLang="en-US" sz="1800">
                <a:latin typeface="Tahoma" panose="020B0604030504040204" pitchFamily="34" charset="0"/>
              </a:rPr>
              <a:t>   AD -  Hebrew </a:t>
            </a:r>
            <a:r>
              <a:rPr lang="en-US" altLang="en-US" sz="1800" b="1">
                <a:solidFill>
                  <a:srgbClr val="FF0000"/>
                </a:solidFill>
                <a:latin typeface="Tahoma" panose="020B0604030504040204" pitchFamily="34" charset="0"/>
              </a:rPr>
              <a:t>OT translated into Latin </a:t>
            </a:r>
            <a:r>
              <a:rPr lang="en-US" altLang="en-US" sz="1800">
                <a:latin typeface="Tahoma" panose="020B0604030504040204" pitchFamily="34" charset="0"/>
              </a:rPr>
              <a:t>(not first time this occurred)</a:t>
            </a:r>
          </a:p>
          <a:p>
            <a:pPr marL="0" indent="0" eaLnBrk="1" hangingPunct="1">
              <a:lnSpc>
                <a:spcPct val="80000"/>
              </a:lnSpc>
              <a:buFont typeface="Wingdings" panose="05000000000000000000" pitchFamily="2" charset="2"/>
              <a:buNone/>
            </a:pPr>
            <a:r>
              <a:rPr lang="en-US" altLang="en-US" sz="1800" b="1">
                <a:latin typeface="Tahoma" panose="020B0604030504040204" pitchFamily="34" charset="0"/>
              </a:rPr>
              <a:t>1300s</a:t>
            </a:r>
            <a:r>
              <a:rPr lang="en-US" altLang="en-US" sz="1800">
                <a:latin typeface="Tahoma" panose="020B0604030504040204" pitchFamily="34" charset="0"/>
              </a:rPr>
              <a:t> AD – Hebrew </a:t>
            </a:r>
            <a:r>
              <a:rPr lang="en-US" altLang="en-US" sz="1800" b="1">
                <a:solidFill>
                  <a:srgbClr val="FF0000"/>
                </a:solidFill>
                <a:latin typeface="Tahoma" panose="020B0604030504040204" pitchFamily="34" charset="0"/>
              </a:rPr>
              <a:t>OT translated into English </a:t>
            </a:r>
          </a:p>
          <a:p>
            <a:pPr marL="0" indent="0" eaLnBrk="1" hangingPunct="1">
              <a:lnSpc>
                <a:spcPct val="80000"/>
              </a:lnSpc>
              <a:buFont typeface="Wingdings" panose="05000000000000000000" pitchFamily="2" charset="2"/>
              <a:buNone/>
            </a:pPr>
            <a:endParaRPr lang="en-US" altLang="en-US" sz="800">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1800" b="1">
                <a:solidFill>
                  <a:srgbClr val="FF0000"/>
                </a:solidFill>
                <a:latin typeface="Tahoma" panose="020B0604030504040204" pitchFamily="34" charset="0"/>
              </a:rPr>
              <a:t>Hebrew</a:t>
            </a:r>
            <a:r>
              <a:rPr lang="en-US" altLang="en-US" sz="1800">
                <a:solidFill>
                  <a:srgbClr val="FF0000"/>
                </a:solidFill>
                <a:latin typeface="Tahoma" panose="020B0604030504040204" pitchFamily="34" charset="0"/>
              </a:rPr>
              <a:t> </a:t>
            </a:r>
            <a:r>
              <a:rPr lang="en-US" altLang="en-US" sz="1800">
                <a:latin typeface="Tahoma" panose="020B0604030504040204" pitchFamily="34" charset="0"/>
              </a:rPr>
              <a:t>was in </a:t>
            </a:r>
            <a:r>
              <a:rPr lang="en-US" altLang="en-US" sz="1800" b="1">
                <a:solidFill>
                  <a:srgbClr val="FF0000"/>
                </a:solidFill>
                <a:latin typeface="Tahoma" panose="020B0604030504040204" pitchFamily="34" charset="0"/>
              </a:rPr>
              <a:t>all consonants </a:t>
            </a:r>
            <a:r>
              <a:rPr lang="en-US" altLang="en-US" sz="1800">
                <a:latin typeface="Tahoma" panose="020B0604030504040204" pitchFamily="34" charset="0"/>
              </a:rPr>
              <a:t>with</a:t>
            </a:r>
            <a:r>
              <a:rPr lang="en-US" altLang="en-US" sz="1800" b="1">
                <a:latin typeface="Tahoma" panose="020B0604030504040204" pitchFamily="34" charset="0"/>
              </a:rPr>
              <a:t> </a:t>
            </a:r>
            <a:r>
              <a:rPr lang="en-US" altLang="en-US" sz="1800" b="1">
                <a:solidFill>
                  <a:srgbClr val="FF0000"/>
                </a:solidFill>
                <a:latin typeface="Tahoma" panose="020B0604030504040204" pitchFamily="34" charset="0"/>
              </a:rPr>
              <a:t>no spaces </a:t>
            </a:r>
            <a:r>
              <a:rPr lang="en-US" altLang="en-US" sz="1800">
                <a:latin typeface="Tahoma" panose="020B0604030504040204" pitchFamily="34" charset="0"/>
              </a:rPr>
              <a:t>between letters and no inflection marks for pronunciation (at least not until the Masoretes). How would you translate the following examples?</a:t>
            </a:r>
          </a:p>
          <a:p>
            <a:pPr marL="0" indent="0" eaLnBrk="1" hangingPunct="1">
              <a:lnSpc>
                <a:spcPct val="80000"/>
              </a:lnSpc>
              <a:buFont typeface="Wingdings" panose="05000000000000000000" pitchFamily="2" charset="2"/>
              <a:buNone/>
            </a:pPr>
            <a:endParaRPr lang="en-US" altLang="en-US" sz="400">
              <a:latin typeface="Tahoma" panose="020B0604030504040204" pitchFamily="34" charset="0"/>
            </a:endParaRPr>
          </a:p>
          <a:p>
            <a:pPr marL="0" indent="0" eaLnBrk="1" hangingPunct="1">
              <a:lnSpc>
                <a:spcPct val="80000"/>
              </a:lnSpc>
            </a:pPr>
            <a:r>
              <a:rPr lang="en-US" altLang="en-US" sz="1800">
                <a:latin typeface="Tahoma" panose="020B0604030504040204" pitchFamily="34" charset="0"/>
              </a:rPr>
              <a:t>    HEISNOWHERE</a:t>
            </a:r>
          </a:p>
          <a:p>
            <a:pPr marL="0" indent="0" eaLnBrk="1" hangingPunct="1">
              <a:lnSpc>
                <a:spcPct val="80000"/>
              </a:lnSpc>
            </a:pPr>
            <a:r>
              <a:rPr lang="en-US" altLang="en-US" sz="1800">
                <a:latin typeface="Tahoma" panose="020B0604030504040204" pitchFamily="34" charset="0"/>
              </a:rPr>
              <a:t>    DIDYOUEVERSEEABUNDANCEONATABLE</a:t>
            </a:r>
          </a:p>
          <a:p>
            <a:pPr marL="0" indent="0" eaLnBrk="1" hangingPunct="1">
              <a:lnSpc>
                <a:spcPct val="80000"/>
              </a:lnSpc>
              <a:buFont typeface="Wingdings" panose="05000000000000000000" pitchFamily="2" charset="2"/>
              <a:buNone/>
            </a:pPr>
            <a:endParaRPr lang="en-US" altLang="en-US" sz="400">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1800">
                <a:latin typeface="Tahoma" panose="020B0604030504040204" pitchFamily="34" charset="0"/>
              </a:rPr>
              <a:t>These two examples are easier because they contain vowels. Look at the above two examples and take out the vowels. </a:t>
            </a:r>
            <a:r>
              <a:rPr lang="en-US" altLang="en-US" sz="1800" b="1">
                <a:solidFill>
                  <a:srgbClr val="FF0000"/>
                </a:solidFill>
                <a:latin typeface="Tahoma" panose="020B0604030504040204" pitchFamily="34" charset="0"/>
              </a:rPr>
              <a:t>Consonantal Hebrew </a:t>
            </a:r>
            <a:r>
              <a:rPr lang="en-US" altLang="en-US" sz="1800">
                <a:latin typeface="Tahoma" panose="020B0604030504040204" pitchFamily="34" charset="0"/>
              </a:rPr>
              <a:t>was a lot harder to translate. We owe a great deal to the translators for preserving what they did.</a:t>
            </a:r>
          </a:p>
          <a:p>
            <a:pPr marL="0" indent="0" eaLnBrk="1" hangingPunct="1">
              <a:lnSpc>
                <a:spcPct val="80000"/>
              </a:lnSpc>
              <a:buFont typeface="Wingdings" panose="05000000000000000000" pitchFamily="2" charset="2"/>
              <a:buNone/>
            </a:pPr>
            <a:endParaRPr lang="en-US" altLang="en-US" sz="1800">
              <a:latin typeface="Tahoma" panose="020B0604030504040204" pitchFamily="34" charset="0"/>
            </a:endParaRPr>
          </a:p>
        </p:txBody>
      </p:sp>
      <p:sp>
        <p:nvSpPr>
          <p:cNvPr id="301058" name="Rectangle 2">
            <a:extLst>
              <a:ext uri="{FF2B5EF4-FFF2-40B4-BE49-F238E27FC236}">
                <a16:creationId xmlns:a16="http://schemas.microsoft.com/office/drawing/2014/main" id="{96629724-30EA-45DB-9001-EAE9FAAC7337}"/>
              </a:ext>
            </a:extLst>
          </p:cNvPr>
          <p:cNvSpPr>
            <a:spLocks noGrp="1" noChangeArrowheads="1"/>
          </p:cNvSpPr>
          <p:nvPr>
            <p:ph type="title"/>
          </p:nvPr>
        </p:nvSpPr>
        <p:spPr>
          <a:xfrm>
            <a:off x="27057" y="0"/>
            <a:ext cx="8229600" cy="4381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79875" name="Slide Number Placeholder 5">
            <a:extLst>
              <a:ext uri="{FF2B5EF4-FFF2-40B4-BE49-F238E27FC236}">
                <a16:creationId xmlns:a16="http://schemas.microsoft.com/office/drawing/2014/main" id="{F4C0B672-A263-4E19-891D-D29049266EB0}"/>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DD03F6C-EFC2-47F0-B050-5A30D549D7C2}" type="slidenum">
              <a:rPr lang="en-US" altLang="en-US" sz="1400"/>
              <a:pPr eaLnBrk="1" hangingPunct="1"/>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a:extLst>
              <a:ext uri="{FF2B5EF4-FFF2-40B4-BE49-F238E27FC236}">
                <a16:creationId xmlns:a16="http://schemas.microsoft.com/office/drawing/2014/main" id="{5D61D7D4-2E2F-4F4E-89EC-A4D46B8245DA}"/>
              </a:ext>
            </a:extLst>
          </p:cNvPr>
          <p:cNvSpPr>
            <a:spLocks noGrp="1" noChangeArrowheads="1"/>
          </p:cNvSpPr>
          <p:nvPr>
            <p:ph idx="1"/>
          </p:nvPr>
        </p:nvSpPr>
        <p:spPr>
          <a:xfrm>
            <a:off x="304800" y="285750"/>
            <a:ext cx="8534400" cy="3630613"/>
          </a:xfrm>
        </p:spPr>
        <p:txBody>
          <a:bodyPr/>
          <a:lstStyle/>
          <a:p>
            <a:pPr marL="0" indent="0" algn="ctr" eaLnBrk="1" hangingPunct="1">
              <a:lnSpc>
                <a:spcPct val="80000"/>
              </a:lnSpc>
              <a:buFont typeface="Wingdings" charset="0"/>
              <a:buNone/>
              <a:defRPr/>
            </a:pPr>
            <a:r>
              <a:rPr lang="en-US" sz="2000" b="1" i="1" dirty="0">
                <a:latin typeface="Tahoma" charset="0"/>
                <a:ea typeface="ＭＳ Ｐゴシック" charset="0"/>
              </a:rPr>
              <a:t>Old Testament Manuscripts</a:t>
            </a:r>
          </a:p>
          <a:p>
            <a:pPr marL="0" indent="0" eaLnBrk="1" hangingPunct="1">
              <a:lnSpc>
                <a:spcPct val="80000"/>
              </a:lnSpc>
              <a:buFont typeface="Wingdings" charset="0"/>
              <a:buNone/>
              <a:defRPr/>
            </a:pPr>
            <a:endParaRPr lang="en-US" sz="800" b="1" dirty="0">
              <a:latin typeface="Tahoma" charset="0"/>
              <a:ea typeface="ＭＳ Ｐゴシック" charset="0"/>
            </a:endParaRPr>
          </a:p>
          <a:p>
            <a:pPr marL="285750" indent="-285750" eaLnBrk="1" hangingPunct="1">
              <a:lnSpc>
                <a:spcPct val="80000"/>
              </a:lnSpc>
              <a:buFont typeface="Wingdings 3" charset="0"/>
              <a:buChar char=""/>
              <a:defRPr/>
            </a:pPr>
            <a:r>
              <a:rPr lang="en-US" sz="1800" b="1" dirty="0">
                <a:latin typeface="Tahoma" charset="0"/>
                <a:ea typeface="ＭＳ Ｐゴシック" charset="0"/>
              </a:rPr>
              <a:t>Hebrew OT</a:t>
            </a:r>
            <a:r>
              <a:rPr lang="en-US" sz="1800" dirty="0">
                <a:latin typeface="Tahoma" charset="0"/>
                <a:ea typeface="ＭＳ Ｐゴシック" charset="0"/>
              </a:rPr>
              <a:t>: </a:t>
            </a:r>
            <a:r>
              <a:rPr lang="en-US" sz="1800" b="1" dirty="0">
                <a:solidFill>
                  <a:srgbClr val="FF0000"/>
                </a:solidFill>
                <a:latin typeface="Tahoma" charset="0"/>
                <a:ea typeface="ＭＳ Ｐゴシック" charset="0"/>
              </a:rPr>
              <a:t>By 500 BC, all 39 books of the OT had been written in Hebrew. </a:t>
            </a:r>
            <a:r>
              <a:rPr lang="en-US" sz="1800" dirty="0">
                <a:latin typeface="Tahoma" charset="0"/>
                <a:ea typeface="ＭＳ Ｐゴシック" charset="0"/>
              </a:rPr>
              <a:t>These were continuously</a:t>
            </a:r>
            <a:r>
              <a:rPr lang="en-US" sz="1800" b="1" dirty="0">
                <a:solidFill>
                  <a:srgbClr val="FF0000"/>
                </a:solidFill>
                <a:latin typeface="Tahoma" charset="0"/>
                <a:ea typeface="ＭＳ Ｐゴシック" charset="0"/>
              </a:rPr>
              <a:t> preserved by Hebrew scholars until about 950 AD</a:t>
            </a:r>
            <a:r>
              <a:rPr lang="en-US" sz="1800" b="1" dirty="0">
                <a:latin typeface="Tahoma" charset="0"/>
                <a:ea typeface="ＭＳ Ｐゴシック" charset="0"/>
              </a:rPr>
              <a:t> </a:t>
            </a:r>
            <a:r>
              <a:rPr lang="en-US" sz="1800" dirty="0">
                <a:latin typeface="Tahoma" charset="0"/>
                <a:ea typeface="ＭＳ Ｐゴシック" charset="0"/>
              </a:rPr>
              <a:t>(ending with </a:t>
            </a:r>
            <a:r>
              <a:rPr lang="en-US" sz="1800" b="1" dirty="0">
                <a:latin typeface="Tahoma" charset="0"/>
                <a:ea typeface="ＭＳ Ｐゴシック" charset="0"/>
              </a:rPr>
              <a:t>Moses ben Asher </a:t>
            </a:r>
            <a:r>
              <a:rPr lang="en-US" sz="1800" dirty="0">
                <a:latin typeface="Tahoma" charset="0"/>
                <a:ea typeface="ＭＳ Ｐゴシック" charset="0"/>
              </a:rPr>
              <a:t>in </a:t>
            </a:r>
            <a:r>
              <a:rPr lang="en-US" sz="1800" dirty="0" err="1">
                <a:latin typeface="Tahoma" charset="0"/>
                <a:ea typeface="ＭＳ Ｐゴシック" charset="0"/>
              </a:rPr>
              <a:t>Tiberias</a:t>
            </a:r>
            <a:r>
              <a:rPr lang="en-US" sz="1800" dirty="0">
                <a:latin typeface="Tahoma" charset="0"/>
                <a:ea typeface="ＭＳ Ｐゴシック" charset="0"/>
              </a:rPr>
              <a:t>, Galilee).</a:t>
            </a:r>
          </a:p>
          <a:p>
            <a:pPr marL="285750" indent="-285750" eaLnBrk="1" hangingPunct="1">
              <a:lnSpc>
                <a:spcPct val="80000"/>
              </a:lnSpc>
              <a:buFont typeface="Wingdings 3" charset="0"/>
              <a:buChar char=""/>
              <a:defRPr/>
            </a:pPr>
            <a:endParaRPr lang="en-US" sz="400" dirty="0">
              <a:latin typeface="Tahoma" charset="0"/>
              <a:ea typeface="ＭＳ Ｐゴシック" charset="0"/>
            </a:endParaRPr>
          </a:p>
          <a:p>
            <a:pPr marL="285750" indent="-285750" eaLnBrk="1" hangingPunct="1">
              <a:lnSpc>
                <a:spcPct val="80000"/>
              </a:lnSpc>
              <a:buFont typeface="Wingdings 3" charset="0"/>
              <a:buChar char=""/>
              <a:defRPr/>
            </a:pPr>
            <a:r>
              <a:rPr lang="en-US" sz="1800" b="1" dirty="0">
                <a:latin typeface="Tahoma" charset="0"/>
                <a:ea typeface="ＭＳ Ｐゴシック" charset="0"/>
              </a:rPr>
              <a:t>Greek OT</a:t>
            </a:r>
            <a:r>
              <a:rPr lang="en-US" sz="1800" dirty="0">
                <a:latin typeface="Tahoma" charset="0"/>
                <a:ea typeface="ＭＳ Ｐゴシック" charset="0"/>
              </a:rPr>
              <a:t>: Around 200 BC, the Greek OT (Septuagint) was completed. </a:t>
            </a:r>
            <a:r>
              <a:rPr lang="en-US" sz="1800" b="1" dirty="0">
                <a:solidFill>
                  <a:srgbClr val="FF0000"/>
                </a:solidFill>
                <a:latin typeface="Tahoma" charset="0"/>
                <a:ea typeface="ＭＳ Ｐゴシック" charset="0"/>
              </a:rPr>
              <a:t>This was the scripture of the NT church</a:t>
            </a:r>
            <a:r>
              <a:rPr lang="en-US" sz="1800" dirty="0">
                <a:latin typeface="Tahoma" charset="0"/>
                <a:ea typeface="ＭＳ Ｐゴシック" charset="0"/>
              </a:rPr>
              <a:t>. It is what they quoted in their NT writings. However, we only have copies of Greek OT translations passed down through time. We do not have the original Greek OT.</a:t>
            </a:r>
          </a:p>
          <a:p>
            <a:pPr marL="0" indent="0" eaLnBrk="1" hangingPunct="1">
              <a:lnSpc>
                <a:spcPct val="80000"/>
              </a:lnSpc>
              <a:buFont typeface="Wingdings" charset="0"/>
              <a:buNone/>
              <a:defRPr/>
            </a:pPr>
            <a:endParaRPr lang="en-US" sz="800" dirty="0">
              <a:latin typeface="Tahoma" charset="0"/>
              <a:ea typeface="ＭＳ Ｐゴシック" charset="0"/>
            </a:endParaRPr>
          </a:p>
          <a:p>
            <a:pPr marL="0" indent="0" algn="ctr" eaLnBrk="1" hangingPunct="1">
              <a:lnSpc>
                <a:spcPct val="80000"/>
              </a:lnSpc>
              <a:buFont typeface="Wingdings" charset="0"/>
              <a:buNone/>
              <a:defRPr/>
            </a:pPr>
            <a:r>
              <a:rPr lang="en-US" sz="1800" b="1" dirty="0">
                <a:latin typeface="Tahoma" charset="0"/>
                <a:ea typeface="ＭＳ Ｐゴシック" charset="0"/>
              </a:rPr>
              <a:t>LATIN VULGATE</a:t>
            </a:r>
          </a:p>
          <a:p>
            <a:pPr marL="0" indent="0" eaLnBrk="1" hangingPunct="1">
              <a:lnSpc>
                <a:spcPct val="80000"/>
              </a:lnSpc>
              <a:buFont typeface="Wingdings" charset="0"/>
              <a:buNone/>
              <a:defRPr/>
            </a:pPr>
            <a:endParaRPr lang="en-US" sz="400" dirty="0">
              <a:latin typeface="Tahoma" charset="0"/>
              <a:ea typeface="ＭＳ Ｐゴシック" charset="0"/>
            </a:endParaRPr>
          </a:p>
          <a:p>
            <a:pPr marL="0" indent="0" eaLnBrk="1" hangingPunct="1">
              <a:lnSpc>
                <a:spcPct val="80000"/>
              </a:lnSpc>
              <a:buFont typeface="Wingdings" charset="0"/>
              <a:buNone/>
              <a:defRPr/>
            </a:pPr>
            <a:r>
              <a:rPr lang="en-US" sz="1800" b="1" dirty="0">
                <a:latin typeface="Tahoma" charset="0"/>
                <a:ea typeface="ＭＳ Ｐゴシック" charset="0"/>
              </a:rPr>
              <a:t>Latin: </a:t>
            </a:r>
            <a:r>
              <a:rPr lang="en-US" sz="1800" dirty="0">
                <a:latin typeface="Tahoma" charset="0"/>
                <a:ea typeface="ＭＳ Ｐゴシック" charset="0"/>
              </a:rPr>
              <a:t>In 382 AD, </a:t>
            </a:r>
            <a:r>
              <a:rPr lang="en-US" sz="1800" b="1" dirty="0">
                <a:solidFill>
                  <a:srgbClr val="FF0000"/>
                </a:solidFill>
                <a:latin typeface="Tahoma" charset="0"/>
                <a:ea typeface="ＭＳ Ｐゴシック" charset="0"/>
              </a:rPr>
              <a:t>Jerome used the Hebrew text of the Jewish scholars to translate the OT into Latin. </a:t>
            </a:r>
            <a:r>
              <a:rPr lang="en-US" sz="1800" dirty="0">
                <a:latin typeface="Tahoma" charset="0"/>
                <a:ea typeface="ＭＳ Ｐゴシック" charset="0"/>
              </a:rPr>
              <a:t> However, he followed the Septuagint'</a:t>
            </a:r>
            <a:r>
              <a:rPr lang="en-US" altLang="ja-JP" sz="1800" dirty="0">
                <a:latin typeface="Tahoma" charset="0"/>
                <a:ea typeface="ＭＳ Ｐゴシック" charset="0"/>
              </a:rPr>
              <a:t>s order of arranging books </a:t>
            </a:r>
            <a:r>
              <a:rPr lang="en-US" altLang="ja-JP" sz="1800" i="1" dirty="0">
                <a:latin typeface="Tahoma" charset="0"/>
                <a:ea typeface="ＭＳ Ｐゴシック" charset="0"/>
              </a:rPr>
              <a:t>by topic </a:t>
            </a:r>
            <a:r>
              <a:rPr lang="en-US" altLang="ja-JP" sz="1800" dirty="0">
                <a:latin typeface="Tahoma" charset="0"/>
                <a:ea typeface="ＭＳ Ｐゴシック" charset="0"/>
              </a:rPr>
              <a:t>, instead of chronology (like the Hebrew text).  The Vulgate also contained the 27 books of the NT and the Apocrypha. </a:t>
            </a:r>
            <a:r>
              <a:rPr lang="en-US" altLang="ja-JP" sz="1800" b="1" dirty="0">
                <a:solidFill>
                  <a:srgbClr val="FF0000"/>
                </a:solidFill>
                <a:latin typeface="Tahoma" charset="0"/>
                <a:ea typeface="ＭＳ Ｐゴシック" charset="0"/>
              </a:rPr>
              <a:t>The Latin Vulgate was the Bible of the Christian church for 1000 years. </a:t>
            </a:r>
          </a:p>
          <a:p>
            <a:pPr marL="0" indent="0" eaLnBrk="1" hangingPunct="1">
              <a:lnSpc>
                <a:spcPct val="80000"/>
              </a:lnSpc>
              <a:buFont typeface="Wingdings" charset="0"/>
              <a:buNone/>
              <a:defRPr/>
            </a:pPr>
            <a:endParaRPr lang="en-US" sz="1800" dirty="0">
              <a:latin typeface="Tahoma" charset="0"/>
              <a:ea typeface="ＭＳ Ｐゴシック" charset="0"/>
            </a:endParaRPr>
          </a:p>
          <a:p>
            <a:pPr marL="0" indent="0" eaLnBrk="1" hangingPunct="1">
              <a:lnSpc>
                <a:spcPct val="80000"/>
              </a:lnSpc>
              <a:buFont typeface="Wingdings" charset="0"/>
              <a:buNone/>
              <a:defRPr/>
            </a:pPr>
            <a:endParaRPr lang="en-US" sz="1800" dirty="0">
              <a:latin typeface="Tahoma" charset="0"/>
              <a:ea typeface="ＭＳ Ｐゴシック" charset="0"/>
            </a:endParaRPr>
          </a:p>
          <a:p>
            <a:pPr marL="0" indent="0" eaLnBrk="1" hangingPunct="1">
              <a:lnSpc>
                <a:spcPct val="80000"/>
              </a:lnSpc>
              <a:buFont typeface="Wingdings" charset="0"/>
              <a:buNone/>
              <a:defRPr/>
            </a:pPr>
            <a:endParaRPr lang="en-US" sz="1800" dirty="0">
              <a:latin typeface="Tahoma" charset="0"/>
              <a:ea typeface="ＭＳ Ｐゴシック" charset="0"/>
            </a:endParaRPr>
          </a:p>
        </p:txBody>
      </p:sp>
      <p:sp>
        <p:nvSpPr>
          <p:cNvPr id="303106" name="Rectangle 2">
            <a:extLst>
              <a:ext uri="{FF2B5EF4-FFF2-40B4-BE49-F238E27FC236}">
                <a16:creationId xmlns:a16="http://schemas.microsoft.com/office/drawing/2014/main" id="{31C89260-721F-45D0-B186-0169AD44F872}"/>
              </a:ext>
            </a:extLst>
          </p:cNvPr>
          <p:cNvSpPr>
            <a:spLocks noGrp="1" noChangeArrowheads="1"/>
          </p:cNvSpPr>
          <p:nvPr>
            <p:ph type="title"/>
          </p:nvPr>
        </p:nvSpPr>
        <p:spPr>
          <a:xfrm>
            <a:off x="0" y="0"/>
            <a:ext cx="2667000" cy="361950"/>
          </a:xfrm>
        </p:spPr>
        <p:txBody>
          <a:bodyPr>
            <a:normAutofit fontScale="90000"/>
          </a:bodyPr>
          <a:lstStyle/>
          <a:p>
            <a:pPr eaLnBrk="1" hangingPunct="1">
              <a:defRPr/>
            </a:pPr>
            <a:r>
              <a:rPr lang="en-US" sz="3200" dirty="0">
                <a:latin typeface="Copperplate"/>
                <a:ea typeface="ＭＳ Ｐゴシック" charset="0"/>
                <a:cs typeface="Copperplate"/>
              </a:rPr>
              <a:t> THE BIBLE </a:t>
            </a:r>
          </a:p>
        </p:txBody>
      </p:sp>
      <p:sp>
        <p:nvSpPr>
          <p:cNvPr id="81923" name="Slide Number Placeholder 5">
            <a:extLst>
              <a:ext uri="{FF2B5EF4-FFF2-40B4-BE49-F238E27FC236}">
                <a16:creationId xmlns:a16="http://schemas.microsoft.com/office/drawing/2014/main" id="{8AFBFC8C-5EFD-4D8D-9985-F5A16BBB28EC}"/>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B555C41-1530-44F5-BCBD-CF9BFB07F601}" type="slidenum">
              <a:rPr lang="en-US" altLang="en-US" sz="1400"/>
              <a:pPr eaLnBrk="1" hangingPunct="1"/>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a:extLst>
              <a:ext uri="{FF2B5EF4-FFF2-40B4-BE49-F238E27FC236}">
                <a16:creationId xmlns:a16="http://schemas.microsoft.com/office/drawing/2014/main" id="{DD719065-D676-4790-9EB4-AB8D0FE46F1E}"/>
              </a:ext>
            </a:extLst>
          </p:cNvPr>
          <p:cNvSpPr>
            <a:spLocks noGrp="1" noChangeArrowheads="1"/>
          </p:cNvSpPr>
          <p:nvPr>
            <p:ph idx="1"/>
          </p:nvPr>
        </p:nvSpPr>
        <p:spPr>
          <a:xfrm>
            <a:off x="381000" y="0"/>
            <a:ext cx="8305800" cy="4114800"/>
          </a:xfrm>
        </p:spPr>
        <p:txBody>
          <a:bodyPr/>
          <a:lstStyle/>
          <a:p>
            <a:pPr marL="0" indent="0" algn="ctr" eaLnBrk="1" hangingPunct="1">
              <a:lnSpc>
                <a:spcPct val="80000"/>
              </a:lnSpc>
              <a:buFont typeface="Wingdings" panose="05000000000000000000" pitchFamily="2" charset="2"/>
              <a:buNone/>
            </a:pPr>
            <a:endParaRPr lang="en-US" altLang="en-US" b="1">
              <a:latin typeface="Tahoma" panose="020B0604030504040204" pitchFamily="34" charset="0"/>
            </a:endParaRPr>
          </a:p>
          <a:p>
            <a:pPr marL="0" indent="0" algn="ctr" eaLnBrk="1" hangingPunct="1">
              <a:lnSpc>
                <a:spcPct val="80000"/>
              </a:lnSpc>
              <a:buFont typeface="Wingdings" panose="05000000000000000000" pitchFamily="2" charset="2"/>
              <a:buNone/>
            </a:pPr>
            <a:r>
              <a:rPr lang="en-US" altLang="en-US" sz="2000" b="1" i="1">
                <a:latin typeface="Arial" panose="020B0604020202020204" pitchFamily="34" charset="0"/>
              </a:rPr>
              <a:t>Age of </a:t>
            </a:r>
            <a:r>
              <a:rPr lang="en-US" altLang="en-US" sz="2000" b="1" i="1">
                <a:solidFill>
                  <a:srgbClr val="FF0000"/>
                </a:solidFill>
                <a:latin typeface="Arial" panose="020B0604020202020204" pitchFamily="34" charset="0"/>
              </a:rPr>
              <a:t>Old</a:t>
            </a:r>
            <a:r>
              <a:rPr lang="en-US" altLang="en-US" sz="2000" b="1" i="1">
                <a:latin typeface="Arial" panose="020B0604020202020204" pitchFamily="34" charset="0"/>
              </a:rPr>
              <a:t> Testament Manuscripts</a:t>
            </a:r>
          </a:p>
          <a:p>
            <a:pPr marL="0" indent="0" eaLnBrk="1" hangingPunct="1">
              <a:lnSpc>
                <a:spcPct val="80000"/>
              </a:lnSpc>
              <a:buFont typeface="Wingdings" panose="05000000000000000000" pitchFamily="2" charset="2"/>
              <a:buNone/>
            </a:pPr>
            <a:endParaRPr lang="en-US" altLang="en-US" sz="800" i="1">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1. </a:t>
            </a:r>
            <a:r>
              <a:rPr lang="en-US" altLang="en-US" sz="2000" b="1">
                <a:solidFill>
                  <a:srgbClr val="FF0000"/>
                </a:solidFill>
                <a:latin typeface="Arial" panose="020B0604020202020204" pitchFamily="34" charset="0"/>
              </a:rPr>
              <a:t>Masoretic Text (500 AD to 1000 AD) </a:t>
            </a:r>
            <a:r>
              <a:rPr lang="en-US" altLang="en-US" sz="2000">
                <a:latin typeface="Arial" panose="020B0604020202020204" pitchFamily="34" charset="0"/>
              </a:rPr>
              <a:t>---&gt; King James Old Testament that is translated in 1611.</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2. </a:t>
            </a:r>
            <a:r>
              <a:rPr lang="en-US" altLang="en-US" sz="2000" b="1">
                <a:solidFill>
                  <a:srgbClr val="FF0000"/>
                </a:solidFill>
                <a:latin typeface="Arial" panose="020B0604020202020204" pitchFamily="34" charset="0"/>
              </a:rPr>
              <a:t>Dead Sea Scrolls (100 BC to 100 AD</a:t>
            </a:r>
            <a:r>
              <a:rPr lang="en-US" altLang="en-US" sz="2000" b="1">
                <a:latin typeface="Arial" panose="020B0604020202020204" pitchFamily="34" charset="0"/>
              </a:rPr>
              <a:t>) </a:t>
            </a:r>
            <a:r>
              <a:rPr lang="en-US" altLang="en-US" sz="2000">
                <a:latin typeface="Arial" panose="020B0604020202020204" pitchFamily="34" charset="0"/>
              </a:rPr>
              <a:t>are found in 1947.</a:t>
            </a:r>
          </a:p>
          <a:p>
            <a:pPr marL="0" indent="0" eaLnBrk="1" hangingPunct="1">
              <a:lnSpc>
                <a:spcPct val="80000"/>
              </a:lnSpc>
              <a:buFont typeface="Wingdings" panose="05000000000000000000" pitchFamily="2" charset="2"/>
              <a:buNone/>
            </a:pPr>
            <a:endParaRPr lang="en-US" altLang="en-US" sz="400" i="1">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In other words, the original </a:t>
            </a:r>
            <a:r>
              <a:rPr lang="en-US" altLang="en-US" sz="2000" b="1">
                <a:solidFill>
                  <a:srgbClr val="FF0000"/>
                </a:solidFill>
                <a:latin typeface="Arial" panose="020B0604020202020204" pitchFamily="34" charset="0"/>
              </a:rPr>
              <a:t>KJV Old Testament </a:t>
            </a:r>
            <a:r>
              <a:rPr lang="en-US" altLang="en-US" sz="2000">
                <a:latin typeface="Arial" panose="020B0604020202020204" pitchFamily="34" charset="0"/>
              </a:rPr>
              <a:t>was based on manuscripts that originated from between </a:t>
            </a:r>
            <a:r>
              <a:rPr lang="en-US" altLang="en-US" sz="2000" b="1">
                <a:solidFill>
                  <a:srgbClr val="FF0000"/>
                </a:solidFill>
                <a:latin typeface="Arial" panose="020B0604020202020204" pitchFamily="34" charset="0"/>
              </a:rPr>
              <a:t>500 to 1000 AD.</a:t>
            </a:r>
          </a:p>
          <a:p>
            <a:pPr marL="0" indent="0" eaLnBrk="1" hangingPunct="1">
              <a:lnSpc>
                <a:spcPct val="80000"/>
              </a:lnSpc>
            </a:pPr>
            <a:endParaRPr lang="en-US" altLang="en-US" sz="4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Today, however, we have </a:t>
            </a:r>
            <a:r>
              <a:rPr lang="en-US" altLang="en-US" sz="2000" b="1">
                <a:solidFill>
                  <a:srgbClr val="FF0000"/>
                </a:solidFill>
                <a:latin typeface="Arial" panose="020B0604020202020204" pitchFamily="34" charset="0"/>
              </a:rPr>
              <a:t>Old Testament manuscripts that go all the way back to the time of Christ, </a:t>
            </a:r>
            <a:r>
              <a:rPr lang="en-US" altLang="en-US" sz="2000">
                <a:latin typeface="Arial" panose="020B0604020202020204" pitchFamily="34" charset="0"/>
              </a:rPr>
              <a:t>more specifically </a:t>
            </a:r>
            <a:r>
              <a:rPr lang="en-US" altLang="en-US" sz="2000" b="1">
                <a:solidFill>
                  <a:srgbClr val="FF0000"/>
                </a:solidFill>
                <a:latin typeface="Arial" panose="020B0604020202020204" pitchFamily="34" charset="0"/>
              </a:rPr>
              <a:t>100 BC to 100 AD</a:t>
            </a:r>
            <a:r>
              <a:rPr lang="en-US" altLang="en-US" sz="2000">
                <a:solidFill>
                  <a:srgbClr val="FF0000"/>
                </a:solidFill>
                <a:latin typeface="Arial" panose="020B0604020202020204" pitchFamily="34" charset="0"/>
              </a:rPr>
              <a:t>. </a:t>
            </a:r>
          </a:p>
          <a:p>
            <a:pPr marL="0" indent="0" eaLnBrk="1" hangingPunct="1">
              <a:lnSpc>
                <a:spcPct val="80000"/>
              </a:lnSpc>
            </a:pPr>
            <a:endParaRPr lang="en-US" altLang="en-US" sz="4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In the 1830s, Joseph Smith used KJV Old Testament (based on manuscripts that were dated 500 AD to 1000 AD) as a basis to write the </a:t>
            </a:r>
            <a:r>
              <a:rPr lang="en-US" altLang="en-US" sz="2000" b="1">
                <a:solidFill>
                  <a:srgbClr val="FF0000"/>
                </a:solidFill>
                <a:latin typeface="Arial" panose="020B0604020202020204" pitchFamily="34" charset="0"/>
              </a:rPr>
              <a:t>Inspired Version. IV version of Genesis does not appear in Masoretic text or the Essene</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s Dead Sea Scrolls</a:t>
            </a:r>
            <a:r>
              <a:rPr lang="en-US" altLang="ja-JP" sz="2000">
                <a:solidFill>
                  <a:srgbClr val="FF0000"/>
                </a:solidFill>
                <a:latin typeface="Arial" panose="020B0604020202020204" pitchFamily="34" charset="0"/>
              </a:rPr>
              <a:t>.</a:t>
            </a: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p:txBody>
      </p:sp>
      <p:sp>
        <p:nvSpPr>
          <p:cNvPr id="305154" name="Rectangle 2">
            <a:extLst>
              <a:ext uri="{FF2B5EF4-FFF2-40B4-BE49-F238E27FC236}">
                <a16:creationId xmlns:a16="http://schemas.microsoft.com/office/drawing/2014/main" id="{99C05B99-41E7-46E2-A170-3A800A89532A}"/>
              </a:ext>
            </a:extLst>
          </p:cNvPr>
          <p:cNvSpPr>
            <a:spLocks noGrp="1" noChangeArrowheads="1"/>
          </p:cNvSpPr>
          <p:nvPr>
            <p:ph type="title"/>
          </p:nvPr>
        </p:nvSpPr>
        <p:spPr>
          <a:xfrm>
            <a:off x="0" y="-171450"/>
            <a:ext cx="8229600" cy="533400"/>
          </a:xfrm>
        </p:spPr>
        <p:txBody>
          <a:bodyPr>
            <a:normAutofit fontScale="90000"/>
          </a:bodyPr>
          <a:lstStyle/>
          <a:p>
            <a:pPr eaLnBrk="1" hangingPunct="1">
              <a:defRPr/>
            </a:pPr>
            <a:r>
              <a:rPr lang="en-US" sz="4000" dirty="0">
                <a:latin typeface="Mistral" charset="0"/>
                <a:ea typeface="ＭＳ Ｐゴシック" charset="0"/>
              </a:rPr>
              <a:t> </a:t>
            </a:r>
            <a:r>
              <a:rPr lang="en-US" sz="3600" dirty="0">
                <a:latin typeface="Copperplate"/>
                <a:ea typeface="ＭＳ Ｐゴシック" charset="0"/>
                <a:cs typeface="Copperplate"/>
              </a:rPr>
              <a:t>THE BIBLE </a:t>
            </a:r>
          </a:p>
        </p:txBody>
      </p:sp>
      <p:sp>
        <p:nvSpPr>
          <p:cNvPr id="83971" name="Slide Number Placeholder 5">
            <a:extLst>
              <a:ext uri="{FF2B5EF4-FFF2-40B4-BE49-F238E27FC236}">
                <a16:creationId xmlns:a16="http://schemas.microsoft.com/office/drawing/2014/main" id="{61A35BCE-EBA0-42E2-9ACF-1EF29477A360}"/>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F33F1A3-D964-419B-9373-FF5AB58D5520}" type="slidenum">
              <a:rPr lang="en-US" altLang="en-US" sz="1400"/>
              <a:pPr eaLnBrk="1" hangingPunct="1"/>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a:extLst>
              <a:ext uri="{FF2B5EF4-FFF2-40B4-BE49-F238E27FC236}">
                <a16:creationId xmlns:a16="http://schemas.microsoft.com/office/drawing/2014/main" id="{E296BB2B-2B6B-4217-AD76-18B7B6273CBD}"/>
              </a:ext>
            </a:extLst>
          </p:cNvPr>
          <p:cNvSpPr>
            <a:spLocks noGrp="1" noChangeArrowheads="1"/>
          </p:cNvSpPr>
          <p:nvPr>
            <p:ph idx="1"/>
          </p:nvPr>
        </p:nvSpPr>
        <p:spPr>
          <a:xfrm>
            <a:off x="457200" y="3175"/>
            <a:ext cx="8305800" cy="4395788"/>
          </a:xfrm>
        </p:spPr>
        <p:txBody>
          <a:bodyPr/>
          <a:lstStyle/>
          <a:p>
            <a:pPr marL="0" indent="0" algn="ctr" eaLnBrk="1" hangingPunct="1">
              <a:lnSpc>
                <a:spcPct val="80000"/>
              </a:lnSpc>
              <a:buFont typeface="Wingdings" panose="05000000000000000000" pitchFamily="2" charset="2"/>
              <a:buNone/>
            </a:pPr>
            <a:endParaRPr lang="en-US" altLang="en-US" b="1">
              <a:latin typeface="Tahoma" panose="020B0604030504040204" pitchFamily="34" charset="0"/>
            </a:endParaRPr>
          </a:p>
          <a:p>
            <a:pPr marL="0" indent="0" algn="ctr" eaLnBrk="1" hangingPunct="1">
              <a:lnSpc>
                <a:spcPct val="80000"/>
              </a:lnSpc>
              <a:buFont typeface="Wingdings" panose="05000000000000000000" pitchFamily="2" charset="2"/>
              <a:buNone/>
            </a:pPr>
            <a:r>
              <a:rPr lang="en-US" altLang="en-US" sz="2000" b="1" i="1">
                <a:latin typeface="Tahoma" panose="020B0604030504040204" pitchFamily="34" charset="0"/>
              </a:rPr>
              <a:t>Age of </a:t>
            </a:r>
            <a:r>
              <a:rPr lang="en-US" altLang="en-US" sz="2000" b="1" i="1">
                <a:solidFill>
                  <a:srgbClr val="FF0000"/>
                </a:solidFill>
                <a:latin typeface="Tahoma" panose="020B0604030504040204" pitchFamily="34" charset="0"/>
              </a:rPr>
              <a:t>Old</a:t>
            </a:r>
            <a:r>
              <a:rPr lang="en-US" altLang="en-US" sz="2000" b="1" i="1">
                <a:latin typeface="Tahoma" panose="020B0604030504040204" pitchFamily="34" charset="0"/>
              </a:rPr>
              <a:t> Testament Manuscripts</a:t>
            </a:r>
          </a:p>
          <a:p>
            <a:pPr marL="0" indent="0" eaLnBrk="1" hangingPunct="1">
              <a:lnSpc>
                <a:spcPct val="80000"/>
              </a:lnSpc>
              <a:buFont typeface="Wingdings" panose="05000000000000000000" pitchFamily="2" charset="2"/>
              <a:buNone/>
            </a:pPr>
            <a:endParaRPr lang="en-US" altLang="en-US" sz="800" i="1">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2000" b="1" i="1">
                <a:latin typeface="Tahoma" panose="020B0604030504040204" pitchFamily="34" charset="0"/>
              </a:rPr>
              <a:t>A General Introduction to the Bible:</a:t>
            </a:r>
          </a:p>
          <a:p>
            <a:pPr marL="0" indent="0" eaLnBrk="1" hangingPunct="1">
              <a:lnSpc>
                <a:spcPct val="80000"/>
              </a:lnSpc>
              <a:buFont typeface="Wingdings" panose="05000000000000000000" pitchFamily="2" charset="2"/>
              <a:buNone/>
            </a:pPr>
            <a:endParaRPr lang="en-US" altLang="en-US" sz="400">
              <a:latin typeface="Tahoma" panose="020B0604030504040204" pitchFamily="34" charset="0"/>
            </a:endParaRPr>
          </a:p>
          <a:p>
            <a:pPr marL="0" indent="0" eaLnBrk="1" hangingPunct="1">
              <a:lnSpc>
                <a:spcPct val="80000"/>
              </a:lnSpc>
            </a:pPr>
            <a:r>
              <a:rPr lang="ja-JP" altLang="en-US" sz="2000">
                <a:latin typeface="Tahoma" panose="020B0604030504040204" pitchFamily="34" charset="0"/>
              </a:rPr>
              <a:t>“</a:t>
            </a:r>
            <a:r>
              <a:rPr lang="en-US" altLang="ja-JP" sz="2000">
                <a:latin typeface="Tahoma" panose="020B0604030504040204" pitchFamily="34" charset="0"/>
              </a:rPr>
              <a:t>Nevertheless, the period from about </a:t>
            </a:r>
            <a:r>
              <a:rPr lang="en-US" altLang="ja-JP" sz="2000" b="1">
                <a:solidFill>
                  <a:srgbClr val="FF0000"/>
                </a:solidFill>
                <a:latin typeface="Tahoma" panose="020B0604030504040204" pitchFamily="34" charset="0"/>
              </a:rPr>
              <a:t>500 to 1000 [A.D.] </a:t>
            </a:r>
            <a:r>
              <a:rPr lang="en-US" altLang="ja-JP" sz="2000">
                <a:latin typeface="Tahoma" panose="020B0604030504040204" pitchFamily="34" charset="0"/>
              </a:rPr>
              <a:t>produced scholars who were revising the Old Testament and adding finer points to the Hebrew text. Those scholars, </a:t>
            </a:r>
            <a:r>
              <a:rPr lang="en-US" altLang="ja-JP" sz="2000" b="1">
                <a:solidFill>
                  <a:srgbClr val="FF0000"/>
                </a:solidFill>
                <a:latin typeface="Tahoma" panose="020B0604030504040204" pitchFamily="34" charset="0"/>
              </a:rPr>
              <a:t>the Masoretes</a:t>
            </a:r>
            <a:r>
              <a:rPr lang="en-US" altLang="ja-JP" sz="2000">
                <a:latin typeface="Tahoma" panose="020B0604030504040204" pitchFamily="34" charset="0"/>
              </a:rPr>
              <a:t>, produced the Masoretic text, which is still the authoritative text of the </a:t>
            </a:r>
            <a:r>
              <a:rPr lang="en-US" altLang="ja-JP" sz="2000" b="1">
                <a:solidFill>
                  <a:srgbClr val="FF0000"/>
                </a:solidFill>
                <a:latin typeface="Tahoma" panose="020B0604030504040204" pitchFamily="34" charset="0"/>
              </a:rPr>
              <a:t>Hebrew Scriptures.</a:t>
            </a:r>
            <a:r>
              <a:rPr lang="ja-JP" altLang="en-US" sz="2000">
                <a:latin typeface="Tahoma" panose="020B0604030504040204" pitchFamily="34" charset="0"/>
              </a:rPr>
              <a:t>”</a:t>
            </a:r>
            <a:r>
              <a:rPr lang="en-US" altLang="ja-JP" sz="2000">
                <a:latin typeface="Tahoma" panose="020B0604030504040204" pitchFamily="34" charset="0"/>
              </a:rPr>
              <a:t> P. 447</a:t>
            </a:r>
          </a:p>
          <a:p>
            <a:pPr marL="0" indent="0" eaLnBrk="1" hangingPunct="1">
              <a:lnSpc>
                <a:spcPct val="80000"/>
              </a:lnSpc>
            </a:pPr>
            <a:endParaRPr lang="en-US" altLang="en-US" sz="400">
              <a:latin typeface="Tahoma" panose="020B0604030504040204" pitchFamily="34" charset="0"/>
            </a:endParaRPr>
          </a:p>
          <a:p>
            <a:pPr marL="0" indent="0" eaLnBrk="1" hangingPunct="1">
              <a:lnSpc>
                <a:spcPct val="80000"/>
              </a:lnSpc>
            </a:pPr>
            <a:r>
              <a:rPr lang="en-US" altLang="en-US" sz="2000">
                <a:latin typeface="Tahoma" panose="020B0604030504040204" pitchFamily="34" charset="0"/>
              </a:rPr>
              <a:t>"The </a:t>
            </a:r>
            <a:r>
              <a:rPr lang="en-US" altLang="en-US" sz="2000" b="1">
                <a:solidFill>
                  <a:srgbClr val="FF0000"/>
                </a:solidFill>
                <a:latin typeface="Tahoma" panose="020B0604030504040204" pitchFamily="34" charset="0"/>
              </a:rPr>
              <a:t>Dead Sea Scrolls</a:t>
            </a:r>
            <a:r>
              <a:rPr lang="en-US" altLang="en-US" sz="2000">
                <a:solidFill>
                  <a:srgbClr val="FF0000"/>
                </a:solidFill>
                <a:latin typeface="Tahoma" panose="020B0604030504040204" pitchFamily="34" charset="0"/>
              </a:rPr>
              <a:t>, </a:t>
            </a:r>
            <a:r>
              <a:rPr lang="en-US" altLang="en-US" sz="2000">
                <a:latin typeface="Tahoma" panose="020B0604030504040204" pitchFamily="34" charset="0"/>
              </a:rPr>
              <a:t>discovered in March 1947, include </a:t>
            </a:r>
            <a:r>
              <a:rPr lang="ja-JP" altLang="en-US" sz="2000">
                <a:latin typeface="Tahoma" panose="020B0604030504040204" pitchFamily="34" charset="0"/>
              </a:rPr>
              <a:t>“</a:t>
            </a:r>
            <a:r>
              <a:rPr lang="en-US" altLang="ja-JP" sz="2000">
                <a:latin typeface="Tahoma" panose="020B0604030504040204" pitchFamily="34" charset="0"/>
              </a:rPr>
              <a:t>thousands of fragments, which together represent every Old Testament book except Esther. . .</a:t>
            </a:r>
            <a:r>
              <a:rPr lang="ja-JP" altLang="en-US" sz="2000">
                <a:latin typeface="Tahoma" panose="020B0604030504040204" pitchFamily="34" charset="0"/>
              </a:rPr>
              <a:t>”</a:t>
            </a:r>
            <a:r>
              <a:rPr lang="en-US" altLang="ja-JP" sz="2000">
                <a:latin typeface="Tahoma" panose="020B0604030504040204" pitchFamily="34" charset="0"/>
              </a:rPr>
              <a:t> p. 360</a:t>
            </a:r>
          </a:p>
          <a:p>
            <a:pPr marL="0" indent="0" eaLnBrk="1" hangingPunct="1">
              <a:lnSpc>
                <a:spcPct val="80000"/>
              </a:lnSpc>
            </a:pPr>
            <a:endParaRPr lang="en-US" altLang="en-US" sz="400">
              <a:latin typeface="Tahoma" panose="020B0604030504040204" pitchFamily="34" charset="0"/>
            </a:endParaRPr>
          </a:p>
          <a:p>
            <a:pPr marL="0" indent="0" eaLnBrk="1" hangingPunct="1">
              <a:lnSpc>
                <a:spcPct val="80000"/>
              </a:lnSpc>
            </a:pPr>
            <a:r>
              <a:rPr lang="ja-JP" altLang="en-US" sz="2000">
                <a:latin typeface="Tahoma" panose="020B0604030504040204" pitchFamily="34" charset="0"/>
              </a:rPr>
              <a:t>“</a:t>
            </a:r>
            <a:r>
              <a:rPr lang="en-US" altLang="ja-JP" sz="2000">
                <a:latin typeface="Tahoma" panose="020B0604030504040204" pitchFamily="34" charset="0"/>
              </a:rPr>
              <a:t>There can be no reasonable doubt that the </a:t>
            </a:r>
            <a:r>
              <a:rPr lang="en-US" altLang="ja-JP" sz="2000" b="1">
                <a:solidFill>
                  <a:srgbClr val="FF0000"/>
                </a:solidFill>
                <a:latin typeface="Tahoma" panose="020B0604030504040204" pitchFamily="34" charset="0"/>
              </a:rPr>
              <a:t>Qumran manuscripts </a:t>
            </a:r>
            <a:r>
              <a:rPr lang="en-US" altLang="ja-JP" sz="2000">
                <a:latin typeface="Tahoma" panose="020B0604030504040204" pitchFamily="34" charset="0"/>
              </a:rPr>
              <a:t>came from </a:t>
            </a:r>
            <a:r>
              <a:rPr lang="en-US" altLang="ja-JP" sz="2000" b="1">
                <a:solidFill>
                  <a:srgbClr val="FF0000"/>
                </a:solidFill>
                <a:latin typeface="Tahoma" panose="020B0604030504040204" pitchFamily="34" charset="0"/>
              </a:rPr>
              <a:t>the century before Christ and the first century A.D.</a:t>
            </a:r>
            <a:r>
              <a:rPr lang="en-US" altLang="ja-JP" sz="2000">
                <a:solidFill>
                  <a:srgbClr val="FF0000"/>
                </a:solidFill>
                <a:latin typeface="Tahoma" panose="020B0604030504040204" pitchFamily="34" charset="0"/>
              </a:rPr>
              <a:t>  </a:t>
            </a:r>
            <a:r>
              <a:rPr lang="en-US" altLang="ja-JP" sz="2000">
                <a:latin typeface="Tahoma" panose="020B0604030504040204" pitchFamily="34" charset="0"/>
              </a:rPr>
              <a:t>Thus, they are </a:t>
            </a:r>
            <a:r>
              <a:rPr lang="en-US" altLang="ja-JP" sz="2000" b="1">
                <a:solidFill>
                  <a:srgbClr val="FF0000"/>
                </a:solidFill>
                <a:latin typeface="Tahoma" panose="020B0604030504040204" pitchFamily="34" charset="0"/>
              </a:rPr>
              <a:t>one thousand years older than the Masoretic manuscripts </a:t>
            </a:r>
            <a:r>
              <a:rPr lang="en-US" altLang="ja-JP" sz="2000">
                <a:latin typeface="Tahoma" panose="020B0604030504040204" pitchFamily="34" charset="0"/>
              </a:rPr>
              <a:t>of the tenth century.</a:t>
            </a:r>
            <a:r>
              <a:rPr lang="ja-JP" altLang="en-US" sz="2000">
                <a:latin typeface="Tahoma" panose="020B0604030504040204" pitchFamily="34" charset="0"/>
              </a:rPr>
              <a:t>”</a:t>
            </a:r>
            <a:r>
              <a:rPr lang="en-US" altLang="ja-JP" sz="2000">
                <a:latin typeface="Tahoma" panose="020B0604030504040204" pitchFamily="34" charset="0"/>
              </a:rPr>
              <a:t>  p. 366</a:t>
            </a:r>
          </a:p>
          <a:p>
            <a:pPr marL="0" indent="0" eaLnBrk="1" hangingPunct="1">
              <a:lnSpc>
                <a:spcPct val="80000"/>
              </a:lnSpc>
              <a:buFont typeface="Wingdings" panose="05000000000000000000" pitchFamily="2" charset="2"/>
              <a:buNone/>
            </a:pPr>
            <a:endParaRPr lang="en-US" altLang="en-US" sz="1800">
              <a:latin typeface="Tahoma" panose="020B0604030504040204" pitchFamily="34" charset="0"/>
            </a:endParaRPr>
          </a:p>
        </p:txBody>
      </p:sp>
      <p:sp>
        <p:nvSpPr>
          <p:cNvPr id="307202" name="Rectangle 2">
            <a:extLst>
              <a:ext uri="{FF2B5EF4-FFF2-40B4-BE49-F238E27FC236}">
                <a16:creationId xmlns:a16="http://schemas.microsoft.com/office/drawing/2014/main" id="{E0D28FC1-4874-473C-AAB4-30C2F554C3A1}"/>
              </a:ext>
            </a:extLst>
          </p:cNvPr>
          <p:cNvSpPr>
            <a:spLocks noGrp="1" noChangeArrowheads="1"/>
          </p:cNvSpPr>
          <p:nvPr>
            <p:ph type="title"/>
          </p:nvPr>
        </p:nvSpPr>
        <p:spPr>
          <a:xfrm>
            <a:off x="-35996" y="-1372"/>
            <a:ext cx="8229600" cy="363322"/>
          </a:xfrm>
        </p:spPr>
        <p:txBody>
          <a:bodyPr>
            <a:noAutofit/>
          </a:bodyPr>
          <a:lstStyle/>
          <a:p>
            <a:pPr eaLnBrk="1" hangingPunct="1">
              <a:defRPr/>
            </a:pPr>
            <a:r>
              <a:rPr lang="en-US" sz="3200" dirty="0">
                <a:latin typeface="Copperplate"/>
                <a:ea typeface="ＭＳ Ｐゴシック" charset="0"/>
                <a:cs typeface="Copperplate"/>
              </a:rPr>
              <a:t> THE BIBLE </a:t>
            </a:r>
          </a:p>
        </p:txBody>
      </p:sp>
      <p:sp>
        <p:nvSpPr>
          <p:cNvPr id="86019" name="Slide Number Placeholder 5">
            <a:extLst>
              <a:ext uri="{FF2B5EF4-FFF2-40B4-BE49-F238E27FC236}">
                <a16:creationId xmlns:a16="http://schemas.microsoft.com/office/drawing/2014/main" id="{BFD88AA2-675C-44F8-B001-AB8DE0720A38}"/>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CE74FDB-CFD4-47EC-A017-A4FD68764275}" type="slidenum">
              <a:rPr lang="en-US" altLang="en-US" sz="1400"/>
              <a:pPr eaLnBrk="1" hangingPunct="1"/>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1DFE3C4C-32B4-4164-A69B-84308BF27FC3}"/>
              </a:ext>
            </a:extLst>
          </p:cNvPr>
          <p:cNvSpPr>
            <a:spLocks noGrp="1" noChangeArrowheads="1"/>
          </p:cNvSpPr>
          <p:nvPr>
            <p:ph idx="1"/>
          </p:nvPr>
        </p:nvSpPr>
        <p:spPr>
          <a:xfrm>
            <a:off x="152400" y="971550"/>
            <a:ext cx="8305800" cy="3630613"/>
          </a:xfrm>
        </p:spPr>
        <p:txBody>
          <a:bodyPr/>
          <a:lstStyle/>
          <a:p>
            <a:pPr marL="57150" indent="-57150" eaLnBrk="1" hangingPunct="1">
              <a:lnSpc>
                <a:spcPct val="80000"/>
              </a:lnSpc>
              <a:buFont typeface="Wingdings" panose="05000000000000000000" pitchFamily="2" charset="2"/>
              <a:buNone/>
            </a:pPr>
            <a:r>
              <a:rPr lang="en-US" altLang="en-US" sz="800">
                <a:latin typeface="Tahoma" panose="020B0604030504040204" pitchFamily="34" charset="0"/>
              </a:rPr>
              <a:t>	</a:t>
            </a:r>
          </a:p>
          <a:p>
            <a:pPr marL="57150" indent="-57150" eaLnBrk="1" hangingPunct="1">
              <a:buFont typeface="Wingdings 3" panose="05040102010807070707" pitchFamily="18" charset="2"/>
              <a:buNone/>
            </a:pPr>
            <a:r>
              <a:rPr lang="en-US" altLang="en-US" b="1">
                <a:latin typeface="Arial" panose="020B0604020202020204" pitchFamily="34" charset="0"/>
              </a:rPr>
              <a:t>21	</a:t>
            </a:r>
            <a:r>
              <a:rPr lang="en-US" altLang="en-US">
                <a:latin typeface="Arial" panose="020B0604020202020204" pitchFamily="34" charset="0"/>
              </a:rPr>
              <a:t>To them that are</a:t>
            </a:r>
            <a:r>
              <a:rPr lang="en-US" altLang="en-US">
                <a:solidFill>
                  <a:srgbClr val="FF0000"/>
                </a:solidFill>
                <a:latin typeface="Arial" panose="020B0604020202020204" pitchFamily="34" charset="0"/>
              </a:rPr>
              <a:t> </a:t>
            </a:r>
            <a:r>
              <a:rPr lang="en-US" altLang="en-US" b="1">
                <a:solidFill>
                  <a:srgbClr val="FF0000"/>
                </a:solidFill>
                <a:latin typeface="Arial" panose="020B0604020202020204" pitchFamily="34" charset="0"/>
              </a:rPr>
              <a:t>without law</a:t>
            </a:r>
            <a:r>
              <a:rPr lang="en-US" altLang="en-US">
                <a:solidFill>
                  <a:srgbClr val="FF0000"/>
                </a:solidFill>
                <a:latin typeface="Arial" panose="020B0604020202020204" pitchFamily="34" charset="0"/>
              </a:rPr>
              <a:t>, </a:t>
            </a:r>
            <a:r>
              <a:rPr lang="en-US" altLang="en-US" i="1">
                <a:latin typeface="Arial" panose="020B0604020202020204" pitchFamily="34" charset="0"/>
              </a:rPr>
              <a:t>as without law, </a:t>
            </a:r>
            <a:r>
              <a:rPr lang="en-US" altLang="en-US">
                <a:latin typeface="Arial" panose="020B0604020202020204" pitchFamily="34" charset="0"/>
              </a:rPr>
              <a:t>(being not without law to God, but under the law to Christ,) that I might gain them that are without law.</a:t>
            </a:r>
          </a:p>
          <a:p>
            <a:pPr marL="57150" indent="-57150" eaLnBrk="1" hangingPunct="1">
              <a:buFont typeface="Wingdings" panose="05000000000000000000" pitchFamily="2" charset="2"/>
              <a:buNone/>
            </a:pPr>
            <a:r>
              <a:rPr lang="en-US" altLang="en-US" b="1">
                <a:latin typeface="Arial" panose="020B0604020202020204" pitchFamily="34" charset="0"/>
              </a:rPr>
              <a:t>22	</a:t>
            </a:r>
            <a:r>
              <a:rPr lang="en-US" altLang="en-US">
                <a:latin typeface="Arial" panose="020B0604020202020204" pitchFamily="34" charset="0"/>
              </a:rPr>
              <a:t>To </a:t>
            </a:r>
            <a:r>
              <a:rPr lang="en-US" altLang="en-US" b="1">
                <a:solidFill>
                  <a:srgbClr val="FF0000"/>
                </a:solidFill>
                <a:latin typeface="Arial" panose="020B0604020202020204" pitchFamily="34" charset="0"/>
              </a:rPr>
              <a:t>the weak</a:t>
            </a:r>
            <a:r>
              <a:rPr lang="en-US" altLang="en-US">
                <a:solidFill>
                  <a:srgbClr val="FF0000"/>
                </a:solidFill>
                <a:latin typeface="Arial" panose="020B0604020202020204" pitchFamily="34" charset="0"/>
              </a:rPr>
              <a:t> </a:t>
            </a:r>
            <a:r>
              <a:rPr lang="en-US" altLang="en-US">
                <a:latin typeface="Arial" panose="020B0604020202020204" pitchFamily="34" charset="0"/>
              </a:rPr>
              <a:t>became I as weak, that I might gain the weak; </a:t>
            </a:r>
            <a:r>
              <a:rPr lang="en-US" altLang="en-US" b="1">
                <a:solidFill>
                  <a:srgbClr val="FF0000"/>
                </a:solidFill>
                <a:latin typeface="Arial" panose="020B0604020202020204" pitchFamily="34" charset="0"/>
              </a:rPr>
              <a:t>I am made all things to all men, </a:t>
            </a:r>
            <a:r>
              <a:rPr lang="en-US" altLang="en-US">
                <a:latin typeface="Arial" panose="020B0604020202020204" pitchFamily="34" charset="0"/>
              </a:rPr>
              <a:t>that I might by all means save some. </a:t>
            </a:r>
            <a:endParaRPr lang="en-US" altLang="en-US" b="1">
              <a:latin typeface="Arial" panose="020B0604020202020204" pitchFamily="34" charset="0"/>
            </a:endParaRPr>
          </a:p>
          <a:p>
            <a:pPr marL="57150" indent="-57150" eaLnBrk="1" hangingPunct="1">
              <a:buFont typeface="Wingdings" panose="05000000000000000000" pitchFamily="2" charset="2"/>
              <a:buNone/>
            </a:pPr>
            <a:r>
              <a:rPr lang="en-US" altLang="en-US" b="1">
                <a:latin typeface="Arial" panose="020B0604020202020204" pitchFamily="34" charset="0"/>
              </a:rPr>
              <a:t>23	Paul</a:t>
            </a:r>
            <a:r>
              <a:rPr lang="ja-JP" altLang="en-US" b="1">
                <a:latin typeface="Arial" panose="020B0604020202020204" pitchFamily="34" charset="0"/>
              </a:rPr>
              <a:t>’</a:t>
            </a:r>
            <a:r>
              <a:rPr lang="en-US" altLang="ja-JP" b="1">
                <a:latin typeface="Arial" panose="020B0604020202020204" pitchFamily="34" charset="0"/>
              </a:rPr>
              <a:t>s Rationale</a:t>
            </a:r>
            <a:r>
              <a:rPr lang="en-US" altLang="ja-JP">
                <a:latin typeface="Arial" panose="020B0604020202020204" pitchFamily="34" charset="0"/>
              </a:rPr>
              <a:t>: </a:t>
            </a:r>
            <a:r>
              <a:rPr lang="en-US" altLang="ja-JP" b="1">
                <a:solidFill>
                  <a:srgbClr val="FF0000"/>
                </a:solidFill>
                <a:latin typeface="Arial" panose="020B0604020202020204" pitchFamily="34" charset="0"/>
              </a:rPr>
              <a:t>And this I do for the gospel</a:t>
            </a:r>
            <a:r>
              <a:rPr lang="ja-JP" altLang="en-US" b="1">
                <a:solidFill>
                  <a:srgbClr val="FF0000"/>
                </a:solidFill>
                <a:latin typeface="Arial" panose="020B0604020202020204" pitchFamily="34" charset="0"/>
              </a:rPr>
              <a:t>’</a:t>
            </a:r>
            <a:r>
              <a:rPr lang="en-US" altLang="ja-JP" b="1">
                <a:solidFill>
                  <a:srgbClr val="FF0000"/>
                </a:solidFill>
                <a:latin typeface="Arial" panose="020B0604020202020204" pitchFamily="34" charset="0"/>
              </a:rPr>
              <a:t>s sake, that I might be partaker thereof with you.</a:t>
            </a:r>
            <a:endParaRPr lang="en-US" altLang="ja-JP" sz="800" b="1">
              <a:solidFill>
                <a:srgbClr val="FF0000"/>
              </a:solidFill>
              <a:latin typeface="Arial" panose="020B0604020202020204" pitchFamily="34" charset="0"/>
            </a:endParaRPr>
          </a:p>
          <a:p>
            <a:pPr marL="57150" indent="-57150" eaLnBrk="1" hangingPunct="1">
              <a:buFont typeface="Wingdings" panose="05000000000000000000" pitchFamily="2" charset="2"/>
              <a:buNone/>
            </a:pPr>
            <a:r>
              <a:rPr lang="en-US" altLang="en-US" sz="800">
                <a:latin typeface="Arial" panose="020B0604020202020204" pitchFamily="34" charset="0"/>
              </a:rPr>
              <a:t>				</a:t>
            </a:r>
          </a:p>
          <a:p>
            <a:pPr marL="57150" indent="-57150" eaLnBrk="1" hangingPunct="1">
              <a:buFont typeface="Wingdings" panose="05000000000000000000" pitchFamily="2" charset="2"/>
              <a:buNone/>
            </a:pPr>
            <a:r>
              <a:rPr lang="en-US" altLang="en-US" i="1">
                <a:latin typeface="Arial" panose="020B0604020202020204" pitchFamily="34" charset="0"/>
              </a:rPr>
              <a:t>					</a:t>
            </a:r>
            <a:r>
              <a:rPr lang="en-US" altLang="en-US">
                <a:latin typeface="Arial" panose="020B0604020202020204" pitchFamily="34" charset="0"/>
              </a:rPr>
              <a:t>1 Corinthians 9:20-23</a:t>
            </a:r>
          </a:p>
          <a:p>
            <a:pPr marL="57150" indent="-57150" eaLnBrk="1" hangingPunct="1">
              <a:buFont typeface="Wingdings" panose="05000000000000000000" pitchFamily="2" charset="2"/>
              <a:buNone/>
            </a:pPr>
            <a:endParaRPr lang="en-US" altLang="en-US">
              <a:latin typeface="Tahoma" panose="020B0604030504040204" pitchFamily="34" charset="0"/>
            </a:endParaRPr>
          </a:p>
        </p:txBody>
      </p:sp>
      <p:sp>
        <p:nvSpPr>
          <p:cNvPr id="20482" name="Rectangle 2">
            <a:extLst>
              <a:ext uri="{FF2B5EF4-FFF2-40B4-BE49-F238E27FC236}">
                <a16:creationId xmlns:a16="http://schemas.microsoft.com/office/drawing/2014/main" id="{0E853516-D5F5-4192-9A6B-66FE540BD39E}"/>
              </a:ext>
            </a:extLst>
          </p:cNvPr>
          <p:cNvSpPr>
            <a:spLocks noGrp="1" noChangeArrowheads="1"/>
          </p:cNvSpPr>
          <p:nvPr>
            <p:ph type="title"/>
          </p:nvPr>
        </p:nvSpPr>
        <p:spPr>
          <a:xfrm>
            <a:off x="152400" y="133350"/>
            <a:ext cx="6629400" cy="514350"/>
          </a:xfrm>
        </p:spPr>
        <p:txBody>
          <a:bodyPr>
            <a:normAutofit fontScale="90000"/>
          </a:bodyPr>
          <a:lstStyle/>
          <a:p>
            <a:pPr eaLnBrk="1" hangingPunct="1">
              <a:defRPr/>
            </a:pPr>
            <a:r>
              <a:rPr lang="en-US" sz="3200" dirty="0">
                <a:latin typeface="Copperplate"/>
                <a:ea typeface="ＭＳ Ｐゴシック" charset="0"/>
                <a:cs typeface="Copperplate"/>
              </a:rPr>
              <a:t>Paul's Key to Witnessing: Common Ground</a:t>
            </a:r>
          </a:p>
        </p:txBody>
      </p:sp>
      <p:sp>
        <p:nvSpPr>
          <p:cNvPr id="35843" name="Slide Number Placeholder 5">
            <a:extLst>
              <a:ext uri="{FF2B5EF4-FFF2-40B4-BE49-F238E27FC236}">
                <a16:creationId xmlns:a16="http://schemas.microsoft.com/office/drawing/2014/main" id="{1723942B-3705-49FF-8049-9353477E0A88}"/>
              </a:ext>
            </a:extLst>
          </p:cNvPr>
          <p:cNvSpPr>
            <a:spLocks noGrp="1"/>
          </p:cNvSpPr>
          <p:nvPr>
            <p:ph type="sldNum" sz="quarter" idx="12"/>
          </p:nvPr>
        </p:nvSpPr>
        <p:spPr bwMode="auto">
          <a:xfrm>
            <a:off x="8382000" y="47053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11A47D7-507F-42B1-8BCB-0D8537D71F62}" type="slidenum">
              <a:rPr lang="en-US" altLang="en-US" sz="1400"/>
              <a:pPr eaLnBrk="1" hangingPunct="1"/>
              <a:t>3</a:t>
            </a:fld>
            <a:endParaRPr lang="en-US" altLang="en-US" sz="1400"/>
          </a:p>
        </p:txBody>
      </p:sp>
      <p:pic>
        <p:nvPicPr>
          <p:cNvPr id="35844" name="Picture 1" descr="Apostle Paul.jpeg">
            <a:extLst>
              <a:ext uri="{FF2B5EF4-FFF2-40B4-BE49-F238E27FC236}">
                <a16:creationId xmlns:a16="http://schemas.microsoft.com/office/drawing/2014/main" id="{5B94EAFA-D06C-4BC9-B043-E81DCD98F4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0"/>
            <a:ext cx="1028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a:extLst>
              <a:ext uri="{FF2B5EF4-FFF2-40B4-BE49-F238E27FC236}">
                <a16:creationId xmlns:a16="http://schemas.microsoft.com/office/drawing/2014/main" id="{3E36ECA4-49E6-4B3D-937C-551FBD001054}"/>
              </a:ext>
            </a:extLst>
          </p:cNvPr>
          <p:cNvSpPr>
            <a:spLocks noGrp="1" noChangeArrowheads="1"/>
          </p:cNvSpPr>
          <p:nvPr>
            <p:ph idx="1"/>
          </p:nvPr>
        </p:nvSpPr>
        <p:spPr>
          <a:xfrm>
            <a:off x="228600" y="361950"/>
            <a:ext cx="8686800" cy="4114800"/>
          </a:xfrm>
        </p:spPr>
        <p:txBody>
          <a:bodyPr/>
          <a:lstStyle/>
          <a:p>
            <a:pPr marL="0" indent="0" algn="ctr" eaLnBrk="1" hangingPunct="1">
              <a:lnSpc>
                <a:spcPct val="80000"/>
              </a:lnSpc>
              <a:buFont typeface="Wingdings" panose="05000000000000000000" pitchFamily="2" charset="2"/>
              <a:buNone/>
            </a:pPr>
            <a:endParaRPr lang="en-US" altLang="en-US" b="1">
              <a:latin typeface="Tahoma" panose="020B0604030504040204" pitchFamily="34" charset="0"/>
            </a:endParaRPr>
          </a:p>
          <a:p>
            <a:pPr marL="0" indent="0" algn="ctr" eaLnBrk="1" hangingPunct="1">
              <a:lnSpc>
                <a:spcPct val="80000"/>
              </a:lnSpc>
              <a:buFont typeface="Wingdings" panose="05000000000000000000" pitchFamily="2" charset="2"/>
              <a:buNone/>
            </a:pPr>
            <a:r>
              <a:rPr lang="en-US" altLang="en-US" b="1" i="1">
                <a:latin typeface="Arial" panose="020B0604020202020204" pitchFamily="34" charset="0"/>
              </a:rPr>
              <a:t>Timeframe for Removing Text from OT Manuscripts</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So manuscripts that scholars used to create the 1611 King James Version of the </a:t>
            </a:r>
            <a:r>
              <a:rPr lang="en-US" altLang="en-US" sz="2000" b="1">
                <a:latin typeface="Arial" panose="020B0604020202020204" pitchFamily="34" charset="0"/>
              </a:rPr>
              <a:t>Old Testament </a:t>
            </a:r>
            <a:r>
              <a:rPr lang="en-US" altLang="en-US" sz="2000">
                <a:latin typeface="Arial" panose="020B0604020202020204" pitchFamily="34" charset="0"/>
              </a:rPr>
              <a:t>were dated around </a:t>
            </a:r>
            <a:r>
              <a:rPr lang="en-US" altLang="en-US" sz="2000" b="1">
                <a:latin typeface="Arial" panose="020B0604020202020204" pitchFamily="34" charset="0"/>
              </a:rPr>
              <a:t>1,000 A.D</a:t>
            </a:r>
            <a:r>
              <a:rPr lang="en-US" altLang="en-US" sz="2000">
                <a:latin typeface="Arial" panose="020B0604020202020204" pitchFamily="34" charset="0"/>
              </a:rPr>
              <a:t>.</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In 1842, when Joseph Smith told John Wentworth that we believe the Bible is the word of God as far as it is translated correctly and when 1 Nephi 3 said plain and precious truths had been removed from a book, </a:t>
            </a:r>
            <a:r>
              <a:rPr lang="en-US" altLang="en-US" sz="2000" b="1">
                <a:solidFill>
                  <a:srgbClr val="FF0000"/>
                </a:solidFill>
                <a:latin typeface="Arial" panose="020B0604020202020204" pitchFamily="34" charset="0"/>
              </a:rPr>
              <a:t>if actual text was removed from the Old Testament, there was a timeframe from 1450 BC to 1000 AD to possibly remove text from the Old Testament.</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Later, men discovered the Essenes</a:t>
            </a:r>
            <a:r>
              <a:rPr lang="ja-JP" altLang="en-US" sz="2000">
                <a:latin typeface="Arial" panose="020B0604020202020204" pitchFamily="34" charset="0"/>
              </a:rPr>
              <a:t>’</a:t>
            </a:r>
            <a:r>
              <a:rPr lang="en-US" altLang="ja-JP" sz="2000">
                <a:latin typeface="Arial" panose="020B0604020202020204" pitchFamily="34" charset="0"/>
              </a:rPr>
              <a:t> Dead Sea Scrolls</a:t>
            </a:r>
            <a:r>
              <a:rPr lang="en-US" altLang="ja-JP" sz="2000" b="1">
                <a:solidFill>
                  <a:srgbClr val="FF0000"/>
                </a:solidFill>
                <a:latin typeface="Arial" panose="020B0604020202020204" pitchFamily="34" charset="0"/>
              </a:rPr>
              <a:t>.  If text was removed from the OT (e.g., story of Enoch), it would now have to be between 1450 BC and the time of Christ</a:t>
            </a:r>
            <a:r>
              <a:rPr lang="en-US" altLang="ja-JP" sz="2000">
                <a:solidFill>
                  <a:srgbClr val="FF0000"/>
                </a:solidFill>
                <a:latin typeface="Arial" panose="020B0604020202020204" pitchFamily="34" charset="0"/>
              </a:rPr>
              <a:t>.</a:t>
            </a:r>
          </a:p>
          <a:p>
            <a:pPr marL="0" indent="0" eaLnBrk="1" hangingPunct="1">
              <a:lnSpc>
                <a:spcPct val="80000"/>
              </a:lnSpc>
              <a:buFont typeface="Wingdings" panose="05000000000000000000" pitchFamily="2" charset="2"/>
              <a:buNone/>
            </a:pPr>
            <a:endParaRPr lang="en-US" altLang="en-US">
              <a:latin typeface="Arial" panose="020B0604020202020204" pitchFamily="34" charset="0"/>
            </a:endParaRPr>
          </a:p>
          <a:p>
            <a:pPr marL="0" indent="0" eaLnBrk="1" hangingPunct="1">
              <a:lnSpc>
                <a:spcPct val="80000"/>
              </a:lnSpc>
              <a:buFont typeface="Wingdings" panose="05000000000000000000" pitchFamily="2" charset="2"/>
              <a:buNone/>
            </a:pPr>
            <a:endParaRPr lang="en-US" altLang="en-US">
              <a:latin typeface="Tahoma" panose="020B0604030504040204" pitchFamily="34" charset="0"/>
            </a:endParaRPr>
          </a:p>
        </p:txBody>
      </p:sp>
      <p:sp>
        <p:nvSpPr>
          <p:cNvPr id="311298" name="Rectangle 2">
            <a:extLst>
              <a:ext uri="{FF2B5EF4-FFF2-40B4-BE49-F238E27FC236}">
                <a16:creationId xmlns:a16="http://schemas.microsoft.com/office/drawing/2014/main" id="{23D1B03C-EA1B-469E-849F-25567C81532A}"/>
              </a:ext>
            </a:extLst>
          </p:cNvPr>
          <p:cNvSpPr>
            <a:spLocks noGrp="1" noChangeArrowheads="1"/>
          </p:cNvSpPr>
          <p:nvPr>
            <p:ph type="title"/>
          </p:nvPr>
        </p:nvSpPr>
        <p:spPr>
          <a:xfrm>
            <a:off x="19441" y="0"/>
            <a:ext cx="8229600" cy="4381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88067" name="Slide Number Placeholder 5">
            <a:extLst>
              <a:ext uri="{FF2B5EF4-FFF2-40B4-BE49-F238E27FC236}">
                <a16:creationId xmlns:a16="http://schemas.microsoft.com/office/drawing/2014/main" id="{E9CE3667-0B4F-438D-AFC1-2BE8E92F3035}"/>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067F215-47B6-4394-BF94-F736E5E2FB47}" type="slidenum">
              <a:rPr lang="en-US" altLang="en-US" sz="1400"/>
              <a:pPr eaLnBrk="1" hangingPunct="1"/>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a:extLst>
              <a:ext uri="{FF2B5EF4-FFF2-40B4-BE49-F238E27FC236}">
                <a16:creationId xmlns:a16="http://schemas.microsoft.com/office/drawing/2014/main" id="{DEC90441-6BBA-4F8A-8132-300197D3DABB}"/>
              </a:ext>
            </a:extLst>
          </p:cNvPr>
          <p:cNvSpPr>
            <a:spLocks noGrp="1" noChangeArrowheads="1"/>
          </p:cNvSpPr>
          <p:nvPr>
            <p:ph idx="1"/>
          </p:nvPr>
        </p:nvSpPr>
        <p:spPr>
          <a:xfrm>
            <a:off x="228600" y="590550"/>
            <a:ext cx="8610600" cy="3630613"/>
          </a:xfrm>
        </p:spPr>
        <p:txBody>
          <a:bodyPr/>
          <a:lstStyle/>
          <a:p>
            <a:pPr marL="0" indent="0" algn="ctr" eaLnBrk="1" hangingPunct="1">
              <a:lnSpc>
                <a:spcPct val="80000"/>
              </a:lnSpc>
              <a:buFont typeface="Wingdings" panose="05000000000000000000" pitchFamily="2" charset="2"/>
              <a:buNone/>
            </a:pPr>
            <a:endParaRPr lang="en-US" altLang="en-US" b="1">
              <a:latin typeface="Tahoma" panose="020B0604030504040204" pitchFamily="34" charset="0"/>
            </a:endParaRPr>
          </a:p>
          <a:p>
            <a:pPr marL="0" indent="0" algn="ctr" eaLnBrk="1" hangingPunct="1">
              <a:lnSpc>
                <a:spcPct val="80000"/>
              </a:lnSpc>
              <a:buFont typeface="Wingdings" panose="05000000000000000000" pitchFamily="2" charset="2"/>
              <a:buNone/>
            </a:pPr>
            <a:r>
              <a:rPr lang="en-US" altLang="en-US" sz="2000" b="1" i="1">
                <a:latin typeface="Tahoma" panose="020B0604030504040204" pitchFamily="34" charset="0"/>
              </a:rPr>
              <a:t>Old Testament </a:t>
            </a: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The OT was translated from </a:t>
            </a:r>
            <a:r>
              <a:rPr lang="en-US" altLang="en-US" sz="2000" b="1">
                <a:solidFill>
                  <a:srgbClr val="FF0000"/>
                </a:solidFill>
                <a:latin typeface="Tahoma" panose="020B0604030504040204" pitchFamily="34" charset="0"/>
              </a:rPr>
              <a:t>a small number, but accurate Hebrew manuscripts.</a:t>
            </a:r>
          </a:p>
          <a:p>
            <a:pPr marL="0" indent="0" algn="ctr" eaLnBrk="1" hangingPunct="1">
              <a:lnSpc>
                <a:spcPct val="80000"/>
              </a:lnSpc>
              <a:buFont typeface="Wingdings" panose="05000000000000000000" pitchFamily="2" charset="2"/>
              <a:buNone/>
            </a:pPr>
            <a:r>
              <a:rPr lang="en-US" altLang="en-US" sz="2000">
                <a:latin typeface="Tahoma" panose="020B0604030504040204" pitchFamily="34" charset="0"/>
              </a:rPr>
              <a:t>vs.</a:t>
            </a: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a:p>
            <a:pPr marL="0" indent="0" algn="ctr" eaLnBrk="1" hangingPunct="1">
              <a:lnSpc>
                <a:spcPct val="80000"/>
              </a:lnSpc>
              <a:buFont typeface="Wingdings" panose="05000000000000000000" pitchFamily="2" charset="2"/>
              <a:buNone/>
            </a:pPr>
            <a:r>
              <a:rPr lang="en-US" altLang="en-US" sz="2000" b="1" i="1">
                <a:latin typeface="Tahoma" panose="020B0604030504040204" pitchFamily="34" charset="0"/>
              </a:rPr>
              <a:t>New Testament</a:t>
            </a:r>
          </a:p>
          <a:p>
            <a:pPr marL="0" indent="0" algn="ctr" eaLnBrk="1" hangingPunct="1">
              <a:lnSpc>
                <a:spcPct val="80000"/>
              </a:lnSpc>
              <a:buFont typeface="Wingdings" panose="05000000000000000000" pitchFamily="2" charset="2"/>
              <a:buNone/>
            </a:pPr>
            <a:endParaRPr lang="en-US" altLang="en-US" sz="2000" b="1" i="1">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The NT was translated from </a:t>
            </a:r>
            <a:r>
              <a:rPr lang="en-US" altLang="en-US" sz="2000" b="1">
                <a:solidFill>
                  <a:srgbClr val="FF0000"/>
                </a:solidFill>
                <a:latin typeface="Tahoma" panose="020B0604030504040204" pitchFamily="34" charset="0"/>
              </a:rPr>
              <a:t>a large number, but less accurate Greek manuscripts.</a:t>
            </a:r>
          </a:p>
        </p:txBody>
      </p:sp>
      <p:sp>
        <p:nvSpPr>
          <p:cNvPr id="313346" name="Rectangle 2">
            <a:extLst>
              <a:ext uri="{FF2B5EF4-FFF2-40B4-BE49-F238E27FC236}">
                <a16:creationId xmlns:a16="http://schemas.microsoft.com/office/drawing/2014/main" id="{6E133B30-DFEF-4EF2-B22B-9DEEE3C75A7B}"/>
              </a:ext>
            </a:extLst>
          </p:cNvPr>
          <p:cNvSpPr>
            <a:spLocks noGrp="1" noChangeArrowheads="1"/>
          </p:cNvSpPr>
          <p:nvPr>
            <p:ph type="title"/>
          </p:nvPr>
        </p:nvSpPr>
        <p:spPr>
          <a:xfrm>
            <a:off x="0" y="0"/>
            <a:ext cx="8229600" cy="5905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90115" name="Slide Number Placeholder 5">
            <a:extLst>
              <a:ext uri="{FF2B5EF4-FFF2-40B4-BE49-F238E27FC236}">
                <a16:creationId xmlns:a16="http://schemas.microsoft.com/office/drawing/2014/main" id="{1E78D4ED-7ADE-4269-B8E8-346B56D89480}"/>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3023DB9-E8DF-4209-93AF-2ECB6059BD51}" type="slidenum">
              <a:rPr lang="en-US" altLang="en-US" sz="1400"/>
              <a:pPr eaLnBrk="1" hangingPunct="1"/>
              <a:t>31</a:t>
            </a:fld>
            <a:endParaRPr lang="en-US"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A06DB-1AFF-45B8-8024-8855914F6660}"/>
              </a:ext>
            </a:extLst>
          </p:cNvPr>
          <p:cNvSpPr>
            <a:spLocks noGrp="1"/>
          </p:cNvSpPr>
          <p:nvPr>
            <p:ph type="title"/>
          </p:nvPr>
        </p:nvSpPr>
        <p:spPr>
          <a:xfrm>
            <a:off x="4648200" y="1428750"/>
            <a:ext cx="4191000" cy="3505200"/>
          </a:xfrm>
        </p:spPr>
        <p:txBody>
          <a:bodyPr/>
          <a:lstStyle/>
          <a:p>
            <a:pPr algn="r">
              <a:defRPr/>
            </a:pPr>
            <a:r>
              <a:rPr lang="en-US" dirty="0">
                <a:latin typeface="Copperplate"/>
                <a:ea typeface="ＭＳ Ｐゴシック" charset="0"/>
                <a:cs typeface="Copperplate"/>
              </a:rPr>
              <a:t> new testament manuscripts</a:t>
            </a:r>
            <a:br>
              <a:rPr lang="en-US" dirty="0">
                <a:latin typeface="Copperplate"/>
                <a:ea typeface="ＭＳ Ｐゴシック" charset="0"/>
                <a:cs typeface="Copperplate"/>
              </a:rPr>
            </a:br>
            <a:endParaRPr lang="en-US" dirty="0">
              <a:latin typeface="Copperplate"/>
              <a:ea typeface="ＭＳ Ｐゴシック" charset="0"/>
              <a:cs typeface="Copperplate"/>
            </a:endParaRPr>
          </a:p>
        </p:txBody>
      </p:sp>
      <p:sp>
        <p:nvSpPr>
          <p:cNvPr id="4" name="Slide Number Placeholder 3">
            <a:extLst>
              <a:ext uri="{FF2B5EF4-FFF2-40B4-BE49-F238E27FC236}">
                <a16:creationId xmlns:a16="http://schemas.microsoft.com/office/drawing/2014/main" id="{BAF0681E-51F8-44B5-9EBE-F07B58EA67A3}"/>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0668C48-1F21-4C8D-99DD-38E7DA42C13A}" type="slidenum">
              <a:rPr lang="en-US" altLang="en-US" sz="1000">
                <a:latin typeface="Lucida Sans Unicode" panose="020B0602030504020204" pitchFamily="34" charset="0"/>
              </a:rPr>
              <a:pPr eaLnBrk="1" hangingPunct="1"/>
              <a:t>32</a:t>
            </a:fld>
            <a:endParaRPr lang="en-US" altLang="en-US" sz="1000">
              <a:latin typeface="Lucida Sans Unicode" panose="020B0602030504020204" pitchFamily="34" charset="0"/>
            </a:endParaRPr>
          </a:p>
        </p:txBody>
      </p:sp>
      <p:pic>
        <p:nvPicPr>
          <p:cNvPr id="92163" name="Picture 5" descr="NT Manuscript 2.jpeg">
            <a:extLst>
              <a:ext uri="{FF2B5EF4-FFF2-40B4-BE49-F238E27FC236}">
                <a16:creationId xmlns:a16="http://schemas.microsoft.com/office/drawing/2014/main" id="{51376B4A-6D7E-4AB9-99E7-3209511208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52550"/>
            <a:ext cx="4000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a:extLst>
              <a:ext uri="{FF2B5EF4-FFF2-40B4-BE49-F238E27FC236}">
                <a16:creationId xmlns:a16="http://schemas.microsoft.com/office/drawing/2014/main" id="{C6861777-639F-49C9-9FAE-426BF925C630}"/>
              </a:ext>
            </a:extLst>
          </p:cNvPr>
          <p:cNvSpPr>
            <a:spLocks noGrp="1" noChangeArrowheads="1"/>
          </p:cNvSpPr>
          <p:nvPr>
            <p:ph idx="1"/>
          </p:nvPr>
        </p:nvSpPr>
        <p:spPr>
          <a:xfrm>
            <a:off x="6350" y="0"/>
            <a:ext cx="9144000" cy="5314950"/>
          </a:xfrm>
        </p:spPr>
        <p:txBody>
          <a:bodyPr/>
          <a:lstStyle/>
          <a:p>
            <a:pPr marL="0" indent="0" algn="ctr" eaLnBrk="1" hangingPunct="1">
              <a:lnSpc>
                <a:spcPct val="80000"/>
              </a:lnSpc>
              <a:buFont typeface="Wingdings" panose="05000000000000000000" pitchFamily="2" charset="2"/>
              <a:buNone/>
            </a:pPr>
            <a:endParaRPr lang="en-US" altLang="en-US" b="1">
              <a:latin typeface="Tahoma" panose="020B0604030504040204" pitchFamily="34" charset="0"/>
            </a:endParaRPr>
          </a:p>
          <a:p>
            <a:pPr marL="0" indent="0" algn="ctr" eaLnBrk="1" hangingPunct="1">
              <a:lnSpc>
                <a:spcPct val="80000"/>
              </a:lnSpc>
              <a:buFont typeface="Wingdings" panose="05000000000000000000" pitchFamily="2" charset="2"/>
              <a:buNone/>
            </a:pPr>
            <a:r>
              <a:rPr lang="en-US" altLang="en-US" b="1" i="1">
                <a:solidFill>
                  <a:srgbClr val="FF0000"/>
                </a:solidFill>
                <a:latin typeface="Tahoma" panose="020B0604030504040204" pitchFamily="34" charset="0"/>
              </a:rPr>
              <a:t>New</a:t>
            </a:r>
            <a:r>
              <a:rPr lang="en-US" altLang="en-US" b="1" i="1">
                <a:latin typeface="Tahoma" panose="020B0604030504040204" pitchFamily="34" charset="0"/>
              </a:rPr>
              <a:t> Testament Manuscripts</a:t>
            </a:r>
          </a:p>
          <a:p>
            <a:pPr marL="0" indent="0" eaLnBrk="1" hangingPunct="1">
              <a:lnSpc>
                <a:spcPct val="80000"/>
              </a:lnSpc>
              <a:buFont typeface="Wingdings" panose="05000000000000000000" pitchFamily="2" charset="2"/>
              <a:buNone/>
            </a:pPr>
            <a:endParaRPr lang="en-US" altLang="en-US" sz="900">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50 AD to 100 AD – The </a:t>
            </a:r>
            <a:r>
              <a:rPr lang="en-US" altLang="en-US" sz="2000" b="1">
                <a:solidFill>
                  <a:srgbClr val="FF0000"/>
                </a:solidFill>
                <a:latin typeface="Tahoma" panose="020B0604030504040204" pitchFamily="34" charset="0"/>
              </a:rPr>
              <a:t>27 books of the NT are written on papyrus </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90 AD – Because </a:t>
            </a:r>
            <a:r>
              <a:rPr lang="en-US" altLang="en-US" sz="2000" b="1">
                <a:solidFill>
                  <a:srgbClr val="FF0000"/>
                </a:solidFill>
                <a:latin typeface="Tahoma" panose="020B0604030504040204" pitchFamily="34" charset="0"/>
              </a:rPr>
              <a:t>papyrus disintegrates </a:t>
            </a:r>
            <a:r>
              <a:rPr lang="en-US" altLang="en-US" sz="2000">
                <a:latin typeface="Tahoma" panose="020B0604030504040204" pitchFamily="34" charset="0"/>
              </a:rPr>
              <a:t>rapidly, </a:t>
            </a:r>
            <a:r>
              <a:rPr lang="en-US" altLang="en-US" sz="2000" b="1">
                <a:solidFill>
                  <a:srgbClr val="FF0000"/>
                </a:solidFill>
                <a:latin typeface="Tahoma" panose="020B0604030504040204" pitchFamily="34" charset="0"/>
              </a:rPr>
              <a:t>copies</a:t>
            </a:r>
            <a:r>
              <a:rPr lang="en-US" altLang="en-US" sz="2000">
                <a:latin typeface="Tahoma" panose="020B0604030504040204" pitchFamily="34" charset="0"/>
              </a:rPr>
              <a:t> started to be made.</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302 AD – Diocletian started to persecute Christians and destroy manuscripts.</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325 AD – </a:t>
            </a:r>
            <a:r>
              <a:rPr lang="en-US" altLang="en-US" sz="2000" b="1">
                <a:latin typeface="Tahoma" panose="020B0604030504040204" pitchFamily="34" charset="0"/>
              </a:rPr>
              <a:t>Constantine</a:t>
            </a:r>
            <a:r>
              <a:rPr lang="en-US" altLang="en-US" sz="2000">
                <a:latin typeface="Tahoma" panose="020B0604030504040204" pitchFamily="34" charset="0"/>
              </a:rPr>
              <a:t> – manuscripts began to abound and the 	</a:t>
            </a:r>
            <a:r>
              <a:rPr lang="en-US" altLang="en-US" sz="2000" b="1">
                <a:latin typeface="Tahoma" panose="020B0604030504040204" pitchFamily="34" charset="0"/>
              </a:rPr>
              <a:t>Council of Nicaea </a:t>
            </a:r>
            <a:r>
              <a:rPr lang="en-US" altLang="en-US" sz="2000">
                <a:latin typeface="Tahoma" panose="020B0604030504040204" pitchFamily="34" charset="0"/>
              </a:rPr>
              <a:t>(Complete NT available through Eusebius) </a:t>
            </a:r>
            <a:r>
              <a:rPr lang="en-US" altLang="en-US" sz="2000" b="1">
                <a:solidFill>
                  <a:srgbClr val="FF0000"/>
                </a:solidFill>
                <a:latin typeface="Tahoma" panose="020B0604030504040204" pitchFamily="34" charset="0"/>
              </a:rPr>
              <a:t>– James, 2 Peter, 2 and 3 John and Jude were </a:t>
            </a:r>
            <a:r>
              <a:rPr lang="ja-JP" altLang="en-US" sz="2000" b="1">
                <a:solidFill>
                  <a:srgbClr val="FF0000"/>
                </a:solidFill>
                <a:latin typeface="Tahoma" panose="020B0604030504040204" pitchFamily="34" charset="0"/>
              </a:rPr>
              <a:t>“</a:t>
            </a:r>
            <a:r>
              <a:rPr lang="en-US" altLang="ja-JP" sz="2000" b="1">
                <a:solidFill>
                  <a:srgbClr val="FF0000"/>
                </a:solidFill>
                <a:latin typeface="Tahoma" panose="020B0604030504040204" pitchFamily="34" charset="0"/>
              </a:rPr>
              <a:t>spoken against</a:t>
            </a:r>
            <a:r>
              <a:rPr lang="ja-JP" altLang="en-US" sz="2000" b="1">
                <a:solidFill>
                  <a:srgbClr val="FF0000"/>
                </a:solidFill>
                <a:latin typeface="Tahoma" panose="020B0604030504040204" pitchFamily="34" charset="0"/>
              </a:rPr>
              <a:t>”</a:t>
            </a:r>
            <a:r>
              <a:rPr lang="en-US" altLang="ja-JP" sz="2000" b="1">
                <a:solidFill>
                  <a:srgbClr val="FF0000"/>
                </a:solidFill>
                <a:latin typeface="Tahoma" panose="020B0604030504040204" pitchFamily="34" charset="0"/>
              </a:rPr>
              <a:t> (out of canon)</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367 AD – </a:t>
            </a:r>
            <a:r>
              <a:rPr lang="en-US" altLang="en-US" sz="2000" b="1">
                <a:latin typeface="Tahoma" panose="020B0604030504040204" pitchFamily="34" charset="0"/>
              </a:rPr>
              <a:t>Athanasius</a:t>
            </a:r>
            <a:r>
              <a:rPr lang="ja-JP" altLang="en-US" sz="2000" b="1">
                <a:latin typeface="Tahoma" panose="020B0604030504040204" pitchFamily="34" charset="0"/>
              </a:rPr>
              <a:t>’</a:t>
            </a:r>
            <a:r>
              <a:rPr lang="en-US" altLang="ja-JP" sz="2000" b="1">
                <a:latin typeface="Tahoma" panose="020B0604030504040204" pitchFamily="34" charset="0"/>
              </a:rPr>
              <a:t> Easter Letter </a:t>
            </a:r>
            <a:r>
              <a:rPr lang="en-US" altLang="ja-JP" sz="2000">
                <a:latin typeface="Tahoma" panose="020B0604030504040204" pitchFamily="34" charset="0"/>
              </a:rPr>
              <a:t>(the father of orthodoxy) clearly and emphatically settled the matter by listing </a:t>
            </a:r>
            <a:r>
              <a:rPr lang="en-US" altLang="ja-JP" sz="2000" b="1">
                <a:solidFill>
                  <a:srgbClr val="FF0000"/>
                </a:solidFill>
                <a:latin typeface="Tahoma" panose="020B0604030504040204" pitchFamily="34" charset="0"/>
              </a:rPr>
              <a:t>all 27 books as being acceptable</a:t>
            </a:r>
            <a:r>
              <a:rPr lang="en-US" altLang="ja-JP" sz="2000">
                <a:latin typeface="Tahoma" panose="020B0604030504040204" pitchFamily="34" charset="0"/>
              </a:rPr>
              <a:t>.</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382 AD – Jerome writes the entire Bible in Latin – the </a:t>
            </a:r>
            <a:r>
              <a:rPr lang="en-US" altLang="en-US" sz="2000" b="1">
                <a:solidFill>
                  <a:srgbClr val="FF0000"/>
                </a:solidFill>
                <a:latin typeface="Tahoma" panose="020B0604030504040204" pitchFamily="34" charset="0"/>
              </a:rPr>
              <a:t>Latin Vulgate</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1455 AD – </a:t>
            </a:r>
            <a:r>
              <a:rPr lang="en-US" altLang="en-US" sz="2000" b="1">
                <a:solidFill>
                  <a:srgbClr val="FF0000"/>
                </a:solidFill>
                <a:latin typeface="Tahoma" panose="020B0604030504040204" pitchFamily="34" charset="0"/>
              </a:rPr>
              <a:t>Gutenberg printed the Latin Vulgate</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1516 AD – Erasmus printed </a:t>
            </a:r>
            <a:r>
              <a:rPr lang="en-US" altLang="en-US" sz="2000" b="1">
                <a:solidFill>
                  <a:srgbClr val="FF0000"/>
                </a:solidFill>
                <a:latin typeface="Tahoma" panose="020B0604030504040204" pitchFamily="34" charset="0"/>
              </a:rPr>
              <a:t>first Greek NT </a:t>
            </a:r>
            <a:r>
              <a:rPr lang="en-US" altLang="en-US" sz="2000">
                <a:latin typeface="Tahoma" panose="020B0604030504040204" pitchFamily="34" charset="0"/>
              </a:rPr>
              <a:t>(became the Textus Receptus)</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1611 AD – KJV scholars used the </a:t>
            </a:r>
            <a:r>
              <a:rPr lang="en-US" altLang="en-US" sz="2000" b="1">
                <a:solidFill>
                  <a:srgbClr val="FF0000"/>
                </a:solidFill>
                <a:latin typeface="Tahoma" panose="020B0604030504040204" pitchFamily="34" charset="0"/>
              </a:rPr>
              <a:t>Textus Receptus </a:t>
            </a:r>
            <a:r>
              <a:rPr lang="en-US" altLang="en-US" sz="2000">
                <a:latin typeface="Tahoma" panose="020B0604030504040204" pitchFamily="34" charset="0"/>
              </a:rPr>
              <a:t>to make KJV NT.</a:t>
            </a: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a:latin typeface="Tahoma" panose="020B0604030504040204" pitchFamily="34" charset="0"/>
              </a:rPr>
              <a:t>	</a:t>
            </a:r>
            <a:r>
              <a:rPr lang="en-US" altLang="en-US" sz="600">
                <a:latin typeface="Tahoma" panose="020B0604030504040204" pitchFamily="34" charset="0"/>
              </a:rPr>
              <a:t>	</a:t>
            </a:r>
          </a:p>
        </p:txBody>
      </p:sp>
      <p:sp>
        <p:nvSpPr>
          <p:cNvPr id="315394" name="Rectangle 2">
            <a:extLst>
              <a:ext uri="{FF2B5EF4-FFF2-40B4-BE49-F238E27FC236}">
                <a16:creationId xmlns:a16="http://schemas.microsoft.com/office/drawing/2014/main" id="{8EDE700E-6A76-4170-BC5B-0DF1098B5781}"/>
              </a:ext>
            </a:extLst>
          </p:cNvPr>
          <p:cNvSpPr>
            <a:spLocks noGrp="1" noChangeArrowheads="1"/>
          </p:cNvSpPr>
          <p:nvPr>
            <p:ph type="title"/>
          </p:nvPr>
        </p:nvSpPr>
        <p:spPr>
          <a:xfrm>
            <a:off x="0" y="17090"/>
            <a:ext cx="8229600" cy="344860"/>
          </a:xfrm>
        </p:spPr>
        <p:txBody>
          <a:bodyPr>
            <a:normAutofit fontScale="90000"/>
          </a:bodyPr>
          <a:lstStyle/>
          <a:p>
            <a:pPr eaLnBrk="1" hangingPunct="1">
              <a:defRPr/>
            </a:pPr>
            <a:r>
              <a:rPr lang="en-US" sz="3600" dirty="0">
                <a:latin typeface="Copperplate"/>
                <a:ea typeface="ＭＳ Ｐゴシック" charset="0"/>
                <a:cs typeface="Copperplate"/>
              </a:rPr>
              <a:t>THE BIBLE </a:t>
            </a:r>
          </a:p>
        </p:txBody>
      </p:sp>
      <p:sp>
        <p:nvSpPr>
          <p:cNvPr id="93187" name="Slide Number Placeholder 5">
            <a:extLst>
              <a:ext uri="{FF2B5EF4-FFF2-40B4-BE49-F238E27FC236}">
                <a16:creationId xmlns:a16="http://schemas.microsoft.com/office/drawing/2014/main" id="{4BB3A12C-D8F1-4CB3-8A8F-F53DCC2E4139}"/>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2BA526E-68F0-42F0-9128-D8E85E45C2E7}" type="slidenum">
              <a:rPr lang="en-US" altLang="en-US" sz="1400"/>
              <a:pPr eaLnBrk="1" hangingPunct="1"/>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a:extLst>
              <a:ext uri="{FF2B5EF4-FFF2-40B4-BE49-F238E27FC236}">
                <a16:creationId xmlns:a16="http://schemas.microsoft.com/office/drawing/2014/main" id="{17C5BC44-D93D-422E-9B7A-760C76FE0203}"/>
              </a:ext>
            </a:extLst>
          </p:cNvPr>
          <p:cNvSpPr>
            <a:spLocks noGrp="1" noChangeArrowheads="1"/>
          </p:cNvSpPr>
          <p:nvPr>
            <p:ph idx="1"/>
          </p:nvPr>
        </p:nvSpPr>
        <p:spPr>
          <a:xfrm>
            <a:off x="152400" y="0"/>
            <a:ext cx="8991600" cy="4095750"/>
          </a:xfrm>
        </p:spPr>
        <p:txBody>
          <a:bodyPr/>
          <a:lstStyle/>
          <a:p>
            <a:pPr marL="0" indent="0" algn="ctr" eaLnBrk="1" hangingPunct="1">
              <a:lnSpc>
                <a:spcPct val="80000"/>
              </a:lnSpc>
              <a:buFont typeface="Wingdings" panose="05000000000000000000" pitchFamily="2" charset="2"/>
              <a:buNone/>
            </a:pPr>
            <a:endParaRPr lang="en-US" altLang="en-US" b="1">
              <a:latin typeface="Arial" panose="020B0604020202020204" pitchFamily="34" charset="0"/>
            </a:endParaRPr>
          </a:p>
          <a:p>
            <a:pPr marL="0" indent="0" algn="ctr" eaLnBrk="1" hangingPunct="1">
              <a:lnSpc>
                <a:spcPct val="80000"/>
              </a:lnSpc>
              <a:buFont typeface="Wingdings" panose="05000000000000000000" pitchFamily="2" charset="2"/>
              <a:buNone/>
            </a:pPr>
            <a:r>
              <a:rPr lang="en-US" altLang="en-US" b="1" i="1">
                <a:latin typeface="Arial" panose="020B0604020202020204" pitchFamily="34" charset="0"/>
              </a:rPr>
              <a:t>New Testament Manuscripts</a:t>
            </a:r>
          </a:p>
          <a:p>
            <a:pPr marL="0" indent="0" eaLnBrk="1" hangingPunct="1">
              <a:lnSpc>
                <a:spcPct val="80000"/>
              </a:lnSpc>
              <a:buFont typeface="Wingdings" panose="05000000000000000000" pitchFamily="2" charset="2"/>
              <a:buNone/>
            </a:pPr>
            <a:endParaRPr lang="en-US" altLang="en-US" sz="900">
              <a:latin typeface="Arial" panose="020B0604020202020204" pitchFamily="34" charset="0"/>
            </a:endParaRPr>
          </a:p>
          <a:p>
            <a:pPr marL="0" indent="0" eaLnBrk="1" hangingPunct="1">
              <a:lnSpc>
                <a:spcPct val="80000"/>
              </a:lnSpc>
              <a:buFont typeface="Wingdings" panose="05000000000000000000" pitchFamily="2" charset="2"/>
              <a:buNone/>
            </a:pPr>
            <a:endParaRPr lang="en-US" altLang="en-US" sz="900">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b="1" i="1">
                <a:latin typeface="Arial" panose="020B0604020202020204" pitchFamily="34" charset="0"/>
              </a:rPr>
              <a:t>A General Introduction to the Bible:</a:t>
            </a:r>
          </a:p>
          <a:p>
            <a:pPr marL="0" indent="0" eaLnBrk="1" hangingPunct="1">
              <a:lnSpc>
                <a:spcPct val="80000"/>
              </a:lnSpc>
              <a:buFont typeface="Wingdings" panose="05000000000000000000" pitchFamily="2" charset="2"/>
              <a:buNone/>
            </a:pPr>
            <a:endParaRPr lang="en-US" altLang="en-US" sz="800" i="1">
              <a:latin typeface="Arial" panose="020B0604020202020204" pitchFamily="34" charset="0"/>
            </a:endParaRPr>
          </a:p>
          <a:p>
            <a:pPr marL="0" indent="0" eaLnBrk="1" hangingPunct="1">
              <a:lnSpc>
                <a:spcPct val="80000"/>
              </a:lnSpc>
            </a:pPr>
            <a:r>
              <a:rPr lang="ja-JP" altLang="en-US" sz="2000">
                <a:latin typeface="Arial" panose="020B0604020202020204" pitchFamily="34" charset="0"/>
              </a:rPr>
              <a:t>“</a:t>
            </a:r>
            <a:r>
              <a:rPr lang="en-US" altLang="ja-JP" sz="2000">
                <a:latin typeface="Arial" panose="020B0604020202020204" pitchFamily="34" charset="0"/>
              </a:rPr>
              <a:t>Most of the New Testament books were written during the second half of the first century . . . They were undoubtedly written on papyrus and have all subsequently been lost . . . </a:t>
            </a:r>
            <a:r>
              <a:rPr lang="en-US" altLang="ja-JP" sz="2000" b="1">
                <a:solidFill>
                  <a:srgbClr val="FF0000"/>
                </a:solidFill>
                <a:latin typeface="Arial" panose="020B0604020202020204" pitchFamily="34" charset="0"/>
              </a:rPr>
              <a:t>copies</a:t>
            </a:r>
            <a:r>
              <a:rPr lang="en-US" altLang="ja-JP" sz="2000">
                <a:latin typeface="Arial" panose="020B0604020202020204" pitchFamily="34" charset="0"/>
              </a:rPr>
              <a:t> were made as early as A.D. 95.</a:t>
            </a:r>
            <a:r>
              <a:rPr lang="ja-JP" altLang="en-US" sz="2000">
                <a:latin typeface="Arial" panose="020B0604020202020204" pitchFamily="34" charset="0"/>
              </a:rPr>
              <a:t>”</a:t>
            </a:r>
            <a:r>
              <a:rPr lang="en-US" altLang="ja-JP" sz="2000">
                <a:latin typeface="Arial" panose="020B0604020202020204" pitchFamily="34" charset="0"/>
              </a:rPr>
              <a:t> (p. 445)</a:t>
            </a:r>
            <a:endParaRPr lang="en-US" altLang="ja-JP" sz="2000" i="1">
              <a:latin typeface="Arial" panose="020B0604020202020204" pitchFamily="34" charset="0"/>
            </a:endParaRPr>
          </a:p>
          <a:p>
            <a:pPr marL="0" indent="0" eaLnBrk="1" hangingPunct="1">
              <a:lnSpc>
                <a:spcPct val="80000"/>
              </a:lnSpc>
            </a:pPr>
            <a:endParaRPr lang="en-US" altLang="en-US" sz="800" i="1">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Today, there are </a:t>
            </a:r>
            <a:r>
              <a:rPr lang="en-US" altLang="en-US" sz="2000" b="1">
                <a:solidFill>
                  <a:srgbClr val="FF0000"/>
                </a:solidFill>
                <a:latin typeface="Arial" panose="020B0604020202020204" pitchFamily="34" charset="0"/>
              </a:rPr>
              <a:t>5,366 partial and complete New Testament manuscripts </a:t>
            </a:r>
            <a:r>
              <a:rPr lang="en-US" altLang="en-US" sz="2000">
                <a:latin typeface="Arial" panose="020B0604020202020204" pitchFamily="34" charset="0"/>
              </a:rPr>
              <a:t>written between the second and fifteenth centuries. (p. 355)</a:t>
            </a:r>
          </a:p>
          <a:p>
            <a:pPr marL="0" indent="0" eaLnBrk="1" hangingPunct="1">
              <a:lnSpc>
                <a:spcPct val="80000"/>
              </a:lnSpc>
            </a:pPr>
            <a:endParaRPr lang="en-US" altLang="en-US" sz="800">
              <a:latin typeface="Arial" panose="020B0604020202020204" pitchFamily="34" charset="0"/>
            </a:endParaRPr>
          </a:p>
          <a:p>
            <a:pPr marL="0" indent="0" eaLnBrk="1" hangingPunct="1">
              <a:lnSpc>
                <a:spcPct val="80000"/>
              </a:lnSpc>
            </a:pPr>
            <a:r>
              <a:rPr lang="ja-JP" altLang="en-US" sz="2000">
                <a:latin typeface="Arial" panose="020B0604020202020204" pitchFamily="34" charset="0"/>
              </a:rPr>
              <a:t>“</a:t>
            </a:r>
            <a:r>
              <a:rPr lang="en-US" altLang="ja-JP" sz="2000">
                <a:latin typeface="Arial" panose="020B0604020202020204" pitchFamily="34" charset="0"/>
              </a:rPr>
              <a:t>Hence, whereas the fidelity of the Old Testament is based on relatively few but good manuscripts, the integrity of the </a:t>
            </a:r>
            <a:r>
              <a:rPr lang="en-US" altLang="ja-JP" sz="2000" b="1">
                <a:solidFill>
                  <a:srgbClr val="FF0000"/>
                </a:solidFill>
                <a:latin typeface="Arial" panose="020B0604020202020204" pitchFamily="34" charset="0"/>
              </a:rPr>
              <a:t>New Testament </a:t>
            </a:r>
            <a:r>
              <a:rPr lang="en-US" altLang="ja-JP" sz="2000">
                <a:latin typeface="Arial" panose="020B0604020202020204" pitchFamily="34" charset="0"/>
              </a:rPr>
              <a:t>is derived by a critical comparison of </a:t>
            </a:r>
            <a:r>
              <a:rPr lang="en-US" altLang="ja-JP" sz="2000" b="1">
                <a:solidFill>
                  <a:srgbClr val="FF0000"/>
                </a:solidFill>
                <a:latin typeface="Arial" panose="020B0604020202020204" pitchFamily="34" charset="0"/>
              </a:rPr>
              <a:t>many manuscripts that are of poorer quality </a:t>
            </a:r>
            <a:r>
              <a:rPr lang="en-US" altLang="ja-JP" sz="2000">
                <a:latin typeface="Arial" panose="020B0604020202020204" pitchFamily="34" charset="0"/>
              </a:rPr>
              <a:t>(i.e., they possess more variant readings).</a:t>
            </a:r>
            <a:r>
              <a:rPr lang="ja-JP" altLang="en-US" sz="2000">
                <a:latin typeface="Arial" panose="020B0604020202020204" pitchFamily="34" charset="0"/>
              </a:rPr>
              <a:t>”</a:t>
            </a:r>
            <a:r>
              <a:rPr lang="en-US" altLang="ja-JP" sz="2000">
                <a:latin typeface="Arial" panose="020B0604020202020204" pitchFamily="34" charset="0"/>
              </a:rPr>
              <a:t> (p. 466)</a:t>
            </a:r>
          </a:p>
          <a:p>
            <a:pPr marL="0" indent="0" eaLnBrk="1" hangingPunct="1">
              <a:lnSpc>
                <a:spcPct val="80000"/>
              </a:lnSpc>
            </a:pPr>
            <a:endParaRPr lang="en-US" altLang="en-US" sz="900">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a:latin typeface="Tahoma" panose="020B0604030504040204" pitchFamily="34" charset="0"/>
              </a:rPr>
              <a:t>	</a:t>
            </a:r>
            <a:r>
              <a:rPr lang="en-US" altLang="en-US" sz="600">
                <a:latin typeface="Tahoma" panose="020B0604030504040204" pitchFamily="34" charset="0"/>
              </a:rPr>
              <a:t>	</a:t>
            </a:r>
          </a:p>
        </p:txBody>
      </p:sp>
      <p:sp>
        <p:nvSpPr>
          <p:cNvPr id="317442" name="Rectangle 2">
            <a:extLst>
              <a:ext uri="{FF2B5EF4-FFF2-40B4-BE49-F238E27FC236}">
                <a16:creationId xmlns:a16="http://schemas.microsoft.com/office/drawing/2014/main" id="{75DDE288-0485-47A2-A6D6-E1E9D703E3B9}"/>
              </a:ext>
            </a:extLst>
          </p:cNvPr>
          <p:cNvSpPr>
            <a:spLocks noGrp="1" noChangeArrowheads="1"/>
          </p:cNvSpPr>
          <p:nvPr>
            <p:ph type="title"/>
          </p:nvPr>
        </p:nvSpPr>
        <p:spPr>
          <a:xfrm>
            <a:off x="0" y="0"/>
            <a:ext cx="8229600" cy="514350"/>
          </a:xfrm>
        </p:spPr>
        <p:txBody>
          <a:bodyPr>
            <a:normAutofit fontScale="90000"/>
          </a:bodyPr>
          <a:lstStyle/>
          <a:p>
            <a:pPr eaLnBrk="1" hangingPunct="1">
              <a:defRPr/>
            </a:pPr>
            <a:r>
              <a:rPr lang="en-US" sz="3200" dirty="0">
                <a:latin typeface="Copperplate"/>
                <a:ea typeface="ＭＳ Ｐゴシック" charset="0"/>
                <a:cs typeface="Copperplate"/>
              </a:rPr>
              <a:t> THE BIBLE </a:t>
            </a:r>
          </a:p>
        </p:txBody>
      </p:sp>
      <p:sp>
        <p:nvSpPr>
          <p:cNvPr id="95235" name="Slide Number Placeholder 5">
            <a:extLst>
              <a:ext uri="{FF2B5EF4-FFF2-40B4-BE49-F238E27FC236}">
                <a16:creationId xmlns:a16="http://schemas.microsoft.com/office/drawing/2014/main" id="{6D167E66-EE13-4253-9F94-4DC18BD3372C}"/>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76FFA50-49FA-4A00-9A48-C6565A636F0F}" type="slidenum">
              <a:rPr lang="en-US" altLang="en-US" sz="1400"/>
              <a:pPr eaLnBrk="1" hangingPunct="1"/>
              <a:t>34</a:t>
            </a:fld>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a:extLst>
              <a:ext uri="{FF2B5EF4-FFF2-40B4-BE49-F238E27FC236}">
                <a16:creationId xmlns:a16="http://schemas.microsoft.com/office/drawing/2014/main" id="{FF45A134-2416-4A84-A2FD-A26F60F5F00B}"/>
              </a:ext>
            </a:extLst>
          </p:cNvPr>
          <p:cNvSpPr>
            <a:spLocks noGrp="1" noChangeArrowheads="1"/>
          </p:cNvSpPr>
          <p:nvPr>
            <p:ph idx="1"/>
          </p:nvPr>
        </p:nvSpPr>
        <p:spPr>
          <a:xfrm>
            <a:off x="5171" y="285750"/>
            <a:ext cx="9144000" cy="4343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indent="0" algn="ctr" eaLnBrk="1" hangingPunct="1">
              <a:lnSpc>
                <a:spcPct val="80000"/>
              </a:lnSpc>
              <a:buFont typeface="Wingdings" charset="0"/>
              <a:buNone/>
              <a:defRPr/>
            </a:pPr>
            <a:r>
              <a:rPr lang="en-US" b="1" dirty="0">
                <a:ea typeface="ＭＳ Ｐゴシック" charset="0"/>
              </a:rPr>
              <a:t>EVANGELICAL VIEW</a:t>
            </a:r>
          </a:p>
          <a:p>
            <a:pPr marL="0" indent="0" algn="ctr" eaLnBrk="1" hangingPunct="1">
              <a:lnSpc>
                <a:spcPct val="80000"/>
              </a:lnSpc>
              <a:buFont typeface="Wingdings" charset="0"/>
              <a:buNone/>
              <a:defRPr/>
            </a:pPr>
            <a:r>
              <a:rPr lang="en-US" b="1" i="1" dirty="0">
                <a:ea typeface="ＭＳ Ｐゴシック" charset="0"/>
              </a:rPr>
              <a:t>New Testament Manuscripts</a:t>
            </a:r>
          </a:p>
          <a:p>
            <a:pPr marL="0" indent="0" eaLnBrk="1" hangingPunct="1">
              <a:lnSpc>
                <a:spcPct val="80000"/>
              </a:lnSpc>
              <a:buFont typeface="Wingdings" charset="0"/>
              <a:buNone/>
              <a:defRPr/>
            </a:pPr>
            <a:endParaRPr lang="en-US" sz="800" b="1" dirty="0">
              <a:ea typeface="ＭＳ Ｐゴシック" charset="0"/>
            </a:endParaRPr>
          </a:p>
          <a:p>
            <a:pPr marL="0" indent="0" eaLnBrk="1" hangingPunct="1">
              <a:lnSpc>
                <a:spcPct val="80000"/>
              </a:lnSpc>
              <a:buFont typeface="Wingdings" charset="0"/>
              <a:buNone/>
              <a:defRPr/>
            </a:pPr>
            <a:r>
              <a:rPr lang="en-US" sz="2000" b="1" i="1" dirty="0">
                <a:ea typeface="ＭＳ Ｐゴシック" charset="0"/>
              </a:rPr>
              <a:t>A General Introduction to the Bible</a:t>
            </a:r>
            <a:r>
              <a:rPr lang="en-US" sz="2000" i="1" dirty="0">
                <a:ea typeface="ＭＳ Ｐゴシック" charset="0"/>
              </a:rPr>
              <a:t>:</a:t>
            </a:r>
          </a:p>
          <a:p>
            <a:pPr marL="577850" indent="-288925" eaLnBrk="1" hangingPunct="1">
              <a:lnSpc>
                <a:spcPct val="80000"/>
              </a:lnSpc>
              <a:buFont typeface="Wingdings" charset="0"/>
              <a:buNone/>
              <a:defRPr/>
            </a:pPr>
            <a:endParaRPr lang="en-US" sz="2000" i="1" dirty="0">
              <a:ea typeface="ＭＳ Ｐゴシック" charset="0"/>
            </a:endParaRPr>
          </a:p>
          <a:p>
            <a:pPr marL="577850" indent="-288925" eaLnBrk="1" hangingPunct="1">
              <a:lnSpc>
                <a:spcPct val="80000"/>
              </a:lnSpc>
              <a:buFont typeface="Wingdings 3" charset="0"/>
              <a:buChar char=""/>
              <a:defRPr/>
            </a:pPr>
            <a:r>
              <a:rPr lang="ja-JP" altLang="en-US" sz="2000" dirty="0">
                <a:ea typeface="ＭＳ Ｐゴシック" charset="0"/>
              </a:rPr>
              <a:t>“</a:t>
            </a:r>
            <a:r>
              <a:rPr lang="en-US" altLang="ja-JP" sz="2000" dirty="0">
                <a:ea typeface="ＭＳ Ｐゴシック" charset="0"/>
              </a:rPr>
              <a:t>In fact, if there were no biblical manuscripts available today</a:t>
            </a:r>
            <a:r>
              <a:rPr lang="en-US" altLang="ja-JP" sz="2000" b="1" dirty="0">
                <a:solidFill>
                  <a:srgbClr val="FF0000"/>
                </a:solidFill>
                <a:ea typeface="ＭＳ Ｐゴシック" charset="0"/>
              </a:rPr>
              <a:t>, the entire New Testament could be reconstructed from the writings of the church Fathers </a:t>
            </a:r>
            <a:r>
              <a:rPr lang="en-US" altLang="ja-JP" sz="2000" dirty="0">
                <a:ea typeface="ＭＳ Ｐゴシック" charset="0"/>
              </a:rPr>
              <a:t>of the first three centuries with the exception of eleven verses.</a:t>
            </a:r>
            <a:r>
              <a:rPr lang="ja-JP" altLang="en-US" sz="2000" dirty="0">
                <a:ea typeface="ＭＳ Ｐゴシック" charset="0"/>
              </a:rPr>
              <a:t>”</a:t>
            </a:r>
            <a:r>
              <a:rPr lang="en-US" altLang="ja-JP" sz="2000" dirty="0">
                <a:ea typeface="ＭＳ Ｐゴシック" charset="0"/>
              </a:rPr>
              <a:t> 						</a:t>
            </a:r>
            <a:r>
              <a:rPr lang="en-US" sz="2000" dirty="0">
                <a:ea typeface="ＭＳ Ｐゴシック" charset="0"/>
              </a:rPr>
              <a:t>p. 466</a:t>
            </a:r>
          </a:p>
          <a:p>
            <a:pPr marL="577850" indent="-288925" eaLnBrk="1" hangingPunct="1">
              <a:lnSpc>
                <a:spcPct val="80000"/>
              </a:lnSpc>
              <a:buFont typeface="Wingdings" charset="0"/>
              <a:buNone/>
              <a:defRPr/>
            </a:pPr>
            <a:endParaRPr lang="en-US" sz="800" dirty="0">
              <a:ea typeface="ＭＳ Ｐゴシック" charset="0"/>
            </a:endParaRPr>
          </a:p>
          <a:p>
            <a:pPr marL="577850" indent="-288925" eaLnBrk="1" hangingPunct="1">
              <a:lnSpc>
                <a:spcPct val="80000"/>
              </a:lnSpc>
              <a:buFont typeface="Wingdings 3" charset="0"/>
              <a:buChar char=""/>
              <a:defRPr/>
            </a:pPr>
            <a:r>
              <a:rPr lang="ja-JP" altLang="en-US" sz="2000" dirty="0">
                <a:ea typeface="ＭＳ Ｐゴシック" charset="0"/>
              </a:rPr>
              <a:t>“</a:t>
            </a:r>
            <a:r>
              <a:rPr lang="en-US" altLang="ja-JP" sz="2000" dirty="0">
                <a:ea typeface="ＭＳ Ｐゴシック" charset="0"/>
              </a:rPr>
              <a:t>The number of manuscripts of the New Testament, of early translations from it, and of quotations from it in the oldest writers of the Church, is so large that </a:t>
            </a:r>
            <a:r>
              <a:rPr lang="en-US" altLang="ja-JP" sz="2000" b="1" dirty="0">
                <a:solidFill>
                  <a:srgbClr val="FF0000"/>
                </a:solidFill>
                <a:ea typeface="ＭＳ Ｐゴシック" charset="0"/>
              </a:rPr>
              <a:t>it is practically certain that the true reading of every doubtful passage is preserved</a:t>
            </a:r>
            <a:r>
              <a:rPr lang="en-US" altLang="ja-JP" sz="2000" dirty="0">
                <a:ea typeface="ＭＳ Ｐゴシック" charset="0"/>
              </a:rPr>
              <a:t> in some one or other of these ancient authorities.  This can be said of no other ancient book in the world.</a:t>
            </a:r>
            <a:r>
              <a:rPr lang="ja-JP" altLang="en-US" sz="2000" dirty="0">
                <a:ea typeface="ＭＳ Ｐゴシック" charset="0"/>
              </a:rPr>
              <a:t>”</a:t>
            </a:r>
            <a:endParaRPr lang="en-US" altLang="ja-JP" sz="2000" dirty="0">
              <a:ea typeface="ＭＳ Ｐゴシック" charset="0"/>
            </a:endParaRPr>
          </a:p>
          <a:p>
            <a:pPr marL="2209800" lvl="8" indent="0">
              <a:lnSpc>
                <a:spcPct val="80000"/>
              </a:lnSpc>
              <a:buFont typeface="Wingdings 2"/>
              <a:buNone/>
              <a:defRPr/>
            </a:pPr>
            <a:r>
              <a:rPr lang="en-US" altLang="ja-JP" sz="2000" dirty="0">
                <a:latin typeface="Arial"/>
                <a:cs typeface="Arial"/>
              </a:rPr>
              <a:t>					p. 355</a:t>
            </a:r>
            <a:r>
              <a:rPr lang="en-US" altLang="ja-JP" sz="1200" dirty="0">
                <a:latin typeface="Arial"/>
                <a:cs typeface="Arial"/>
              </a:rPr>
              <a:t>      </a:t>
            </a:r>
            <a:r>
              <a:rPr lang="en-US" altLang="ja-JP" sz="2000" dirty="0">
                <a:latin typeface="Arial"/>
                <a:cs typeface="Arial"/>
              </a:rPr>
              <a:t>                                                                                                                                                                                                   </a:t>
            </a:r>
            <a:r>
              <a:rPr lang="en-US" altLang="ja-JP" sz="2000" dirty="0">
                <a:latin typeface="Tahoma" charset="0"/>
              </a:rPr>
              <a:t>	</a:t>
            </a:r>
            <a:r>
              <a:rPr lang="en-US" altLang="ja-JP" sz="200" dirty="0">
                <a:latin typeface="Tahoma" charset="0"/>
              </a:rPr>
              <a:t>	</a:t>
            </a:r>
            <a:endParaRPr lang="en-US" sz="200" dirty="0">
              <a:latin typeface="Tahoma" charset="0"/>
            </a:endParaRPr>
          </a:p>
        </p:txBody>
      </p:sp>
      <p:sp>
        <p:nvSpPr>
          <p:cNvPr id="319490" name="Rectangle 2">
            <a:extLst>
              <a:ext uri="{FF2B5EF4-FFF2-40B4-BE49-F238E27FC236}">
                <a16:creationId xmlns:a16="http://schemas.microsoft.com/office/drawing/2014/main" id="{7E58C97A-416A-4AA0-ACF3-E6EDBE9F884A}"/>
              </a:ext>
            </a:extLst>
          </p:cNvPr>
          <p:cNvSpPr>
            <a:spLocks noGrp="1" noChangeArrowheads="1"/>
          </p:cNvSpPr>
          <p:nvPr>
            <p:ph type="title"/>
          </p:nvPr>
        </p:nvSpPr>
        <p:spPr>
          <a:xfrm>
            <a:off x="0" y="0"/>
            <a:ext cx="8229600" cy="4381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97283" name="Slide Number Placeholder 5">
            <a:extLst>
              <a:ext uri="{FF2B5EF4-FFF2-40B4-BE49-F238E27FC236}">
                <a16:creationId xmlns:a16="http://schemas.microsoft.com/office/drawing/2014/main" id="{A0C76C30-FCEB-4C1D-90E2-FA5D4E08E930}"/>
              </a:ext>
            </a:extLst>
          </p:cNvPr>
          <p:cNvSpPr>
            <a:spLocks noGrp="1"/>
          </p:cNvSpPr>
          <p:nvPr>
            <p:ph type="sldNum" sz="quarter" idx="12"/>
          </p:nvPr>
        </p:nvSpPr>
        <p:spPr bwMode="auto">
          <a:xfrm>
            <a:off x="8305800" y="4629150"/>
            <a:ext cx="708025"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955447C-E60E-49E3-AF86-F83AF4013A98}" type="slidenum">
              <a:rPr lang="en-US" altLang="en-US" sz="1400"/>
              <a:pPr eaLnBrk="1" hangingPunct="1"/>
              <a:t>35</a:t>
            </a:fld>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a:extLst>
              <a:ext uri="{FF2B5EF4-FFF2-40B4-BE49-F238E27FC236}">
                <a16:creationId xmlns:a16="http://schemas.microsoft.com/office/drawing/2014/main" id="{E14F54AC-ABD2-493F-AD49-7E67416CAC5C}"/>
              </a:ext>
            </a:extLst>
          </p:cNvPr>
          <p:cNvSpPr>
            <a:spLocks noGrp="1" noChangeArrowheads="1"/>
          </p:cNvSpPr>
          <p:nvPr>
            <p:ph idx="1"/>
          </p:nvPr>
        </p:nvSpPr>
        <p:spPr>
          <a:xfrm>
            <a:off x="7938" y="438150"/>
            <a:ext cx="9144000" cy="3630613"/>
          </a:xfrm>
        </p:spPr>
        <p:txBody>
          <a:bodyPr/>
          <a:lstStyle/>
          <a:p>
            <a:pPr marL="288925" indent="-288925" algn="ctr" eaLnBrk="1" hangingPunct="1">
              <a:lnSpc>
                <a:spcPct val="80000"/>
              </a:lnSpc>
              <a:buFont typeface="Wingdings" panose="05000000000000000000" pitchFamily="2" charset="2"/>
              <a:buNone/>
            </a:pPr>
            <a:r>
              <a:rPr lang="en-US" altLang="en-US" b="1" i="1">
                <a:latin typeface="Arial" panose="020B0604020202020204" pitchFamily="34" charset="0"/>
              </a:rPr>
              <a:t>New Testament Manuscripts</a:t>
            </a:r>
          </a:p>
          <a:p>
            <a:pPr marL="288925" indent="-288925" algn="ctr" eaLnBrk="1" hangingPunct="1">
              <a:lnSpc>
                <a:spcPct val="80000"/>
              </a:lnSpc>
              <a:buFont typeface="Wingdings" panose="05000000000000000000" pitchFamily="2" charset="2"/>
              <a:buNone/>
            </a:pPr>
            <a:endParaRPr lang="en-US" altLang="en-US" sz="800" b="1" i="1">
              <a:latin typeface="Arial" panose="020B0604020202020204" pitchFamily="34" charset="0"/>
            </a:endParaRPr>
          </a:p>
          <a:p>
            <a:pPr marL="288925" indent="-288925" eaLnBrk="1" hangingPunct="1">
              <a:lnSpc>
                <a:spcPct val="80000"/>
              </a:lnSpc>
            </a:pPr>
            <a:r>
              <a:rPr lang="en-US" altLang="en-US" sz="2000">
                <a:latin typeface="Arial" panose="020B0604020202020204" pitchFamily="34" charset="0"/>
              </a:rPr>
              <a:t>Today, there are </a:t>
            </a:r>
            <a:r>
              <a:rPr lang="en-US" altLang="en-US" sz="2000" b="1">
                <a:solidFill>
                  <a:srgbClr val="FF0000"/>
                </a:solidFill>
                <a:latin typeface="Arial" panose="020B0604020202020204" pitchFamily="34" charset="0"/>
              </a:rPr>
              <a:t>four families of NT manuscripts</a:t>
            </a:r>
            <a:r>
              <a:rPr lang="en-US" altLang="en-US" sz="2000">
                <a:latin typeface="Arial" panose="020B0604020202020204" pitchFamily="34" charset="0"/>
              </a:rPr>
              <a:t>: Byzantine, Alexandrian, Western and Caesarean.</a:t>
            </a:r>
          </a:p>
          <a:p>
            <a:pPr marL="288925" indent="-288925"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288925" indent="-288925" eaLnBrk="1" hangingPunct="1">
              <a:lnSpc>
                <a:spcPct val="80000"/>
              </a:lnSpc>
            </a:pPr>
            <a:r>
              <a:rPr lang="ja-JP" altLang="en-US" sz="2000">
                <a:latin typeface="Arial" panose="020B0604020202020204" pitchFamily="34" charset="0"/>
              </a:rPr>
              <a:t>“</a:t>
            </a:r>
            <a:r>
              <a:rPr lang="en-US" altLang="ja-JP" sz="2000">
                <a:latin typeface="Arial" panose="020B0604020202020204" pitchFamily="34" charset="0"/>
              </a:rPr>
              <a:t>Majority text</a:t>
            </a:r>
            <a:r>
              <a:rPr lang="ja-JP" altLang="en-US" sz="2000">
                <a:latin typeface="Arial" panose="020B0604020202020204" pitchFamily="34" charset="0"/>
              </a:rPr>
              <a:t>”</a:t>
            </a:r>
            <a:r>
              <a:rPr lang="en-US" altLang="ja-JP" sz="2000">
                <a:latin typeface="Arial" panose="020B0604020202020204" pitchFamily="34" charset="0"/>
              </a:rPr>
              <a:t> refers to the fact the KJV and NKJV were taken from the </a:t>
            </a:r>
            <a:r>
              <a:rPr lang="en-US" altLang="ja-JP" sz="2000" b="1">
                <a:solidFill>
                  <a:srgbClr val="FF0000"/>
                </a:solidFill>
                <a:latin typeface="Arial" panose="020B0604020202020204" pitchFamily="34" charset="0"/>
              </a:rPr>
              <a:t>Byzantine family </a:t>
            </a:r>
            <a:r>
              <a:rPr lang="en-US" altLang="ja-JP" sz="2000">
                <a:latin typeface="Arial" panose="020B0604020202020204" pitchFamily="34" charset="0"/>
              </a:rPr>
              <a:t>that comprises </a:t>
            </a:r>
            <a:r>
              <a:rPr lang="en-US" altLang="ja-JP" sz="2000" b="1">
                <a:solidFill>
                  <a:srgbClr val="FF0000"/>
                </a:solidFill>
                <a:latin typeface="Arial" panose="020B0604020202020204" pitchFamily="34" charset="0"/>
              </a:rPr>
              <a:t>80% of existing NT manuscripts</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Basis for the Textus Receptus.</a:t>
            </a:r>
          </a:p>
          <a:p>
            <a:pPr marL="288925" indent="-288925"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288925" indent="-288925" eaLnBrk="1" hangingPunct="1">
              <a:lnSpc>
                <a:spcPct val="80000"/>
              </a:lnSpc>
            </a:pP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Textus Receptus</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a:t>
            </a:r>
            <a:r>
              <a:rPr lang="en-US" altLang="ja-JP" sz="2000" b="1">
                <a:latin typeface="Arial" panose="020B0604020202020204" pitchFamily="34" charset="0"/>
              </a:rPr>
              <a:t>or </a:t>
            </a:r>
            <a:r>
              <a:rPr lang="ja-JP" altLang="en-US" sz="2000" b="1">
                <a:latin typeface="Arial" panose="020B0604020202020204" pitchFamily="34" charset="0"/>
              </a:rPr>
              <a:t>“</a:t>
            </a:r>
            <a:r>
              <a:rPr lang="en-US" altLang="ja-JP" sz="2000" b="1">
                <a:latin typeface="Arial" panose="020B0604020202020204" pitchFamily="34" charset="0"/>
              </a:rPr>
              <a:t>Received Text</a:t>
            </a:r>
            <a:r>
              <a:rPr lang="ja-JP" altLang="en-US" sz="2000" b="1">
                <a:latin typeface="Arial" panose="020B0604020202020204" pitchFamily="34" charset="0"/>
              </a:rPr>
              <a:t>”</a:t>
            </a:r>
            <a:r>
              <a:rPr lang="en-US" altLang="ja-JP" sz="2000" b="1">
                <a:latin typeface="Arial" panose="020B0604020202020204" pitchFamily="34" charset="0"/>
              </a:rPr>
              <a:t> </a:t>
            </a:r>
            <a:r>
              <a:rPr lang="en-US" altLang="ja-JP" sz="2000">
                <a:latin typeface="Arial" panose="020B0604020202020204" pitchFamily="34" charset="0"/>
              </a:rPr>
              <a:t>– In order: Cardinal Ximenes, Erasmus, Beza and Estienne (Stephanus) made a lot of errors (primarily Erasmus) in successively </a:t>
            </a:r>
            <a:r>
              <a:rPr lang="en-US" altLang="ja-JP" sz="2000" b="1">
                <a:solidFill>
                  <a:srgbClr val="FF0000"/>
                </a:solidFill>
                <a:latin typeface="Arial" panose="020B0604020202020204" pitchFamily="34" charset="0"/>
              </a:rPr>
              <a:t>translating Greek New Testaments </a:t>
            </a:r>
            <a:r>
              <a:rPr lang="en-US" altLang="ja-JP" sz="2000">
                <a:latin typeface="Arial" panose="020B0604020202020204" pitchFamily="34" charset="0"/>
              </a:rPr>
              <a:t>between </a:t>
            </a:r>
            <a:r>
              <a:rPr lang="en-US" altLang="ja-JP" sz="2000" b="1">
                <a:solidFill>
                  <a:srgbClr val="FF0000"/>
                </a:solidFill>
                <a:latin typeface="Arial" panose="020B0604020202020204" pitchFamily="34" charset="0"/>
              </a:rPr>
              <a:t>1514 and 1611 </a:t>
            </a:r>
            <a:r>
              <a:rPr lang="en-US" altLang="ja-JP" sz="2000">
                <a:latin typeface="Arial" panose="020B0604020202020204" pitchFamily="34" charset="0"/>
              </a:rPr>
              <a:t>to create Textus Receptus.</a:t>
            </a:r>
          </a:p>
          <a:p>
            <a:pPr marL="288925" indent="-288925"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288925" indent="-288925" eaLnBrk="1" hangingPunct="1">
              <a:lnSpc>
                <a:spcPct val="80000"/>
              </a:lnSpc>
            </a:pPr>
            <a:r>
              <a:rPr lang="en-US" altLang="en-US" sz="2000">
                <a:latin typeface="Arial" panose="020B0604020202020204" pitchFamily="34" charset="0"/>
              </a:rPr>
              <a:t>In 1611, the </a:t>
            </a:r>
            <a:r>
              <a:rPr lang="en-US" altLang="en-US" sz="2000" b="1">
                <a:solidFill>
                  <a:srgbClr val="FF0000"/>
                </a:solidFill>
                <a:latin typeface="Arial" panose="020B0604020202020204" pitchFamily="34" charset="0"/>
              </a:rPr>
              <a:t>KJV scholars used Textus Receptus </a:t>
            </a:r>
            <a:r>
              <a:rPr lang="en-US" altLang="en-US" sz="2000">
                <a:latin typeface="Arial" panose="020B0604020202020204" pitchFamily="34" charset="0"/>
              </a:rPr>
              <a:t>to create their New Testament.</a:t>
            </a:r>
          </a:p>
        </p:txBody>
      </p:sp>
      <p:sp>
        <p:nvSpPr>
          <p:cNvPr id="321538" name="Rectangle 2">
            <a:extLst>
              <a:ext uri="{FF2B5EF4-FFF2-40B4-BE49-F238E27FC236}">
                <a16:creationId xmlns:a16="http://schemas.microsoft.com/office/drawing/2014/main" id="{9D4C93E0-3531-4254-9683-9A1403B7EF51}"/>
              </a:ext>
            </a:extLst>
          </p:cNvPr>
          <p:cNvSpPr>
            <a:spLocks noGrp="1" noChangeArrowheads="1"/>
          </p:cNvSpPr>
          <p:nvPr>
            <p:ph type="title"/>
          </p:nvPr>
        </p:nvSpPr>
        <p:spPr>
          <a:xfrm>
            <a:off x="-36757"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99331" name="Slide Number Placeholder 5">
            <a:extLst>
              <a:ext uri="{FF2B5EF4-FFF2-40B4-BE49-F238E27FC236}">
                <a16:creationId xmlns:a16="http://schemas.microsoft.com/office/drawing/2014/main" id="{25DA15C7-4332-46E5-800A-3CC7AA7DEE68}"/>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EC20758-1F1A-44EA-8029-6FBA18783336}" type="slidenum">
              <a:rPr lang="en-US" altLang="en-US" sz="1400"/>
              <a:pPr eaLnBrk="1" hangingPunct="1"/>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a:extLst>
              <a:ext uri="{FF2B5EF4-FFF2-40B4-BE49-F238E27FC236}">
                <a16:creationId xmlns:a16="http://schemas.microsoft.com/office/drawing/2014/main" id="{D981FCD7-33F5-4FB4-9494-350528559D05}"/>
              </a:ext>
            </a:extLst>
          </p:cNvPr>
          <p:cNvSpPr>
            <a:spLocks noGrp="1" noChangeArrowheads="1"/>
          </p:cNvSpPr>
          <p:nvPr>
            <p:ph idx="1"/>
          </p:nvPr>
        </p:nvSpPr>
        <p:spPr>
          <a:xfrm>
            <a:off x="225425" y="438150"/>
            <a:ext cx="8883650" cy="4191000"/>
          </a:xfrm>
        </p:spPr>
        <p:txBody>
          <a:bodyPr/>
          <a:lstStyle/>
          <a:p>
            <a:pPr marL="0" indent="0" algn="ctr" eaLnBrk="1" hangingPunct="1">
              <a:lnSpc>
                <a:spcPct val="80000"/>
              </a:lnSpc>
              <a:buFont typeface="Wingdings" panose="05000000000000000000" pitchFamily="2" charset="2"/>
              <a:buNone/>
            </a:pPr>
            <a:r>
              <a:rPr lang="en-US" altLang="en-US" b="1" i="1">
                <a:latin typeface="Arial" panose="020B0604020202020204" pitchFamily="34" charset="0"/>
              </a:rPr>
              <a:t>New Testament Manuscripts</a:t>
            </a:r>
          </a:p>
          <a:p>
            <a:pPr marL="0" indent="0" algn="ctr" eaLnBrk="1" hangingPunct="1">
              <a:lnSpc>
                <a:spcPct val="80000"/>
              </a:lnSpc>
              <a:buFont typeface="Wingdings" panose="05000000000000000000" pitchFamily="2" charset="2"/>
              <a:buNone/>
            </a:pPr>
            <a:r>
              <a:rPr lang="en-US" altLang="en-US" b="1">
                <a:latin typeface="Arial" panose="020B0604020202020204" pitchFamily="34" charset="0"/>
              </a:rPr>
              <a:t>KJV  NT Based on 12</a:t>
            </a:r>
            <a:r>
              <a:rPr lang="en-US" altLang="en-US" b="1" baseline="30000">
                <a:latin typeface="Arial" panose="020B0604020202020204" pitchFamily="34" charset="0"/>
              </a:rPr>
              <a:t>th</a:t>
            </a:r>
            <a:r>
              <a:rPr lang="en-US" altLang="en-US" b="1">
                <a:latin typeface="Arial" panose="020B0604020202020204" pitchFamily="34" charset="0"/>
              </a:rPr>
              <a:t> Century Manuscripts</a:t>
            </a:r>
          </a:p>
          <a:p>
            <a:pPr marL="0" indent="0" algn="ctr" eaLnBrk="1" hangingPunct="1">
              <a:lnSpc>
                <a:spcPct val="80000"/>
              </a:lnSpc>
              <a:buFont typeface="Wingdings 3" panose="05040102010807070707" pitchFamily="18" charset="2"/>
              <a:buNone/>
            </a:pPr>
            <a:endParaRPr lang="en-US" altLang="en-US" sz="800" b="1" i="1">
              <a:latin typeface="Arial" panose="020B0604020202020204" pitchFamily="34" charset="0"/>
            </a:endParaRPr>
          </a:p>
          <a:p>
            <a:pPr marL="0" indent="0" eaLnBrk="1" hangingPunct="1">
              <a:lnSpc>
                <a:spcPct val="80000"/>
              </a:lnSpc>
              <a:buFont typeface="Wingdings 3" panose="05040102010807070707" pitchFamily="18" charset="2"/>
              <a:buNone/>
            </a:pPr>
            <a:r>
              <a:rPr lang="ja-JP" altLang="en-US" sz="2000">
                <a:latin typeface="Arial" panose="020B0604020202020204" pitchFamily="34" charset="0"/>
              </a:rPr>
              <a:t>“</a:t>
            </a:r>
            <a:r>
              <a:rPr lang="en-US" altLang="ja-JP" sz="2000">
                <a:latin typeface="Arial" panose="020B0604020202020204" pitchFamily="34" charset="0"/>
              </a:rPr>
              <a:t>Since Erasmus could not find a manuscript which contained the entire Greek Testament, he utilized several for various parts of the New Testament. For most of the text he relied on two rather </a:t>
            </a:r>
            <a:r>
              <a:rPr lang="en-US" altLang="ja-JP" sz="2000" i="1">
                <a:latin typeface="Arial" panose="020B0604020202020204" pitchFamily="34" charset="0"/>
              </a:rPr>
              <a:t>inferior</a:t>
            </a:r>
            <a:r>
              <a:rPr lang="en-US" altLang="ja-JP" sz="2000">
                <a:latin typeface="Arial" panose="020B0604020202020204" pitchFamily="34" charset="0"/>
              </a:rPr>
              <a:t> manuscripts in the university library at Basle, one of the Gospels and one of the Acts and Epistles, but </a:t>
            </a:r>
            <a:r>
              <a:rPr lang="en-US" altLang="ja-JP" sz="2000" b="1">
                <a:solidFill>
                  <a:srgbClr val="FF0000"/>
                </a:solidFill>
                <a:latin typeface="Arial" panose="020B0604020202020204" pitchFamily="34" charset="0"/>
              </a:rPr>
              <a:t>dating from about the twelfth century</a:t>
            </a:r>
            <a:r>
              <a:rPr lang="en-US" altLang="ja-JP" sz="2000">
                <a:latin typeface="Arial" panose="020B0604020202020204" pitchFamily="34" charset="0"/>
              </a:rPr>
              <a:t>. . . Erasmus depended upon the </a:t>
            </a:r>
            <a:r>
              <a:rPr lang="en-US" altLang="ja-JP" sz="2000" b="1">
                <a:solidFill>
                  <a:srgbClr val="FF0000"/>
                </a:solidFill>
                <a:latin typeface="Arial" panose="020B0604020202020204" pitchFamily="34" charset="0"/>
              </a:rPr>
              <a:t>Latin Vulgate, </a:t>
            </a:r>
            <a:r>
              <a:rPr lang="en-US" altLang="ja-JP" sz="2000">
                <a:latin typeface="Arial" panose="020B0604020202020204" pitchFamily="34" charset="0"/>
              </a:rPr>
              <a:t>translating this into Greek. As would be expected from such a procedure, </a:t>
            </a:r>
            <a:r>
              <a:rPr lang="en-US" altLang="ja-JP" sz="2000" b="1">
                <a:solidFill>
                  <a:srgbClr val="FF0000"/>
                </a:solidFill>
                <a:latin typeface="Arial" panose="020B0604020202020204" pitchFamily="34" charset="0"/>
              </a:rPr>
              <a:t>here and there in Erasmus</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self-made Greek text are readings which have never been found in any known Greek manuscript but which are still perpetuated today in printings of the so-called Textus Receptus of the Greek New Testament</a:t>
            </a:r>
            <a:r>
              <a:rPr lang="en-US" altLang="ja-JP"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endParaRPr lang="en-US" altLang="ja-JP" sz="2000">
              <a:solidFill>
                <a:srgbClr val="FF0000"/>
              </a:solidFill>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Bruce Metzger</a:t>
            </a:r>
          </a:p>
          <a:p>
            <a:pPr marL="0" indent="0" eaLnBrk="1" hangingPunct="1">
              <a:lnSpc>
                <a:spcPct val="80000"/>
              </a:lnSpc>
              <a:buFont typeface="Wingdings" panose="05000000000000000000" pitchFamily="2" charset="2"/>
              <a:buNone/>
            </a:pPr>
            <a:r>
              <a:rPr lang="en-US" altLang="en-US" sz="2000" i="1">
                <a:latin typeface="Arial" panose="020B0604020202020204" pitchFamily="34" charset="0"/>
              </a:rPr>
              <a:t>The Text of the New </a:t>
            </a:r>
            <a:r>
              <a:rPr lang="en-US" altLang="en-US" sz="2000" i="1">
                <a:latin typeface="Tahoma" panose="020B0604030504040204" pitchFamily="34" charset="0"/>
              </a:rPr>
              <a:t>Testament</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p. 99-100</a:t>
            </a:r>
          </a:p>
          <a:p>
            <a:pPr marL="1946275" lvl="4" indent="-231775" eaLnBrk="1" hangingPunct="1">
              <a:lnSpc>
                <a:spcPct val="80000"/>
              </a:lnSpc>
            </a:pPr>
            <a:endParaRPr lang="en-US" altLang="en-US" sz="800">
              <a:latin typeface="Tahoma" panose="020B0604030504040204" pitchFamily="34" charset="0"/>
            </a:endParaRPr>
          </a:p>
          <a:p>
            <a:pPr marL="1946275" lvl="4" indent="-231775" eaLnBrk="1" hangingPunct="1">
              <a:lnSpc>
                <a:spcPct val="80000"/>
              </a:lnSpc>
            </a:pPr>
            <a:endParaRPr lang="en-US" altLang="en-US" sz="800">
              <a:latin typeface="Tahoma" panose="020B0604030504040204" pitchFamily="34" charset="0"/>
            </a:endParaRPr>
          </a:p>
        </p:txBody>
      </p:sp>
      <p:sp>
        <p:nvSpPr>
          <p:cNvPr id="323586" name="Rectangle 2">
            <a:extLst>
              <a:ext uri="{FF2B5EF4-FFF2-40B4-BE49-F238E27FC236}">
                <a16:creationId xmlns:a16="http://schemas.microsoft.com/office/drawing/2014/main" id="{C58C35CC-45A2-4E22-8A97-7269F7CB9D20}"/>
              </a:ext>
            </a:extLst>
          </p:cNvPr>
          <p:cNvSpPr>
            <a:spLocks noGrp="1" noChangeArrowheads="1"/>
          </p:cNvSpPr>
          <p:nvPr>
            <p:ph type="title"/>
          </p:nvPr>
        </p:nvSpPr>
        <p:spPr>
          <a:xfrm>
            <a:off x="0"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01379" name="Slide Number Placeholder 5">
            <a:extLst>
              <a:ext uri="{FF2B5EF4-FFF2-40B4-BE49-F238E27FC236}">
                <a16:creationId xmlns:a16="http://schemas.microsoft.com/office/drawing/2014/main" id="{FF228D29-8F55-4BC0-BBB7-0EA5F472DB36}"/>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19B7D9F-A049-4698-86C2-AC2B434075CF}" type="slidenum">
              <a:rPr lang="en-US" altLang="en-US" sz="1400"/>
              <a:pPr eaLnBrk="1" hangingPunct="1"/>
              <a:t>37</a:t>
            </a:fld>
            <a:endParaRPr lang="en-US"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a:extLst>
              <a:ext uri="{FF2B5EF4-FFF2-40B4-BE49-F238E27FC236}">
                <a16:creationId xmlns:a16="http://schemas.microsoft.com/office/drawing/2014/main" id="{B65ED690-4F53-497E-B79F-8C076C13C3DB}"/>
              </a:ext>
            </a:extLst>
          </p:cNvPr>
          <p:cNvSpPr>
            <a:spLocks noGrp="1" noChangeArrowheads="1"/>
          </p:cNvSpPr>
          <p:nvPr>
            <p:ph idx="1"/>
          </p:nvPr>
        </p:nvSpPr>
        <p:spPr>
          <a:xfrm>
            <a:off x="152400" y="361950"/>
            <a:ext cx="8991600" cy="4191000"/>
          </a:xfrm>
        </p:spPr>
        <p:txBody>
          <a:bodyPr/>
          <a:lstStyle/>
          <a:p>
            <a:pPr marL="0" indent="0" algn="ctr" eaLnBrk="1" hangingPunct="1">
              <a:lnSpc>
                <a:spcPct val="80000"/>
              </a:lnSpc>
              <a:buFont typeface="Wingdings" panose="05000000000000000000" pitchFamily="2" charset="2"/>
              <a:buNone/>
            </a:pPr>
            <a:r>
              <a:rPr lang="en-US" altLang="en-US" b="1" i="1">
                <a:latin typeface="Arial" panose="020B0604020202020204" pitchFamily="34" charset="0"/>
              </a:rPr>
              <a:t>Timeframe for Removing Text from </a:t>
            </a:r>
            <a:r>
              <a:rPr lang="en-US" altLang="en-US" b="1" i="1">
                <a:solidFill>
                  <a:srgbClr val="FF0000"/>
                </a:solidFill>
                <a:latin typeface="Arial" panose="020B0604020202020204" pitchFamily="34" charset="0"/>
              </a:rPr>
              <a:t>NT Manuscripts</a:t>
            </a:r>
            <a:endParaRPr lang="en-US" altLang="en-US" sz="800" b="1">
              <a:latin typeface="Arial" panose="020B0604020202020204" pitchFamily="34" charset="0"/>
            </a:endParaRPr>
          </a:p>
          <a:p>
            <a:pPr marL="0" indent="0" eaLnBrk="1" hangingPunct="1">
              <a:lnSpc>
                <a:spcPct val="80000"/>
              </a:lnSpc>
            </a:pPr>
            <a:r>
              <a:rPr lang="en-US" altLang="en-US" sz="2000" b="1">
                <a:solidFill>
                  <a:srgbClr val="FF0000"/>
                </a:solidFill>
                <a:latin typeface="Arial" panose="020B0604020202020204" pitchFamily="34" charset="0"/>
              </a:rPr>
              <a:t>The Greek New Testament was first published in printed form in 1516 by Erasmus, who used 12</a:t>
            </a:r>
            <a:r>
              <a:rPr lang="en-US" altLang="en-US" sz="2000" b="1" baseline="30000">
                <a:solidFill>
                  <a:srgbClr val="FF0000"/>
                </a:solidFill>
                <a:latin typeface="Arial" panose="020B0604020202020204" pitchFamily="34" charset="0"/>
              </a:rPr>
              <a:t>th</a:t>
            </a:r>
            <a:r>
              <a:rPr lang="en-US" altLang="en-US" sz="2000" b="1">
                <a:solidFill>
                  <a:srgbClr val="FF0000"/>
                </a:solidFill>
                <a:latin typeface="Arial" panose="020B0604020202020204" pitchFamily="34" charset="0"/>
              </a:rPr>
              <a:t> century manuscripts </a:t>
            </a:r>
            <a:r>
              <a:rPr lang="en-US" altLang="en-US" sz="2000">
                <a:latin typeface="Arial" panose="020B0604020202020204" pitchFamily="34" charset="0"/>
              </a:rPr>
              <a:t>he found in a library in Basle, Switzerland. Even though it contained </a:t>
            </a:r>
            <a:r>
              <a:rPr lang="en-US" altLang="en-US" sz="2000" b="1">
                <a:solidFill>
                  <a:srgbClr val="FF0000"/>
                </a:solidFill>
                <a:latin typeface="Arial" panose="020B0604020202020204" pitchFamily="34" charset="0"/>
              </a:rPr>
              <a:t>hundreds of errors</a:t>
            </a:r>
            <a:r>
              <a:rPr lang="en-US" altLang="en-US" sz="2000">
                <a:latin typeface="Arial" panose="020B0604020202020204" pitchFamily="34" charset="0"/>
              </a:rPr>
              <a:t>, this became the </a:t>
            </a:r>
            <a:r>
              <a:rPr lang="en-US" altLang="en-US" sz="2000" b="1">
                <a:solidFill>
                  <a:srgbClr val="FF0000"/>
                </a:solidFill>
                <a:latin typeface="Arial" panose="020B0604020202020204" pitchFamily="34" charset="0"/>
              </a:rPr>
              <a:t>Textus Receptus </a:t>
            </a:r>
            <a:r>
              <a:rPr lang="en-US" altLang="en-US" sz="2000">
                <a:latin typeface="Arial" panose="020B0604020202020204" pitchFamily="34" charset="0"/>
              </a:rPr>
              <a:t>or Received Text that the</a:t>
            </a:r>
            <a:r>
              <a:rPr lang="en-US" altLang="en-US" sz="2000" b="1">
                <a:solidFill>
                  <a:srgbClr val="FF0000"/>
                </a:solidFill>
                <a:latin typeface="Arial" panose="020B0604020202020204" pitchFamily="34" charset="0"/>
              </a:rPr>
              <a:t> King James scholars used to create the New Testament </a:t>
            </a:r>
            <a:r>
              <a:rPr lang="en-US" altLang="en-US" sz="2000">
                <a:latin typeface="Arial" panose="020B0604020202020204" pitchFamily="34" charset="0"/>
              </a:rPr>
              <a:t>that they published in 1611.</a:t>
            </a:r>
          </a:p>
          <a:p>
            <a:pPr marL="0" indent="0" eaLnBrk="1" hangingPunct="1">
              <a:lnSpc>
                <a:spcPct val="80000"/>
              </a:lnSpc>
            </a:pPr>
            <a:endParaRPr lang="en-US" altLang="en-US" sz="400">
              <a:latin typeface="Arial" panose="020B0604020202020204" pitchFamily="34" charset="0"/>
            </a:endParaRPr>
          </a:p>
          <a:p>
            <a:pPr marL="0" indent="0" eaLnBrk="1" hangingPunct="1">
              <a:lnSpc>
                <a:spcPct val="80000"/>
              </a:lnSpc>
            </a:pPr>
            <a:r>
              <a:rPr lang="en-US" altLang="en-US" sz="2000" b="1">
                <a:latin typeface="Arial" panose="020B0604020202020204" pitchFamily="34" charset="0"/>
              </a:rPr>
              <a:t>In 1842</a:t>
            </a:r>
            <a:r>
              <a:rPr lang="en-US" altLang="en-US" sz="2000">
                <a:latin typeface="Arial" panose="020B0604020202020204" pitchFamily="34" charset="0"/>
              </a:rPr>
              <a:t>, when Joseph Smith told John Wentworth that we believe the Bible is the word of God so far as it is translated correctly and when </a:t>
            </a:r>
            <a:r>
              <a:rPr lang="en-US" altLang="en-US" sz="2000" b="1">
                <a:solidFill>
                  <a:srgbClr val="FF0000"/>
                </a:solidFill>
                <a:latin typeface="Arial" panose="020B0604020202020204" pitchFamily="34" charset="0"/>
              </a:rPr>
              <a:t>1 Nephi 3 was saying that plain and precious truths had been removed from a book, </a:t>
            </a:r>
            <a:r>
              <a:rPr lang="en-US" altLang="en-US" sz="2000">
                <a:latin typeface="Arial" panose="020B0604020202020204" pitchFamily="34" charset="0"/>
              </a:rPr>
              <a:t>there was a timeframe </a:t>
            </a:r>
            <a:r>
              <a:rPr lang="en-US" altLang="en-US" sz="2000" b="1">
                <a:solidFill>
                  <a:srgbClr val="FF0000"/>
                </a:solidFill>
                <a:latin typeface="Arial" panose="020B0604020202020204" pitchFamily="34" charset="0"/>
              </a:rPr>
              <a:t>from 50 AD to the 1100s AD </a:t>
            </a:r>
            <a:r>
              <a:rPr lang="en-US" altLang="en-US" sz="2000">
                <a:latin typeface="Arial" panose="020B0604020202020204" pitchFamily="34" charset="0"/>
              </a:rPr>
              <a:t>for text to possibly be removed from the New Testament.</a:t>
            </a:r>
          </a:p>
          <a:p>
            <a:pPr marL="0" indent="0" eaLnBrk="1" hangingPunct="1">
              <a:lnSpc>
                <a:spcPct val="80000"/>
              </a:lnSpc>
            </a:pPr>
            <a:endParaRPr lang="en-US" altLang="en-US" sz="4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Later, men discovered </a:t>
            </a:r>
            <a:r>
              <a:rPr lang="en-US" altLang="en-US" sz="2000" b="1">
                <a:solidFill>
                  <a:srgbClr val="FF0000"/>
                </a:solidFill>
                <a:latin typeface="Arial" panose="020B0604020202020204" pitchFamily="34" charset="0"/>
              </a:rPr>
              <a:t>Codex Sinaiticus </a:t>
            </a:r>
            <a:r>
              <a:rPr lang="en-US" altLang="en-US" sz="2000">
                <a:latin typeface="Arial" panose="020B0604020202020204" pitchFamily="34" charset="0"/>
              </a:rPr>
              <a:t>going back to </a:t>
            </a:r>
            <a:r>
              <a:rPr lang="en-US" altLang="en-US" sz="2000" b="1">
                <a:solidFill>
                  <a:srgbClr val="FF0000"/>
                </a:solidFill>
                <a:latin typeface="Arial" panose="020B0604020202020204" pitchFamily="34" charset="0"/>
              </a:rPr>
              <a:t>340 A.D</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older than any manuscript existing in Joseph Smith</a:t>
            </a:r>
            <a:r>
              <a:rPr lang="ja-JP" altLang="en-US" sz="2000">
                <a:latin typeface="Arial" panose="020B0604020202020204" pitchFamily="34" charset="0"/>
              </a:rPr>
              <a:t>’</a:t>
            </a:r>
            <a:r>
              <a:rPr lang="en-US" altLang="ja-JP" sz="2000">
                <a:latin typeface="Arial" panose="020B0604020202020204" pitchFamily="34" charset="0"/>
              </a:rPr>
              <a:t>s day – </a:t>
            </a:r>
            <a:r>
              <a:rPr lang="en-US" altLang="ja-JP" sz="2000" b="1">
                <a:solidFill>
                  <a:srgbClr val="FF0000"/>
                </a:solidFill>
                <a:latin typeface="Arial" panose="020B0604020202020204" pitchFamily="34" charset="0"/>
              </a:rPr>
              <a:t>window to remove text is reduced down to between 50 AD and 340 AD.</a:t>
            </a:r>
          </a:p>
          <a:p>
            <a:pPr marL="1946275" lvl="4" indent="-231775" eaLnBrk="1" hangingPunct="1">
              <a:lnSpc>
                <a:spcPct val="80000"/>
              </a:lnSpc>
            </a:pPr>
            <a:endParaRPr lang="en-US" altLang="en-US">
              <a:latin typeface="Tahoma" panose="020B0604030504040204" pitchFamily="34" charset="0"/>
            </a:endParaRPr>
          </a:p>
          <a:p>
            <a:pPr marL="1946275" lvl="4" indent="-231775" eaLnBrk="1" hangingPunct="1">
              <a:lnSpc>
                <a:spcPct val="80000"/>
              </a:lnSpc>
            </a:pPr>
            <a:endParaRPr lang="en-US" altLang="en-US">
              <a:latin typeface="Tahoma" panose="020B0604030504040204" pitchFamily="34" charset="0"/>
            </a:endParaRPr>
          </a:p>
        </p:txBody>
      </p:sp>
      <p:sp>
        <p:nvSpPr>
          <p:cNvPr id="325634" name="Rectangle 2">
            <a:extLst>
              <a:ext uri="{FF2B5EF4-FFF2-40B4-BE49-F238E27FC236}">
                <a16:creationId xmlns:a16="http://schemas.microsoft.com/office/drawing/2014/main" id="{3BC05F2C-CE82-436E-ACEA-6519CBC32DE9}"/>
              </a:ext>
            </a:extLst>
          </p:cNvPr>
          <p:cNvSpPr>
            <a:spLocks noGrp="1" noChangeArrowheads="1"/>
          </p:cNvSpPr>
          <p:nvPr>
            <p:ph type="title"/>
          </p:nvPr>
        </p:nvSpPr>
        <p:spPr>
          <a:xfrm>
            <a:off x="0" y="-171450"/>
            <a:ext cx="8229600" cy="685800"/>
          </a:xfrm>
        </p:spPr>
        <p:txBody>
          <a:bodyPr/>
          <a:lstStyle/>
          <a:p>
            <a:pPr eaLnBrk="1" hangingPunct="1">
              <a:defRPr/>
            </a:pPr>
            <a:r>
              <a:rPr lang="en-US" sz="3200" dirty="0">
                <a:latin typeface="Copperplate"/>
                <a:ea typeface="ＭＳ Ｐゴシック" charset="0"/>
                <a:cs typeface="Copperplate"/>
              </a:rPr>
              <a:t>THE BIBLE </a:t>
            </a:r>
          </a:p>
        </p:txBody>
      </p:sp>
      <p:sp>
        <p:nvSpPr>
          <p:cNvPr id="103427" name="Slide Number Placeholder 5">
            <a:extLst>
              <a:ext uri="{FF2B5EF4-FFF2-40B4-BE49-F238E27FC236}">
                <a16:creationId xmlns:a16="http://schemas.microsoft.com/office/drawing/2014/main" id="{FC20401E-C739-43C3-B900-C7FA517D9AAA}"/>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B674D2C-DB90-466E-9FC4-A03F7CE7478A}" type="slidenum">
              <a:rPr lang="en-US" altLang="en-US" sz="1400"/>
              <a:pPr eaLnBrk="1" hangingPunct="1"/>
              <a:t>38</a:t>
            </a:fld>
            <a:endParaRPr lang="en-US"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a:extLst>
              <a:ext uri="{FF2B5EF4-FFF2-40B4-BE49-F238E27FC236}">
                <a16:creationId xmlns:a16="http://schemas.microsoft.com/office/drawing/2014/main" id="{F3016629-A00F-47A0-931B-D3B20A4710D3}"/>
              </a:ext>
            </a:extLst>
          </p:cNvPr>
          <p:cNvSpPr>
            <a:spLocks noGrp="1" noChangeArrowheads="1"/>
          </p:cNvSpPr>
          <p:nvPr>
            <p:ph idx="1"/>
          </p:nvPr>
        </p:nvSpPr>
        <p:spPr>
          <a:xfrm>
            <a:off x="0" y="361950"/>
            <a:ext cx="9144000" cy="5257800"/>
          </a:xfrm>
        </p:spPr>
        <p:txBody>
          <a:bodyPr/>
          <a:lstStyle/>
          <a:p>
            <a:pPr marL="0" indent="0" algn="ctr" eaLnBrk="1" hangingPunct="1">
              <a:lnSpc>
                <a:spcPct val="80000"/>
              </a:lnSpc>
              <a:buFont typeface="Wingdings" panose="05000000000000000000" pitchFamily="2" charset="2"/>
              <a:buNone/>
            </a:pPr>
            <a:r>
              <a:rPr lang="en-US" altLang="en-US" sz="2000" b="1" i="1">
                <a:solidFill>
                  <a:srgbClr val="FF0000"/>
                </a:solidFill>
                <a:latin typeface="Arial" panose="020B0604020202020204" pitchFamily="34" charset="0"/>
              </a:rPr>
              <a:t>New Testament </a:t>
            </a:r>
            <a:r>
              <a:rPr lang="en-US" altLang="en-US" sz="2000" b="1" i="1">
                <a:latin typeface="Arial" panose="020B0604020202020204" pitchFamily="34" charset="0"/>
              </a:rPr>
              <a:t>Manuscripts</a:t>
            </a:r>
          </a:p>
          <a:p>
            <a:pPr marL="0" indent="0" algn="ctr" eaLnBrk="1" hangingPunct="1">
              <a:lnSpc>
                <a:spcPct val="80000"/>
              </a:lnSpc>
              <a:buFont typeface="Wingdings" panose="05000000000000000000" pitchFamily="2" charset="2"/>
              <a:buNone/>
            </a:pPr>
            <a:r>
              <a:rPr lang="en-US" altLang="en-US" sz="2000" b="1">
                <a:latin typeface="Arial" panose="020B0604020202020204" pitchFamily="34" charset="0"/>
              </a:rPr>
              <a:t>Received Text: </a:t>
            </a:r>
            <a:r>
              <a:rPr lang="en-US" altLang="en-US" sz="2000" b="1">
                <a:solidFill>
                  <a:srgbClr val="FF0000"/>
                </a:solidFill>
                <a:latin typeface="Arial" panose="020B0604020202020204" pitchFamily="34" charset="0"/>
              </a:rPr>
              <a:t>Ximenes, Erasmus, Beza, Estienne</a:t>
            </a:r>
          </a:p>
          <a:p>
            <a:pPr marL="0" indent="0" eaLnBrk="1" hangingPunct="1">
              <a:lnSpc>
                <a:spcPct val="80000"/>
              </a:lnSpc>
            </a:pPr>
            <a:endParaRPr lang="en-US" altLang="en-US" sz="2000" b="1">
              <a:solidFill>
                <a:srgbClr val="FF0000"/>
              </a:solidFill>
              <a:latin typeface="Arial" panose="020B0604020202020204" pitchFamily="34" charset="0"/>
            </a:endParaRPr>
          </a:p>
          <a:p>
            <a:pPr marL="0" indent="0" eaLnBrk="1" hangingPunct="1">
              <a:lnSpc>
                <a:spcPct val="80000"/>
              </a:lnSpc>
            </a:pPr>
            <a:r>
              <a:rPr lang="en-US" altLang="en-US" sz="2000" b="1">
                <a:solidFill>
                  <a:srgbClr val="FF0000"/>
                </a:solidFill>
                <a:latin typeface="Arial" panose="020B0604020202020204" pitchFamily="34" charset="0"/>
              </a:rPr>
              <a:t>In 1516, Erasmus </a:t>
            </a:r>
            <a:r>
              <a:rPr lang="en-US" altLang="en-US" sz="2000">
                <a:latin typeface="Arial" panose="020B0604020202020204" pitchFamily="34" charset="0"/>
              </a:rPr>
              <a:t>published the first Greek NT ever in PRINT. It contained </a:t>
            </a:r>
            <a:r>
              <a:rPr lang="en-US" altLang="en-US" sz="2000" b="1">
                <a:solidFill>
                  <a:srgbClr val="FF0000"/>
                </a:solidFill>
                <a:latin typeface="Arial" panose="020B0604020202020204" pitchFamily="34" charset="0"/>
              </a:rPr>
              <a:t>hundreds of errors</a:t>
            </a:r>
            <a:r>
              <a:rPr lang="en-US" altLang="en-US" sz="2000">
                <a:solidFill>
                  <a:srgbClr val="FF0000"/>
                </a:solidFill>
                <a:latin typeface="Arial" panose="020B0604020202020204" pitchFamily="34" charset="0"/>
              </a:rPr>
              <a:t>.</a:t>
            </a:r>
          </a:p>
          <a:p>
            <a:pPr marL="0" indent="0" eaLnBrk="1" hangingPunct="1">
              <a:lnSpc>
                <a:spcPct val="80000"/>
              </a:lnSpc>
            </a:pPr>
            <a:endParaRPr lang="en-US" altLang="en-US" sz="400">
              <a:solidFill>
                <a:srgbClr val="FF0000"/>
              </a:solidFill>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Because there were so many errors, he issued </a:t>
            </a:r>
            <a:r>
              <a:rPr lang="en-US" altLang="en-US" sz="2000" b="1">
                <a:solidFill>
                  <a:srgbClr val="FF0000"/>
                </a:solidFill>
                <a:latin typeface="Arial" panose="020B0604020202020204" pitchFamily="34" charset="0"/>
              </a:rPr>
              <a:t>a new edition in 1519. </a:t>
            </a:r>
            <a:r>
              <a:rPr lang="en-US" altLang="en-US" sz="2000">
                <a:latin typeface="Arial" panose="020B0604020202020204" pitchFamily="34" charset="0"/>
              </a:rPr>
              <a:t>Martin Luther probably used this one to create his German NT translation.</a:t>
            </a:r>
          </a:p>
          <a:p>
            <a:pPr marL="0" indent="0" eaLnBrk="1" hangingPunct="1">
              <a:lnSpc>
                <a:spcPct val="80000"/>
              </a:lnSpc>
            </a:pPr>
            <a:endParaRPr lang="en-US" altLang="en-US" sz="400">
              <a:latin typeface="Arial" panose="020B0604020202020204" pitchFamily="34" charset="0"/>
            </a:endParaRPr>
          </a:p>
          <a:p>
            <a:pPr marL="0" indent="0" eaLnBrk="1" hangingPunct="1">
              <a:lnSpc>
                <a:spcPct val="80000"/>
              </a:lnSpc>
            </a:pP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In 1522, Erasmus printed his third edition, </a:t>
            </a:r>
            <a:r>
              <a:rPr lang="en-US" altLang="ja-JP" sz="2000">
                <a:latin typeface="Arial" panose="020B0604020202020204" pitchFamily="34" charset="0"/>
              </a:rPr>
              <a:t>in which he reluctantly </a:t>
            </a:r>
            <a:r>
              <a:rPr lang="en-US" altLang="ja-JP" sz="2000" b="1">
                <a:solidFill>
                  <a:srgbClr val="FF0000"/>
                </a:solidFill>
                <a:latin typeface="Arial" panose="020B0604020202020204" pitchFamily="34" charset="0"/>
              </a:rPr>
              <a:t>inserted 1 John 5:7</a:t>
            </a:r>
            <a:r>
              <a:rPr lang="en-US" altLang="ja-JP"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This one was used by Tyndale for his English NT and by Coverdale for his Bibles. (p. 450)</a:t>
            </a:r>
            <a:endParaRPr lang="en-US" altLang="ja-JP" sz="400">
              <a:latin typeface="Arial" panose="020B0604020202020204" pitchFamily="34" charset="0"/>
            </a:endParaRPr>
          </a:p>
          <a:p>
            <a:pPr marL="0" indent="0" eaLnBrk="1" hangingPunct="1">
              <a:lnSpc>
                <a:spcPct val="80000"/>
              </a:lnSpc>
            </a:pPr>
            <a:r>
              <a:rPr lang="en-US" altLang="ja-JP" sz="400">
                <a:latin typeface="Arial" panose="020B0604020202020204" pitchFamily="34" charset="0"/>
              </a:rPr>
              <a:t> </a:t>
            </a:r>
          </a:p>
          <a:p>
            <a:pPr marL="0" indent="0" eaLnBrk="1" hangingPunct="1">
              <a:lnSpc>
                <a:spcPct val="80000"/>
              </a:lnSpc>
            </a:pPr>
            <a:r>
              <a:rPr lang="en-US" altLang="en-US" sz="2000">
                <a:latin typeface="Arial" panose="020B0604020202020204" pitchFamily="34" charset="0"/>
              </a:rPr>
              <a:t>In </a:t>
            </a:r>
            <a:r>
              <a:rPr lang="en-US" altLang="en-US" sz="2000" b="1">
                <a:solidFill>
                  <a:srgbClr val="FF0000"/>
                </a:solidFill>
                <a:latin typeface="Arial" panose="020B0604020202020204" pitchFamily="34" charset="0"/>
              </a:rPr>
              <a:t>1527, Erasmus </a:t>
            </a:r>
            <a:r>
              <a:rPr lang="en-US" altLang="en-US" sz="2000">
                <a:latin typeface="Arial" panose="020B0604020202020204" pitchFamily="34" charset="0"/>
              </a:rPr>
              <a:t>used the Complutensian Polyglot (by </a:t>
            </a:r>
            <a:r>
              <a:rPr lang="en-US" altLang="en-US" sz="2000" b="1">
                <a:solidFill>
                  <a:srgbClr val="FF0000"/>
                </a:solidFill>
                <a:latin typeface="Arial" panose="020B0604020202020204" pitchFamily="34" charset="0"/>
              </a:rPr>
              <a:t>Cardinal Ximenes</a:t>
            </a:r>
            <a:r>
              <a:rPr lang="en-US" altLang="en-US" sz="2000">
                <a:latin typeface="Arial" panose="020B0604020202020204" pitchFamily="34" charset="0"/>
              </a:rPr>
              <a:t>) to publish his fourth edition. </a:t>
            </a:r>
            <a:r>
              <a:rPr lang="en-US" altLang="en-US" sz="2000" b="1">
                <a:latin typeface="Arial" panose="020B0604020202020204" pitchFamily="34" charset="0"/>
              </a:rPr>
              <a:t>Theodore Beza </a:t>
            </a:r>
            <a:r>
              <a:rPr lang="en-US" altLang="en-US" sz="2000">
                <a:latin typeface="Arial" panose="020B0604020202020204" pitchFamily="34" charset="0"/>
              </a:rPr>
              <a:t>used this fourth edition as a basis to publish his nine editions of the Greek NT.</a:t>
            </a: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a:p>
            <a:pPr marL="1946275" lvl="4" indent="-231775" eaLnBrk="1" hangingPunct="1">
              <a:lnSpc>
                <a:spcPct val="80000"/>
              </a:lnSpc>
            </a:pPr>
            <a:endParaRPr lang="en-US" altLang="en-US" sz="800">
              <a:latin typeface="Tahoma" panose="020B0604030504040204" pitchFamily="34" charset="0"/>
            </a:endParaRPr>
          </a:p>
          <a:p>
            <a:pPr marL="1946275" lvl="4" indent="-231775" eaLnBrk="1" hangingPunct="1">
              <a:lnSpc>
                <a:spcPct val="80000"/>
              </a:lnSpc>
            </a:pPr>
            <a:endParaRPr lang="en-US" altLang="en-US" sz="800">
              <a:latin typeface="Tahoma" panose="020B0604030504040204" pitchFamily="34" charset="0"/>
            </a:endParaRPr>
          </a:p>
        </p:txBody>
      </p:sp>
      <p:sp>
        <p:nvSpPr>
          <p:cNvPr id="327682" name="Rectangle 2">
            <a:extLst>
              <a:ext uri="{FF2B5EF4-FFF2-40B4-BE49-F238E27FC236}">
                <a16:creationId xmlns:a16="http://schemas.microsoft.com/office/drawing/2014/main" id="{7E1FE52B-0896-4930-B2A2-3D47528C67BF}"/>
              </a:ext>
            </a:extLst>
          </p:cNvPr>
          <p:cNvSpPr>
            <a:spLocks noGrp="1" noChangeArrowheads="1"/>
          </p:cNvSpPr>
          <p:nvPr>
            <p:ph type="title"/>
          </p:nvPr>
        </p:nvSpPr>
        <p:spPr>
          <a:xfrm>
            <a:off x="0" y="-171450"/>
            <a:ext cx="8229600" cy="68580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05475" name="Slide Number Placeholder 5">
            <a:extLst>
              <a:ext uri="{FF2B5EF4-FFF2-40B4-BE49-F238E27FC236}">
                <a16:creationId xmlns:a16="http://schemas.microsoft.com/office/drawing/2014/main" id="{95EBB7D1-22B6-48A4-B576-464C5EE0D5DD}"/>
              </a:ext>
            </a:extLst>
          </p:cNvPr>
          <p:cNvSpPr>
            <a:spLocks noGrp="1"/>
          </p:cNvSpPr>
          <p:nvPr>
            <p:ph type="sldNum" sz="quarter" idx="12"/>
          </p:nvPr>
        </p:nvSpPr>
        <p:spPr bwMode="auto">
          <a:xfrm>
            <a:off x="8382000" y="4857750"/>
            <a:ext cx="6318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69A5321-522A-4432-A0DB-D922DFF8FE10}" type="slidenum">
              <a:rPr lang="en-US" altLang="en-US" sz="1400"/>
              <a:pPr eaLnBrk="1" hangingPunct="1"/>
              <a:t>39</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a:extLst>
              <a:ext uri="{FF2B5EF4-FFF2-40B4-BE49-F238E27FC236}">
                <a16:creationId xmlns:a16="http://schemas.microsoft.com/office/drawing/2014/main" id="{EC8362BE-F277-45D7-8F85-C356702232F5}"/>
              </a:ext>
            </a:extLst>
          </p:cNvPr>
          <p:cNvSpPr>
            <a:spLocks noGrp="1" noChangeArrowheads="1"/>
          </p:cNvSpPr>
          <p:nvPr>
            <p:ph idx="1"/>
          </p:nvPr>
        </p:nvSpPr>
        <p:spPr>
          <a:xfrm>
            <a:off x="228600" y="1257300"/>
            <a:ext cx="8915400" cy="3524250"/>
          </a:xfrm>
        </p:spPr>
        <p:txBody>
          <a:bodyPr/>
          <a:lstStyle/>
          <a:p>
            <a:pPr marL="404813" indent="-404813" eaLnBrk="1" hangingPunct="1">
              <a:lnSpc>
                <a:spcPct val="80000"/>
              </a:lnSpc>
              <a:buFontTx/>
              <a:buNone/>
            </a:pPr>
            <a:r>
              <a:rPr lang="en-US" altLang="en-US">
                <a:latin typeface="Tahoma" panose="020B0604030504040204" pitchFamily="34" charset="0"/>
              </a:rPr>
              <a:t>1. 	</a:t>
            </a:r>
            <a:r>
              <a:rPr lang="en-US" altLang="en-US">
                <a:latin typeface="Arial" panose="020B0604020202020204" pitchFamily="34" charset="0"/>
              </a:rPr>
              <a:t>Man is saved by grace through </a:t>
            </a:r>
            <a:r>
              <a:rPr lang="en-US" altLang="en-US" b="1">
                <a:solidFill>
                  <a:srgbClr val="FF0000"/>
                </a:solidFill>
                <a:latin typeface="Arial" panose="020B0604020202020204" pitchFamily="34" charset="0"/>
              </a:rPr>
              <a:t>FAITH ALONE.</a:t>
            </a:r>
          </a:p>
          <a:p>
            <a:pPr marL="404813" indent="-404813" eaLnBrk="1" hangingPunct="1">
              <a:lnSpc>
                <a:spcPct val="80000"/>
              </a:lnSpc>
              <a:buFontTx/>
              <a:buNone/>
            </a:pPr>
            <a:endParaRPr lang="en-US" altLang="en-US" sz="800">
              <a:latin typeface="Arial" panose="020B0604020202020204" pitchFamily="34" charset="0"/>
            </a:endParaRPr>
          </a:p>
          <a:p>
            <a:pPr marL="404813" indent="-404813" eaLnBrk="1" hangingPunct="1">
              <a:lnSpc>
                <a:spcPct val="80000"/>
              </a:lnSpc>
              <a:buFontTx/>
              <a:buNone/>
            </a:pPr>
            <a:r>
              <a:rPr lang="en-US" altLang="en-US">
                <a:latin typeface="Arial" panose="020B0604020202020204" pitchFamily="34" charset="0"/>
              </a:rPr>
              <a:t>2.	The Bible is the </a:t>
            </a:r>
            <a:r>
              <a:rPr lang="en-US" altLang="en-US" b="1">
                <a:solidFill>
                  <a:srgbClr val="FF0000"/>
                </a:solidFill>
                <a:latin typeface="Arial" panose="020B0604020202020204" pitchFamily="34" charset="0"/>
              </a:rPr>
              <a:t>INFALLIBLE </a:t>
            </a:r>
            <a:r>
              <a:rPr lang="en-US" altLang="en-US">
                <a:latin typeface="Arial" panose="020B0604020202020204" pitchFamily="34" charset="0"/>
              </a:rPr>
              <a:t>word of God (original autographs) and the </a:t>
            </a:r>
            <a:r>
              <a:rPr lang="en-US" altLang="en-US" b="1">
                <a:solidFill>
                  <a:srgbClr val="FF0000"/>
                </a:solidFill>
                <a:latin typeface="Arial" panose="020B0604020202020204" pitchFamily="34" charset="0"/>
              </a:rPr>
              <a:t>ONLY</a:t>
            </a:r>
            <a:r>
              <a:rPr lang="en-US" altLang="en-US">
                <a:latin typeface="Arial" panose="020B0604020202020204" pitchFamily="34" charset="0"/>
              </a:rPr>
              <a:t> word of God.</a:t>
            </a:r>
          </a:p>
          <a:p>
            <a:pPr marL="404813" indent="-404813" eaLnBrk="1" hangingPunct="1">
              <a:lnSpc>
                <a:spcPct val="80000"/>
              </a:lnSpc>
              <a:buFontTx/>
              <a:buChar char="•"/>
            </a:pPr>
            <a:endParaRPr lang="en-US" altLang="en-US" sz="800">
              <a:latin typeface="Arial" panose="020B0604020202020204" pitchFamily="34" charset="0"/>
            </a:endParaRPr>
          </a:p>
          <a:p>
            <a:pPr marL="404813" indent="-404813" eaLnBrk="1" hangingPunct="1">
              <a:lnSpc>
                <a:spcPct val="80000"/>
              </a:lnSpc>
              <a:buFontTx/>
              <a:buNone/>
            </a:pPr>
            <a:r>
              <a:rPr lang="en-US" altLang="en-US">
                <a:latin typeface="Arial" panose="020B0604020202020204" pitchFamily="34" charset="0"/>
              </a:rPr>
              <a:t>3.	The </a:t>
            </a:r>
            <a:r>
              <a:rPr lang="ja-JP" altLang="en-US">
                <a:latin typeface="Arial" panose="020B0604020202020204" pitchFamily="34" charset="0"/>
              </a:rPr>
              <a:t>“</a:t>
            </a:r>
            <a:r>
              <a:rPr lang="en-US" altLang="ja-JP">
                <a:latin typeface="Arial" panose="020B0604020202020204" pitchFamily="34" charset="0"/>
              </a:rPr>
              <a:t>priesthood of all believers</a:t>
            </a:r>
            <a:r>
              <a:rPr lang="ja-JP" altLang="en-US">
                <a:latin typeface="Arial" panose="020B0604020202020204" pitchFamily="34" charset="0"/>
              </a:rPr>
              <a:t>”</a:t>
            </a:r>
            <a:r>
              <a:rPr lang="en-US" altLang="ja-JP">
                <a:latin typeface="Arial" panose="020B0604020202020204" pitchFamily="34" charset="0"/>
              </a:rPr>
              <a:t> </a:t>
            </a:r>
            <a:r>
              <a:rPr lang="en-US" altLang="ja-JP" b="1">
                <a:solidFill>
                  <a:srgbClr val="FF0000"/>
                </a:solidFill>
                <a:latin typeface="Arial" panose="020B0604020202020204" pitchFamily="34" charset="0"/>
              </a:rPr>
              <a:t>REPLACED</a:t>
            </a:r>
            <a:r>
              <a:rPr lang="en-US" altLang="ja-JP">
                <a:latin typeface="Arial" panose="020B0604020202020204" pitchFamily="34" charset="0"/>
              </a:rPr>
              <a:t> the Old Testament ministerial priesthood (i.e., Aaronic priesthood) at the cross.</a:t>
            </a:r>
          </a:p>
          <a:p>
            <a:pPr marL="404813" indent="-404813" eaLnBrk="1" hangingPunct="1">
              <a:lnSpc>
                <a:spcPct val="80000"/>
              </a:lnSpc>
              <a:buFontTx/>
              <a:buNone/>
            </a:pPr>
            <a:endParaRPr lang="en-US" altLang="ja-JP" sz="800">
              <a:latin typeface="Arial" panose="020B0604020202020204" pitchFamily="34" charset="0"/>
            </a:endParaRPr>
          </a:p>
          <a:p>
            <a:pPr marL="404813" indent="-404813" eaLnBrk="1" hangingPunct="1">
              <a:lnSpc>
                <a:spcPct val="80000"/>
              </a:lnSpc>
            </a:pPr>
            <a:r>
              <a:rPr lang="en-US" altLang="en-US" sz="2000">
                <a:latin typeface="Arial" panose="020B0604020202020204" pitchFamily="34" charset="0"/>
              </a:rPr>
              <a:t>Evangelical Christians frequently exhibit a </a:t>
            </a:r>
            <a:r>
              <a:rPr lang="en-US" altLang="en-US" sz="2000" b="1">
                <a:solidFill>
                  <a:srgbClr val="FF0000"/>
                </a:solidFill>
                <a:latin typeface="Arial" panose="020B0604020202020204" pitchFamily="34" charset="0"/>
              </a:rPr>
              <a:t>missionary zeal!</a:t>
            </a:r>
            <a:endParaRPr lang="en-US" altLang="en-US" sz="2000">
              <a:latin typeface="Arial" panose="020B0604020202020204" pitchFamily="34" charset="0"/>
            </a:endParaRPr>
          </a:p>
          <a:p>
            <a:pPr marL="404813" indent="-404813" eaLnBrk="1" hangingPunct="1">
              <a:lnSpc>
                <a:spcPct val="80000"/>
              </a:lnSpc>
            </a:pPr>
            <a:r>
              <a:rPr lang="en-US" altLang="en-US" sz="2000">
                <a:latin typeface="Arial" panose="020B0604020202020204" pitchFamily="34" charset="0"/>
              </a:rPr>
              <a:t>This is </a:t>
            </a:r>
            <a:r>
              <a:rPr lang="en-US" altLang="en-US" sz="2000" b="1">
                <a:solidFill>
                  <a:srgbClr val="FF0000"/>
                </a:solidFill>
                <a:latin typeface="Arial" panose="020B0604020202020204" pitchFamily="34" charset="0"/>
              </a:rPr>
              <a:t>not a denomination!  </a:t>
            </a:r>
            <a:endParaRPr lang="en-US" altLang="en-US" sz="2000">
              <a:latin typeface="Arial" panose="020B0604020202020204" pitchFamily="34" charset="0"/>
            </a:endParaRPr>
          </a:p>
        </p:txBody>
      </p:sp>
      <p:sp>
        <p:nvSpPr>
          <p:cNvPr id="47106" name="Rectangle 2">
            <a:extLst>
              <a:ext uri="{FF2B5EF4-FFF2-40B4-BE49-F238E27FC236}">
                <a16:creationId xmlns:a16="http://schemas.microsoft.com/office/drawing/2014/main" id="{94E93DD5-3638-4DD0-AA89-B4F56302CD5D}"/>
              </a:ext>
            </a:extLst>
          </p:cNvPr>
          <p:cNvSpPr>
            <a:spLocks noGrp="1" noChangeArrowheads="1"/>
          </p:cNvSpPr>
          <p:nvPr>
            <p:ph type="title"/>
          </p:nvPr>
        </p:nvSpPr>
        <p:spPr>
          <a:xfrm>
            <a:off x="990600" y="0"/>
            <a:ext cx="6781800" cy="1096565"/>
          </a:xfrm>
        </p:spPr>
        <p:txBody>
          <a:bodyPr/>
          <a:lstStyle/>
          <a:p>
            <a:pPr eaLnBrk="1" hangingPunct="1">
              <a:defRPr/>
            </a:pPr>
            <a:r>
              <a:rPr lang="en-US" sz="3200" dirty="0">
                <a:latin typeface="Copperplate"/>
                <a:ea typeface="ＭＳ Ｐゴシック" charset="0"/>
                <a:cs typeface="Copperplate"/>
              </a:rPr>
              <a:t>EVANGELICALS</a:t>
            </a:r>
            <a:br>
              <a:rPr lang="en-US" sz="4000" dirty="0">
                <a:latin typeface="Copperplate"/>
                <a:ea typeface="ＭＳ Ｐゴシック" charset="0"/>
                <a:cs typeface="Copperplate"/>
              </a:rPr>
            </a:br>
            <a:r>
              <a:rPr lang="en-US" sz="2000" dirty="0">
                <a:latin typeface="Copperplate"/>
                <a:ea typeface="ＭＳ Ｐゴシック" charset="0"/>
                <a:cs typeface="Copperplate"/>
              </a:rPr>
              <a:t>(USED TO BE CALLED </a:t>
            </a:r>
            <a:r>
              <a:rPr lang="ja-JP" altLang="en-US" sz="2000" dirty="0">
                <a:latin typeface="Copperplate"/>
                <a:ea typeface="ＭＳ Ｐゴシック" charset="0"/>
                <a:cs typeface="Copperplate"/>
              </a:rPr>
              <a:t>“</a:t>
            </a:r>
            <a:r>
              <a:rPr lang="en-US" altLang="ja-JP" sz="2000" dirty="0">
                <a:latin typeface="Copperplate"/>
                <a:ea typeface="ＭＳ Ｐゴシック" charset="0"/>
                <a:cs typeface="Copperplate"/>
              </a:rPr>
              <a:t>FUNDAMENTALISTS</a:t>
            </a:r>
            <a:r>
              <a:rPr lang="ja-JP" altLang="en-US" sz="2000" dirty="0">
                <a:latin typeface="Copperplate"/>
                <a:ea typeface="ＭＳ Ｐゴシック" charset="0"/>
                <a:cs typeface="Copperplate"/>
              </a:rPr>
              <a:t>”</a:t>
            </a:r>
            <a:r>
              <a:rPr lang="en-US" altLang="ja-JP" sz="2000" dirty="0">
                <a:latin typeface="Copperplate"/>
                <a:ea typeface="ＭＳ Ｐゴシック" charset="0"/>
                <a:cs typeface="Copperplate"/>
              </a:rPr>
              <a:t>)</a:t>
            </a:r>
            <a:endParaRPr lang="en-US" sz="2000" dirty="0">
              <a:latin typeface="Copperplate"/>
              <a:ea typeface="ＭＳ Ｐゴシック" charset="0"/>
              <a:cs typeface="Copperplate"/>
            </a:endParaRPr>
          </a:p>
        </p:txBody>
      </p:sp>
      <p:sp>
        <p:nvSpPr>
          <p:cNvPr id="37891" name="Slide Number Placeholder 5">
            <a:extLst>
              <a:ext uri="{FF2B5EF4-FFF2-40B4-BE49-F238E27FC236}">
                <a16:creationId xmlns:a16="http://schemas.microsoft.com/office/drawing/2014/main" id="{2934CBB7-5B27-44FB-AA8A-CED28C693272}"/>
              </a:ext>
            </a:extLst>
          </p:cNvPr>
          <p:cNvSpPr>
            <a:spLocks noGrp="1"/>
          </p:cNvSpPr>
          <p:nvPr>
            <p:ph type="sldNum" sz="quarter" idx="12"/>
          </p:nvPr>
        </p:nvSpPr>
        <p:spPr bwMode="auto">
          <a:xfrm>
            <a:off x="8382000" y="4676775"/>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A81D0C8-C136-4793-AB84-DC0C4D0FA2B9}" type="slidenum">
              <a:rPr lang="en-US" altLang="en-US" sz="1400"/>
              <a:pPr eaLnBrk="1" hangingPunct="1"/>
              <a:t>4</a:t>
            </a:fld>
            <a:endParaRPr lang="en-US" altLang="en-US" sz="1400"/>
          </a:p>
        </p:txBody>
      </p:sp>
      <p:pic>
        <p:nvPicPr>
          <p:cNvPr id="37892" name="Picture 4" descr="Calvin3">
            <a:extLst>
              <a:ext uri="{FF2B5EF4-FFF2-40B4-BE49-F238E27FC236}">
                <a16:creationId xmlns:a16="http://schemas.microsoft.com/office/drawing/2014/main" id="{29AEE76A-3961-47AD-A3F6-C469C02A67A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Luther1">
            <a:extLst>
              <a:ext uri="{FF2B5EF4-FFF2-40B4-BE49-F238E27FC236}">
                <a16:creationId xmlns:a16="http://schemas.microsoft.com/office/drawing/2014/main" id="{A10453EE-407D-4DC7-9793-F041BFDBC8AB}"/>
              </a:ext>
            </a:extLst>
          </p:cNvPr>
          <p:cNvPicPr>
            <a:picLocks noChangeAspect="1" noChangeArrowheads="1"/>
          </p:cNvPicPr>
          <p:nvPr/>
        </p:nvPicPr>
        <p:blipFill>
          <a:blip r:embed="rId4">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a:extLst>
              <a:ext uri="{FF2B5EF4-FFF2-40B4-BE49-F238E27FC236}">
                <a16:creationId xmlns:a16="http://schemas.microsoft.com/office/drawing/2014/main" id="{61A43D0A-2749-4144-BC89-D8A8AD6A349C}"/>
              </a:ext>
            </a:extLst>
          </p:cNvPr>
          <p:cNvSpPr>
            <a:spLocks noGrp="1" noChangeArrowheads="1"/>
          </p:cNvSpPr>
          <p:nvPr>
            <p:ph idx="1"/>
          </p:nvPr>
        </p:nvSpPr>
        <p:spPr>
          <a:xfrm>
            <a:off x="0" y="742950"/>
            <a:ext cx="9144000" cy="5257800"/>
          </a:xfrm>
        </p:spPr>
        <p:txBody>
          <a:bodyPr/>
          <a:lstStyle/>
          <a:p>
            <a:pPr marL="0" indent="0" algn="ctr" eaLnBrk="1" hangingPunct="1">
              <a:lnSpc>
                <a:spcPct val="80000"/>
              </a:lnSpc>
              <a:buFont typeface="Wingdings" panose="05000000000000000000" pitchFamily="2" charset="2"/>
              <a:buNone/>
            </a:pPr>
            <a:r>
              <a:rPr lang="en-US" altLang="en-US" sz="2000" b="1" i="1">
                <a:solidFill>
                  <a:srgbClr val="FF0000"/>
                </a:solidFill>
                <a:latin typeface="Arial" panose="020B0604020202020204" pitchFamily="34" charset="0"/>
              </a:rPr>
              <a:t>New Testament </a:t>
            </a:r>
            <a:r>
              <a:rPr lang="en-US" altLang="en-US" sz="2000" b="1" i="1">
                <a:latin typeface="Arial" panose="020B0604020202020204" pitchFamily="34" charset="0"/>
              </a:rPr>
              <a:t>Manuscripts</a:t>
            </a:r>
          </a:p>
          <a:p>
            <a:pPr marL="0" indent="0" algn="ctr" eaLnBrk="1" hangingPunct="1">
              <a:lnSpc>
                <a:spcPct val="80000"/>
              </a:lnSpc>
              <a:buFont typeface="Wingdings" panose="05000000000000000000" pitchFamily="2" charset="2"/>
              <a:buNone/>
            </a:pPr>
            <a:r>
              <a:rPr lang="en-US" altLang="en-US" sz="2000" b="1">
                <a:latin typeface="Arial" panose="020B0604020202020204" pitchFamily="34" charset="0"/>
              </a:rPr>
              <a:t>Received Text: </a:t>
            </a:r>
            <a:r>
              <a:rPr lang="en-US" altLang="en-US" sz="2000" b="1">
                <a:solidFill>
                  <a:srgbClr val="FF0000"/>
                </a:solidFill>
                <a:latin typeface="Arial" panose="020B0604020202020204" pitchFamily="34" charset="0"/>
              </a:rPr>
              <a:t>Ximenes, Erasmus, Beza, Estienne</a:t>
            </a:r>
          </a:p>
          <a:p>
            <a:pPr marL="0" indent="0" eaLnBrk="1" hangingPunct="1">
              <a:lnSpc>
                <a:spcPct val="80000"/>
              </a:lnSpc>
            </a:pPr>
            <a:endParaRPr lang="en-US" altLang="en-US" sz="2000">
              <a:latin typeface="Arial" panose="020B0604020202020204" pitchFamily="34" charset="0"/>
            </a:endParaRPr>
          </a:p>
          <a:p>
            <a:pPr marL="0" indent="0" eaLnBrk="1" hangingPunct="1">
              <a:lnSpc>
                <a:spcPct val="80000"/>
              </a:lnSpc>
            </a:pPr>
            <a:r>
              <a:rPr lang="en-US" altLang="en-US" sz="2000" b="1">
                <a:latin typeface="Arial" panose="020B0604020202020204" pitchFamily="34" charset="0"/>
              </a:rPr>
              <a:t>Theodore Beza </a:t>
            </a:r>
            <a:r>
              <a:rPr lang="en-US" altLang="en-US" sz="2000">
                <a:latin typeface="Arial" panose="020B0604020202020204" pitchFamily="34" charset="0"/>
              </a:rPr>
              <a:t>used Erasmus' fourth edition of the Greek New Testament as a basis to publish his nine editions of the Greek NT.</a:t>
            </a:r>
          </a:p>
          <a:p>
            <a:pPr marL="0" indent="0" eaLnBrk="1" hangingPunct="1">
              <a:lnSpc>
                <a:spcPct val="80000"/>
              </a:lnSpc>
              <a:buFont typeface="Wingdings 3" panose="05040102010807070707" pitchFamily="18" charset="2"/>
              <a:buNone/>
            </a:pPr>
            <a:endParaRPr lang="en-US" altLang="en-US" sz="800">
              <a:latin typeface="Arial" panose="020B0604020202020204" pitchFamily="34" charset="0"/>
            </a:endParaRPr>
          </a:p>
          <a:p>
            <a:pPr marL="0" indent="0" eaLnBrk="1" hangingPunct="1">
              <a:lnSpc>
                <a:spcPct val="80000"/>
              </a:lnSpc>
            </a:pPr>
            <a:r>
              <a:rPr lang="en-US" altLang="en-US" sz="2000" b="1">
                <a:latin typeface="Arial" panose="020B0604020202020204" pitchFamily="34" charset="0"/>
              </a:rPr>
              <a:t>Robert Estienne</a:t>
            </a:r>
            <a:r>
              <a:rPr lang="en-US" altLang="en-US" sz="2000">
                <a:latin typeface="Arial" panose="020B0604020202020204" pitchFamily="34" charset="0"/>
              </a:rPr>
              <a:t>, royal printer in Paris, published the Greek NT in 1546, 1549, 1550 and 1551, and</a:t>
            </a:r>
            <a:r>
              <a:rPr lang="en-US" altLang="en-US" sz="2000" b="1">
                <a:latin typeface="Arial" panose="020B0604020202020204" pitchFamily="34" charset="0"/>
              </a:rPr>
              <a:t> </a:t>
            </a:r>
            <a:r>
              <a:rPr lang="en-US" altLang="en-US" sz="2000">
                <a:latin typeface="Arial" panose="020B0604020202020204" pitchFamily="34" charset="0"/>
              </a:rPr>
              <a:t>for the first time inserted what are the </a:t>
            </a:r>
            <a:r>
              <a:rPr lang="en-US" altLang="en-US" sz="2000" b="1">
                <a:solidFill>
                  <a:srgbClr val="000000"/>
                </a:solidFill>
                <a:latin typeface="Arial" panose="020B0604020202020204" pitchFamily="34" charset="0"/>
              </a:rPr>
              <a:t>modern</a:t>
            </a:r>
            <a:r>
              <a:rPr lang="en-US" altLang="en-US" sz="2000" b="1">
                <a:solidFill>
                  <a:srgbClr val="FF0000"/>
                </a:solidFill>
                <a:latin typeface="Arial" panose="020B0604020202020204" pitchFamily="34" charset="0"/>
              </a:rPr>
              <a:t> verse divisions of the NT</a:t>
            </a:r>
            <a:r>
              <a:rPr lang="en-US" altLang="en-US" sz="2000">
                <a:latin typeface="Arial" panose="020B0604020202020204" pitchFamily="34" charset="0"/>
              </a:rPr>
              <a:t>. This was used for the Geneva Bible and KJV.</a:t>
            </a:r>
            <a:r>
              <a:rPr lang="en-US" altLang="en-US" sz="2000" b="1">
                <a:latin typeface="Arial" panose="020B0604020202020204" pitchFamily="34" charset="0"/>
              </a:rPr>
              <a:t> </a:t>
            </a:r>
            <a:r>
              <a:rPr lang="en-US" altLang="en-US" sz="2000" b="1">
                <a:solidFill>
                  <a:srgbClr val="FF0000"/>
                </a:solidFill>
                <a:latin typeface="Arial" panose="020B0604020202020204" pitchFamily="34" charset="0"/>
              </a:rPr>
              <a:t>This Greek text of Estienne held sway in England.</a:t>
            </a:r>
          </a:p>
          <a:p>
            <a:pPr marL="0" indent="0" eaLnBrk="1" hangingPunct="1">
              <a:lnSpc>
                <a:spcPct val="80000"/>
              </a:lnSpc>
            </a:pPr>
            <a:endParaRPr lang="en-US" altLang="en-US" sz="800" b="1">
              <a:latin typeface="Arial" panose="020B0604020202020204" pitchFamily="34" charset="0"/>
            </a:endParaRPr>
          </a:p>
          <a:p>
            <a:pPr marL="0" indent="0" eaLnBrk="1" hangingPunct="1">
              <a:lnSpc>
                <a:spcPct val="80000"/>
              </a:lnSpc>
            </a:pPr>
            <a:r>
              <a:rPr lang="en-US" altLang="en-US" sz="2000" b="1">
                <a:solidFill>
                  <a:srgbClr val="FF0000"/>
                </a:solidFill>
                <a:latin typeface="Arial" panose="020B0604020202020204" pitchFamily="34" charset="0"/>
              </a:rPr>
              <a:t>Received Text</a:t>
            </a:r>
            <a:r>
              <a:rPr lang="en-US" altLang="en-US" sz="2000">
                <a:solidFill>
                  <a:srgbClr val="FF0000"/>
                </a:solidFill>
                <a:latin typeface="Arial" panose="020B0604020202020204" pitchFamily="34" charset="0"/>
              </a:rPr>
              <a:t> </a:t>
            </a:r>
            <a:r>
              <a:rPr lang="ja-JP" altLang="en-US" sz="2000">
                <a:latin typeface="Arial" panose="020B0604020202020204" pitchFamily="34" charset="0"/>
              </a:rPr>
              <a:t>“</a:t>
            </a:r>
            <a:r>
              <a:rPr lang="en-US" altLang="ja-JP" sz="2000">
                <a:latin typeface="Arial" panose="020B0604020202020204" pitchFamily="34" charset="0"/>
              </a:rPr>
              <a:t>regarded as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the only true text</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of the NT.</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a:t>
            </a:r>
            <a:r>
              <a:rPr lang="en-US" altLang="ja-JP" sz="2000">
                <a:latin typeface="Arial" panose="020B0604020202020204" pitchFamily="34" charset="0"/>
              </a:rPr>
              <a:t>(p. 452)</a:t>
            </a: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a:p>
            <a:pPr marL="1946275" lvl="4" indent="-231775" eaLnBrk="1" hangingPunct="1">
              <a:lnSpc>
                <a:spcPct val="80000"/>
              </a:lnSpc>
            </a:pPr>
            <a:endParaRPr lang="en-US" altLang="en-US" sz="800">
              <a:latin typeface="Tahoma" panose="020B0604030504040204" pitchFamily="34" charset="0"/>
            </a:endParaRPr>
          </a:p>
          <a:p>
            <a:pPr marL="1946275" lvl="4" indent="-231775" eaLnBrk="1" hangingPunct="1">
              <a:lnSpc>
                <a:spcPct val="80000"/>
              </a:lnSpc>
            </a:pPr>
            <a:endParaRPr lang="en-US" altLang="en-US" sz="800">
              <a:latin typeface="Tahoma" panose="020B0604030504040204" pitchFamily="34" charset="0"/>
            </a:endParaRPr>
          </a:p>
        </p:txBody>
      </p:sp>
      <p:sp>
        <p:nvSpPr>
          <p:cNvPr id="327682" name="Rectangle 2">
            <a:extLst>
              <a:ext uri="{FF2B5EF4-FFF2-40B4-BE49-F238E27FC236}">
                <a16:creationId xmlns:a16="http://schemas.microsoft.com/office/drawing/2014/main" id="{2FBDF3B6-A9FD-487B-AB3B-78B0D198382F}"/>
              </a:ext>
            </a:extLst>
          </p:cNvPr>
          <p:cNvSpPr>
            <a:spLocks noGrp="1" noChangeArrowheads="1"/>
          </p:cNvSpPr>
          <p:nvPr>
            <p:ph type="title"/>
          </p:nvPr>
        </p:nvSpPr>
        <p:spPr>
          <a:xfrm>
            <a:off x="0" y="-171450"/>
            <a:ext cx="8229600" cy="76200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07523" name="Slide Number Placeholder 5">
            <a:extLst>
              <a:ext uri="{FF2B5EF4-FFF2-40B4-BE49-F238E27FC236}">
                <a16:creationId xmlns:a16="http://schemas.microsoft.com/office/drawing/2014/main" id="{07805467-9F11-479C-9418-08C43C7B2A8C}"/>
              </a:ext>
            </a:extLst>
          </p:cNvPr>
          <p:cNvSpPr>
            <a:spLocks noGrp="1"/>
          </p:cNvSpPr>
          <p:nvPr>
            <p:ph type="sldNum" sz="quarter" idx="12"/>
          </p:nvPr>
        </p:nvSpPr>
        <p:spPr bwMode="auto">
          <a:xfrm>
            <a:off x="8382000" y="4857750"/>
            <a:ext cx="6318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7BC124D-AED4-4B35-9956-09172B79AF50}" type="slidenum">
              <a:rPr lang="en-US" altLang="en-US" sz="1400"/>
              <a:pPr eaLnBrk="1" hangingPunct="1"/>
              <a:t>40</a:t>
            </a:fld>
            <a:endParaRPr lang="en-US"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a:extLst>
              <a:ext uri="{FF2B5EF4-FFF2-40B4-BE49-F238E27FC236}">
                <a16:creationId xmlns:a16="http://schemas.microsoft.com/office/drawing/2014/main" id="{FCACDCC5-E251-456D-8A40-0D00E5E94EA8}"/>
              </a:ext>
            </a:extLst>
          </p:cNvPr>
          <p:cNvSpPr>
            <a:spLocks noGrp="1" noChangeArrowheads="1"/>
          </p:cNvSpPr>
          <p:nvPr>
            <p:ph idx="1"/>
          </p:nvPr>
        </p:nvSpPr>
        <p:spPr>
          <a:xfrm>
            <a:off x="0" y="285750"/>
            <a:ext cx="9144000" cy="3630613"/>
          </a:xfrm>
        </p:spPr>
        <p:txBody>
          <a:bodyPr/>
          <a:lstStyle/>
          <a:p>
            <a:pPr marL="0" indent="0" algn="ctr" eaLnBrk="1" hangingPunct="1">
              <a:lnSpc>
                <a:spcPct val="80000"/>
              </a:lnSpc>
              <a:buFont typeface="Wingdings" panose="05000000000000000000" pitchFamily="2" charset="2"/>
              <a:buNone/>
            </a:pPr>
            <a:r>
              <a:rPr lang="en-US" altLang="en-US" b="1" i="1">
                <a:latin typeface="Arial" panose="020B0604020202020204" pitchFamily="34" charset="0"/>
              </a:rPr>
              <a:t>New Testament Manuscripts</a:t>
            </a:r>
          </a:p>
          <a:p>
            <a:pPr marL="0" indent="0" eaLnBrk="1" hangingPunct="1">
              <a:lnSpc>
                <a:spcPct val="80000"/>
              </a:lnSpc>
              <a:buFont typeface="Wingdings" panose="05000000000000000000" pitchFamily="2" charset="2"/>
              <a:buNone/>
            </a:pPr>
            <a:endParaRPr lang="en-US" altLang="en-US" sz="900">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b="1">
                <a:latin typeface="Arial" panose="020B0604020202020204" pitchFamily="34" charset="0"/>
              </a:rPr>
              <a:t>Count Constantin von Tischendorf</a:t>
            </a:r>
            <a:r>
              <a:rPr lang="en-US" altLang="en-US" sz="2000">
                <a:latin typeface="Arial" panose="020B0604020202020204" pitchFamily="34" charset="0"/>
              </a:rPr>
              <a:t> from Russia made </a:t>
            </a:r>
            <a:r>
              <a:rPr lang="en-US" altLang="en-US" sz="2000" b="1">
                <a:solidFill>
                  <a:srgbClr val="FF0000"/>
                </a:solidFill>
                <a:latin typeface="Arial" panose="020B0604020202020204" pitchFamily="34" charset="0"/>
              </a:rPr>
              <a:t>3 trips to the monastery of St. Catherine at Mt. Sinai: </a:t>
            </a:r>
          </a:p>
          <a:p>
            <a:pPr marL="0" indent="0" eaLnBrk="1" hangingPunct="1">
              <a:lnSpc>
                <a:spcPct val="80000"/>
              </a:lnSpc>
              <a:buFont typeface="Wingdings" panose="05000000000000000000" pitchFamily="2" charset="2"/>
              <a:buNone/>
            </a:pPr>
            <a:endParaRPr lang="en-US" altLang="en-US" sz="4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In 1844, he found the Russian monks had 43 pages of the Septuagint in a basket of scraps they were using to light fires (</a:t>
            </a:r>
            <a:r>
              <a:rPr lang="en-US" altLang="en-US" sz="2000" b="1">
                <a:solidFill>
                  <a:srgbClr val="FF0000"/>
                </a:solidFill>
                <a:latin typeface="Arial" panose="020B0604020202020204" pitchFamily="34" charset="0"/>
              </a:rPr>
              <a:t>retrieved 4 books of OT</a:t>
            </a:r>
            <a:r>
              <a:rPr lang="en-US" altLang="en-US" sz="2000">
                <a:latin typeface="Arial" panose="020B0604020202020204" pitchFamily="34" charset="0"/>
              </a:rPr>
              <a:t>).  </a:t>
            </a:r>
          </a:p>
          <a:p>
            <a:pPr marL="0" indent="0" eaLnBrk="1" hangingPunct="1">
              <a:lnSpc>
                <a:spcPct val="80000"/>
              </a:lnSpc>
            </a:pPr>
            <a:r>
              <a:rPr lang="en-US" altLang="en-US" sz="2000">
                <a:latin typeface="Arial" panose="020B0604020202020204" pitchFamily="34" charset="0"/>
              </a:rPr>
              <a:t> Went again in 1853, but was unfruitful.  </a:t>
            </a:r>
          </a:p>
          <a:p>
            <a:pPr marL="0" indent="0" eaLnBrk="1" hangingPunct="1">
              <a:lnSpc>
                <a:spcPct val="80000"/>
              </a:lnSpc>
            </a:pPr>
            <a:r>
              <a:rPr lang="en-US" altLang="en-US" sz="2000">
                <a:latin typeface="Arial" panose="020B0604020202020204" pitchFamily="34" charset="0"/>
              </a:rPr>
              <a:t>Returned again in 1859 under authority of Czar Alexander II.  Just as he was about to return home empty-handed, the monastery steward showed him </a:t>
            </a:r>
            <a:r>
              <a:rPr lang="en-US" altLang="en-US" sz="2000" b="1">
                <a:solidFill>
                  <a:srgbClr val="FF0000"/>
                </a:solidFill>
                <a:latin typeface="Arial" panose="020B0604020202020204" pitchFamily="34" charset="0"/>
              </a:rPr>
              <a:t>an almost complete copy of the Scriptures </a:t>
            </a:r>
            <a:r>
              <a:rPr lang="en-US" altLang="en-US" sz="2000">
                <a:latin typeface="Arial" panose="020B0604020202020204" pitchFamily="34" charset="0"/>
              </a:rPr>
              <a:t>– later acquired as a </a:t>
            </a:r>
            <a:r>
              <a:rPr lang="ja-JP" altLang="en-US" sz="2000">
                <a:latin typeface="Arial" panose="020B0604020202020204" pitchFamily="34" charset="0"/>
              </a:rPr>
              <a:t>“</a:t>
            </a:r>
            <a:r>
              <a:rPr lang="en-US" altLang="ja-JP" sz="2000">
                <a:latin typeface="Arial" panose="020B0604020202020204" pitchFamily="34" charset="0"/>
              </a:rPr>
              <a:t>conditional gift</a:t>
            </a:r>
            <a:r>
              <a:rPr lang="ja-JP" altLang="en-US" sz="2000">
                <a:latin typeface="Arial" panose="020B0604020202020204" pitchFamily="34" charset="0"/>
              </a:rPr>
              <a:t>”</a:t>
            </a:r>
            <a:r>
              <a:rPr lang="en-US" altLang="ja-JP" sz="2000">
                <a:latin typeface="Arial" panose="020B0604020202020204" pitchFamily="34" charset="0"/>
              </a:rPr>
              <a:t> to the czar.  </a:t>
            </a:r>
          </a:p>
          <a:p>
            <a:pPr marL="0" indent="0" eaLnBrk="1" hangingPunct="1">
              <a:lnSpc>
                <a:spcPct val="80000"/>
              </a:lnSpc>
            </a:pPr>
            <a:r>
              <a:rPr lang="en-US" altLang="en-US" sz="2000">
                <a:latin typeface="Arial" panose="020B0604020202020204" pitchFamily="34" charset="0"/>
              </a:rPr>
              <a:t>Known today as </a:t>
            </a:r>
            <a:r>
              <a:rPr lang="en-US" altLang="en-US" sz="2000" b="1">
                <a:solidFill>
                  <a:srgbClr val="FF0000"/>
                </a:solidFill>
                <a:latin typeface="Arial" panose="020B0604020202020204" pitchFamily="34" charset="0"/>
              </a:rPr>
              <a:t>Codex Sinaiticus (circa 340 AD).</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It contained </a:t>
            </a:r>
            <a:r>
              <a:rPr lang="en-US" altLang="en-US" sz="2000" b="1">
                <a:solidFill>
                  <a:srgbClr val="FF0000"/>
                </a:solidFill>
                <a:latin typeface="Arial" panose="020B0604020202020204" pitchFamily="34" charset="0"/>
              </a:rPr>
              <a:t>over half of the OT and all of the NT except for Mark 16:9-20 and John 7:53-8:11</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Written on vellum made from antelope skins.  The text-type is </a:t>
            </a:r>
            <a:r>
              <a:rPr lang="en-US" altLang="en-US" sz="2000" b="1">
                <a:solidFill>
                  <a:srgbClr val="FF0000"/>
                </a:solidFill>
                <a:latin typeface="Arial" panose="020B0604020202020204" pitchFamily="34" charset="0"/>
              </a:rPr>
              <a:t>Alexandrian</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In 1933, the Communists sold it to the British Museum.  It is there today.                                					</a:t>
            </a:r>
            <a:r>
              <a:rPr lang="en-US" altLang="en-US" sz="2000" i="1">
                <a:latin typeface="Arial" panose="020B0604020202020204" pitchFamily="34" charset="0"/>
              </a:rPr>
              <a:t>Geisler and Nix</a:t>
            </a:r>
            <a:r>
              <a:rPr lang="en-US" altLang="en-US" sz="2000">
                <a:latin typeface="Arial" panose="020B0604020202020204" pitchFamily="34" charset="0"/>
              </a:rPr>
              <a:t>, p. 392-394</a:t>
            </a:r>
          </a:p>
          <a:p>
            <a:pPr marL="0" indent="0" eaLnBrk="1" hangingPunct="1">
              <a:lnSpc>
                <a:spcPct val="80000"/>
              </a:lnSpc>
              <a:buFont typeface="Wingdings" panose="05000000000000000000" pitchFamily="2" charset="2"/>
              <a:buNone/>
            </a:pPr>
            <a:endParaRPr lang="en-US" altLang="en-US" sz="900">
              <a:latin typeface="Tahoma" panose="020B0604030504040204" pitchFamily="34" charset="0"/>
            </a:endParaRPr>
          </a:p>
        </p:txBody>
      </p:sp>
      <p:sp>
        <p:nvSpPr>
          <p:cNvPr id="329730" name="Rectangle 2">
            <a:extLst>
              <a:ext uri="{FF2B5EF4-FFF2-40B4-BE49-F238E27FC236}">
                <a16:creationId xmlns:a16="http://schemas.microsoft.com/office/drawing/2014/main" id="{23EB9FA8-8B31-4A0F-B22A-4827491F5C4F}"/>
              </a:ext>
            </a:extLst>
          </p:cNvPr>
          <p:cNvSpPr>
            <a:spLocks noGrp="1" noChangeArrowheads="1"/>
          </p:cNvSpPr>
          <p:nvPr>
            <p:ph type="title"/>
          </p:nvPr>
        </p:nvSpPr>
        <p:spPr>
          <a:xfrm>
            <a:off x="-35234" y="-21402"/>
            <a:ext cx="8229600" cy="307152"/>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09571" name="Slide Number Placeholder 5">
            <a:extLst>
              <a:ext uri="{FF2B5EF4-FFF2-40B4-BE49-F238E27FC236}">
                <a16:creationId xmlns:a16="http://schemas.microsoft.com/office/drawing/2014/main" id="{436EAEF4-4ED5-4A68-B041-36F707F64EB2}"/>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4AB60E4-22DC-4825-9BEB-7CD646478E4D}" type="slidenum">
              <a:rPr lang="en-US" altLang="en-US" sz="1400"/>
              <a:pPr eaLnBrk="1" hangingPunct="1"/>
              <a:t>41</a:t>
            </a:fld>
            <a:endParaRPr lang="en-US"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a:extLst>
              <a:ext uri="{FF2B5EF4-FFF2-40B4-BE49-F238E27FC236}">
                <a16:creationId xmlns:a16="http://schemas.microsoft.com/office/drawing/2014/main" id="{B882F04D-AB84-4976-8CAA-6FD6F780BEB7}"/>
              </a:ext>
            </a:extLst>
          </p:cNvPr>
          <p:cNvSpPr>
            <a:spLocks noGrp="1" noChangeArrowheads="1"/>
          </p:cNvSpPr>
          <p:nvPr>
            <p:ph idx="1"/>
          </p:nvPr>
        </p:nvSpPr>
        <p:spPr>
          <a:xfrm>
            <a:off x="0" y="1512888"/>
            <a:ext cx="9144000" cy="3630612"/>
          </a:xfrm>
        </p:spPr>
        <p:txBody>
          <a:bodyPr/>
          <a:lstStyle/>
          <a:p>
            <a:pPr marL="0" indent="0" algn="ctr" eaLnBrk="1" hangingPunct="1">
              <a:buFont typeface="Wingdings" panose="05000000000000000000" pitchFamily="2" charset="2"/>
              <a:buNone/>
            </a:pPr>
            <a:r>
              <a:rPr lang="en-US" altLang="en-US" sz="4000" b="1">
                <a:latin typeface="Tahoma" panose="020B0604030504040204" pitchFamily="34" charset="0"/>
              </a:rPr>
              <a:t>EVANGELICAL VIEW</a:t>
            </a:r>
          </a:p>
          <a:p>
            <a:pPr marL="0" indent="0" algn="ctr" eaLnBrk="1" hangingPunct="1">
              <a:buFont typeface="Wingdings" panose="05000000000000000000" pitchFamily="2" charset="2"/>
              <a:buNone/>
            </a:pPr>
            <a:r>
              <a:rPr lang="en-US" altLang="en-US" b="1" i="1">
                <a:latin typeface="Tahoma" panose="020B0604030504040204" pitchFamily="34" charset="0"/>
              </a:rPr>
              <a:t>New Testament Manuscripts</a:t>
            </a:r>
          </a:p>
          <a:p>
            <a:pPr marL="0" indent="0" eaLnBrk="1" hangingPunct="1">
              <a:buFont typeface="Wingdings" panose="05000000000000000000" pitchFamily="2" charset="2"/>
              <a:buNone/>
            </a:pPr>
            <a:r>
              <a:rPr lang="en-US" altLang="en-US">
                <a:latin typeface="Tahoma" panose="020B0604030504040204" pitchFamily="34" charset="0"/>
              </a:rPr>
              <a:t> </a:t>
            </a:r>
          </a:p>
        </p:txBody>
      </p:sp>
      <p:sp>
        <p:nvSpPr>
          <p:cNvPr id="331778" name="Rectangle 2">
            <a:extLst>
              <a:ext uri="{FF2B5EF4-FFF2-40B4-BE49-F238E27FC236}">
                <a16:creationId xmlns:a16="http://schemas.microsoft.com/office/drawing/2014/main" id="{1CC00727-4A0F-4152-80F6-10DFF75EB7C1}"/>
              </a:ext>
            </a:extLst>
          </p:cNvPr>
          <p:cNvSpPr>
            <a:spLocks noGrp="1" noChangeArrowheads="1"/>
          </p:cNvSpPr>
          <p:nvPr>
            <p:ph type="title"/>
          </p:nvPr>
        </p:nvSpPr>
        <p:spPr>
          <a:xfrm>
            <a:off x="152400" y="205979"/>
            <a:ext cx="8839200" cy="857250"/>
          </a:xfrm>
        </p:spPr>
        <p:txBody>
          <a:bodyPr>
            <a:noAutofit/>
          </a:bodyPr>
          <a:lstStyle/>
          <a:p>
            <a:pPr eaLnBrk="1" hangingPunct="1">
              <a:defRPr/>
            </a:pPr>
            <a:r>
              <a:rPr lang="en-US" sz="3200" dirty="0">
                <a:latin typeface="Copperplate"/>
                <a:ea typeface="ＭＳ Ｐゴシック" charset="0"/>
                <a:cs typeface="Copperplate"/>
              </a:rPr>
              <a:t> </a:t>
            </a:r>
            <a:r>
              <a:rPr lang="en-US" sz="2800" dirty="0">
                <a:latin typeface="Copperplate"/>
                <a:ea typeface="ＭＳ Ｐゴシック" charset="0"/>
                <a:cs typeface="Copperplate"/>
              </a:rPr>
              <a:t>ST. CATHERINE</a:t>
            </a:r>
            <a:r>
              <a:rPr lang="ja-JP" altLang="en-US" sz="2800" dirty="0">
                <a:latin typeface="Copperplate"/>
                <a:ea typeface="ＭＳ Ｐゴシック" charset="0"/>
                <a:cs typeface="Copperplate"/>
              </a:rPr>
              <a:t>’</a:t>
            </a:r>
            <a:r>
              <a:rPr lang="en-US" altLang="ja-JP" sz="2800" dirty="0">
                <a:latin typeface="Copperplate"/>
                <a:ea typeface="ＭＳ Ｐゴシック" charset="0"/>
                <a:cs typeface="Copperplate"/>
              </a:rPr>
              <a:t>S MONASTERY ON MT. SINAI</a:t>
            </a:r>
            <a:endParaRPr lang="en-US" sz="2800" dirty="0">
              <a:latin typeface="Copperplate"/>
              <a:ea typeface="ＭＳ Ｐゴシック" charset="0"/>
              <a:cs typeface="Copperplate"/>
            </a:endParaRPr>
          </a:p>
        </p:txBody>
      </p:sp>
      <p:sp>
        <p:nvSpPr>
          <p:cNvPr id="111619" name="Slide Number Placeholder 5">
            <a:extLst>
              <a:ext uri="{FF2B5EF4-FFF2-40B4-BE49-F238E27FC236}">
                <a16:creationId xmlns:a16="http://schemas.microsoft.com/office/drawing/2014/main" id="{09557949-AB63-4CB1-9AB0-5461E17D0FA1}"/>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CA96A45-0980-49DD-96F3-5418F94605DA}" type="slidenum">
              <a:rPr lang="en-US" altLang="en-US" sz="1400"/>
              <a:pPr eaLnBrk="1" hangingPunct="1"/>
              <a:t>42</a:t>
            </a:fld>
            <a:endParaRPr lang="en-US" altLang="en-US" sz="1400"/>
          </a:p>
        </p:txBody>
      </p:sp>
      <p:pic>
        <p:nvPicPr>
          <p:cNvPr id="111620" name="Picture 5" descr="800px-Katharinenkloster">
            <a:hlinkClick r:id="rId3"/>
            <a:extLst>
              <a:ext uri="{FF2B5EF4-FFF2-40B4-BE49-F238E27FC236}">
                <a16:creationId xmlns:a16="http://schemas.microsoft.com/office/drawing/2014/main" id="{5934AB85-B2E2-45D9-B0EA-22DD87A06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1123950"/>
            <a:ext cx="51863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a:extLst>
              <a:ext uri="{FF2B5EF4-FFF2-40B4-BE49-F238E27FC236}">
                <a16:creationId xmlns:a16="http://schemas.microsoft.com/office/drawing/2014/main" id="{3CFA99B5-E7C0-4336-AFE9-8762F7EB7528}"/>
              </a:ext>
            </a:extLst>
          </p:cNvPr>
          <p:cNvSpPr>
            <a:spLocks noGrp="1" noChangeArrowheads="1"/>
          </p:cNvSpPr>
          <p:nvPr>
            <p:ph idx="1"/>
          </p:nvPr>
        </p:nvSpPr>
        <p:spPr>
          <a:xfrm>
            <a:off x="152400" y="361950"/>
            <a:ext cx="8839200" cy="3630613"/>
          </a:xfrm>
        </p:spPr>
        <p:txBody>
          <a:bodyPr/>
          <a:lstStyle/>
          <a:p>
            <a:pPr marL="0" indent="0" algn="ctr" eaLnBrk="1" hangingPunct="1">
              <a:lnSpc>
                <a:spcPct val="80000"/>
              </a:lnSpc>
              <a:buFont typeface="Wingdings" panose="05000000000000000000" pitchFamily="2" charset="2"/>
              <a:buNone/>
            </a:pPr>
            <a:r>
              <a:rPr lang="en-US" altLang="en-US" b="1">
                <a:latin typeface="Arial" panose="020B0604020202020204" pitchFamily="34" charset="0"/>
              </a:rPr>
              <a:t>EVANGELICAL VIEW</a:t>
            </a:r>
          </a:p>
          <a:p>
            <a:pPr marL="0" indent="0" algn="ctr" eaLnBrk="1" hangingPunct="1">
              <a:lnSpc>
                <a:spcPct val="80000"/>
              </a:lnSpc>
              <a:buFont typeface="Wingdings" panose="05000000000000000000" pitchFamily="2" charset="2"/>
              <a:buNone/>
            </a:pPr>
            <a:r>
              <a:rPr lang="en-US" altLang="en-US" b="1" i="1">
                <a:latin typeface="Arial" panose="020B0604020202020204" pitchFamily="34" charset="0"/>
              </a:rPr>
              <a:t>New Testament Manuscripts</a:t>
            </a:r>
          </a:p>
          <a:p>
            <a:pPr marL="0" indent="0" eaLnBrk="1" hangingPunct="1">
              <a:lnSpc>
                <a:spcPct val="80000"/>
              </a:lnSpc>
            </a:pPr>
            <a:endParaRPr lang="en-US" altLang="en-US">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In 1881, Westcott and Hort (Cambridge scholars) published </a:t>
            </a:r>
            <a:r>
              <a:rPr lang="en-US" altLang="en-US" sz="2000" i="1">
                <a:latin typeface="Arial" panose="020B0604020202020204" pitchFamily="34" charset="0"/>
              </a:rPr>
              <a:t>The New Testament in the Original Greek  </a:t>
            </a:r>
            <a:r>
              <a:rPr lang="en-US" altLang="en-US" sz="2000">
                <a:latin typeface="Arial" panose="020B0604020202020204" pitchFamily="34" charset="0"/>
              </a:rPr>
              <a:t>based on </a:t>
            </a:r>
            <a:r>
              <a:rPr lang="en-US" altLang="en-US" sz="2000" b="1">
                <a:solidFill>
                  <a:srgbClr val="FF0000"/>
                </a:solidFill>
                <a:latin typeface="Arial" panose="020B0604020202020204" pitchFamily="34" charset="0"/>
              </a:rPr>
              <a:t>Alexandrian</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manuscripts (older, more reliable) – </a:t>
            </a:r>
            <a:r>
              <a:rPr lang="en-US" altLang="en-US" sz="2000" b="1">
                <a:solidFill>
                  <a:srgbClr val="FF0000"/>
                </a:solidFill>
                <a:latin typeface="Arial" panose="020B0604020202020204" pitchFamily="34" charset="0"/>
              </a:rPr>
              <a:t>today called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Critical Text.</a:t>
            </a:r>
            <a:r>
              <a:rPr lang="ja-JP" altLang="en-US" sz="2000" b="1">
                <a:solidFill>
                  <a:srgbClr val="FF0000"/>
                </a:solidFill>
                <a:latin typeface="Arial" panose="020B0604020202020204" pitchFamily="34" charset="0"/>
              </a:rPr>
              <a:t>”</a:t>
            </a:r>
            <a:endParaRPr lang="en-US" altLang="ja-JP" sz="2000" b="1">
              <a:solidFill>
                <a:srgbClr val="FF0000"/>
              </a:solidFill>
              <a:latin typeface="Arial" panose="020B0604020202020204" pitchFamily="34" charset="0"/>
            </a:endParaRP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 Today, most </a:t>
            </a:r>
            <a:r>
              <a:rPr lang="en-US" altLang="en-US" sz="2000" b="1">
                <a:solidFill>
                  <a:srgbClr val="FF0000"/>
                </a:solidFill>
                <a:latin typeface="Arial" panose="020B0604020202020204" pitchFamily="34" charset="0"/>
              </a:rPr>
              <a:t>King James Only advocates </a:t>
            </a:r>
            <a:r>
              <a:rPr lang="en-US" altLang="en-US" sz="2000">
                <a:latin typeface="Arial" panose="020B0604020202020204" pitchFamily="34" charset="0"/>
              </a:rPr>
              <a:t>(e.g., Zane Hodges):</a:t>
            </a:r>
          </a:p>
          <a:p>
            <a:pPr lvl="1" eaLnBrk="1" hangingPunct="1">
              <a:lnSpc>
                <a:spcPct val="80000"/>
              </a:lnSpc>
            </a:pPr>
            <a:r>
              <a:rPr lang="en-US" altLang="en-US" sz="2000">
                <a:latin typeface="Arial" panose="020B0604020202020204" pitchFamily="34" charset="0"/>
              </a:rPr>
              <a:t>do not even try to defend </a:t>
            </a:r>
            <a:r>
              <a:rPr lang="en-US" altLang="en-US" sz="2000" b="1">
                <a:solidFill>
                  <a:srgbClr val="FF0000"/>
                </a:solidFill>
                <a:latin typeface="Arial" panose="020B0604020202020204" pitchFamily="34" charset="0"/>
              </a:rPr>
              <a:t>Textus Receptus errors that crept in </a:t>
            </a:r>
            <a:r>
              <a:rPr lang="en-US" altLang="en-US" sz="2000">
                <a:latin typeface="Arial" panose="020B0604020202020204" pitchFamily="34" charset="0"/>
              </a:rPr>
              <a:t>with Ximenes, Erasmus, Estienne and Beza from 1514 to 1611, </a:t>
            </a:r>
          </a:p>
          <a:p>
            <a:pPr lvl="1" eaLnBrk="1" hangingPunct="1">
              <a:lnSpc>
                <a:spcPct val="80000"/>
              </a:lnSpc>
            </a:pPr>
            <a:r>
              <a:rPr lang="en-US" altLang="en-US" sz="2000">
                <a:latin typeface="Arial" panose="020B0604020202020204" pitchFamily="34" charset="0"/>
              </a:rPr>
              <a:t>but </a:t>
            </a:r>
            <a:r>
              <a:rPr lang="en-US" altLang="en-US" sz="2000" b="1">
                <a:solidFill>
                  <a:srgbClr val="FF0000"/>
                </a:solidFill>
                <a:latin typeface="Arial" panose="020B0604020202020204" pitchFamily="34" charset="0"/>
              </a:rPr>
              <a:t>they do defend the Majority Text </a:t>
            </a:r>
            <a:r>
              <a:rPr lang="en-US" altLang="en-US" sz="2000">
                <a:latin typeface="Arial" panose="020B0604020202020204" pitchFamily="34" charset="0"/>
              </a:rPr>
              <a:t>(Byzantine that are 80% of manuscripts), largely based on the overwhelming number of manuscripts.</a:t>
            </a:r>
          </a:p>
        </p:txBody>
      </p:sp>
      <p:sp>
        <p:nvSpPr>
          <p:cNvPr id="333826" name="Rectangle 2">
            <a:extLst>
              <a:ext uri="{FF2B5EF4-FFF2-40B4-BE49-F238E27FC236}">
                <a16:creationId xmlns:a16="http://schemas.microsoft.com/office/drawing/2014/main" id="{4A2D9A2B-EFEC-4CA2-9CB0-8D000A002CDE}"/>
              </a:ext>
            </a:extLst>
          </p:cNvPr>
          <p:cNvSpPr>
            <a:spLocks noGrp="1" noChangeArrowheads="1"/>
          </p:cNvSpPr>
          <p:nvPr>
            <p:ph type="title"/>
          </p:nvPr>
        </p:nvSpPr>
        <p:spPr>
          <a:xfrm>
            <a:off x="26295" y="-2156"/>
            <a:ext cx="8229600" cy="440306"/>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13667" name="Slide Number Placeholder 5">
            <a:extLst>
              <a:ext uri="{FF2B5EF4-FFF2-40B4-BE49-F238E27FC236}">
                <a16:creationId xmlns:a16="http://schemas.microsoft.com/office/drawing/2014/main" id="{58892988-C2B9-4A9D-8134-B2E8D3228AA3}"/>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432EBC9-B343-4028-B95A-60F7A46938CB}" type="slidenum">
              <a:rPr lang="en-US" altLang="en-US" sz="1400"/>
              <a:pPr eaLnBrk="1" hangingPunct="1"/>
              <a:t>43</a:t>
            </a:fld>
            <a:endParaRPr lang="en-US"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a:extLst>
              <a:ext uri="{FF2B5EF4-FFF2-40B4-BE49-F238E27FC236}">
                <a16:creationId xmlns:a16="http://schemas.microsoft.com/office/drawing/2014/main" id="{9D60A594-E211-47A7-857B-6F7417E3DD28}"/>
              </a:ext>
            </a:extLst>
          </p:cNvPr>
          <p:cNvSpPr>
            <a:spLocks noGrp="1" noChangeArrowheads="1"/>
          </p:cNvSpPr>
          <p:nvPr>
            <p:ph idx="1"/>
          </p:nvPr>
        </p:nvSpPr>
        <p:spPr>
          <a:xfrm>
            <a:off x="0" y="514350"/>
            <a:ext cx="9144000" cy="3630613"/>
          </a:xfrm>
        </p:spPr>
        <p:txBody>
          <a:bodyPr/>
          <a:lstStyle/>
          <a:p>
            <a:pPr marL="347663" indent="-347663" algn="ctr" eaLnBrk="1" hangingPunct="1">
              <a:lnSpc>
                <a:spcPct val="80000"/>
              </a:lnSpc>
              <a:buFont typeface="Wingdings" panose="05000000000000000000" pitchFamily="2" charset="2"/>
              <a:buNone/>
            </a:pPr>
            <a:r>
              <a:rPr lang="en-US" altLang="en-US" b="1">
                <a:latin typeface="Tahoma" panose="020B0604030504040204" pitchFamily="34" charset="0"/>
              </a:rPr>
              <a:t>EVANGELICAL VIEW</a:t>
            </a:r>
          </a:p>
          <a:p>
            <a:pPr marL="347663" indent="-347663" algn="ctr" eaLnBrk="1" hangingPunct="1">
              <a:lnSpc>
                <a:spcPct val="80000"/>
              </a:lnSpc>
              <a:buFont typeface="Wingdings" panose="05000000000000000000" pitchFamily="2" charset="2"/>
              <a:buNone/>
            </a:pPr>
            <a:r>
              <a:rPr lang="en-US" altLang="en-US" b="1" i="1">
                <a:latin typeface="Tahoma" panose="020B0604030504040204" pitchFamily="34" charset="0"/>
              </a:rPr>
              <a:t>New Testament: Majority Text vs. Critical Text</a:t>
            </a:r>
            <a:endParaRPr lang="en-US" altLang="en-US" sz="800" b="1" i="1">
              <a:latin typeface="Tahoma" panose="020B0604030504040204" pitchFamily="34" charset="0"/>
            </a:endParaRPr>
          </a:p>
          <a:p>
            <a:pPr marL="347663" indent="-347663" eaLnBrk="1" hangingPunct="1">
              <a:lnSpc>
                <a:spcPct val="80000"/>
              </a:lnSpc>
              <a:buFont typeface="Wingdings" panose="05000000000000000000" pitchFamily="2" charset="2"/>
              <a:buNone/>
            </a:pPr>
            <a:endParaRPr lang="en-US" altLang="en-US" sz="800">
              <a:latin typeface="Tahoma" panose="020B0604030504040204" pitchFamily="34" charset="0"/>
            </a:endParaRPr>
          </a:p>
          <a:p>
            <a:pPr marL="347663" indent="-347663" eaLnBrk="1" hangingPunct="1">
              <a:lnSpc>
                <a:spcPct val="80000"/>
              </a:lnSpc>
            </a:pPr>
            <a:r>
              <a:rPr lang="en-US" altLang="en-US" sz="2000" b="1">
                <a:solidFill>
                  <a:srgbClr val="FF0000"/>
                </a:solidFill>
                <a:latin typeface="Tahoma" panose="020B0604030504040204" pitchFamily="34" charset="0"/>
              </a:rPr>
              <a:t>King James Version</a:t>
            </a:r>
            <a:r>
              <a:rPr lang="ja-JP" altLang="en-US" sz="2000" b="1">
                <a:solidFill>
                  <a:srgbClr val="FF0000"/>
                </a:solidFill>
                <a:latin typeface="Tahoma" panose="020B0604030504040204" pitchFamily="34" charset="0"/>
              </a:rPr>
              <a:t>’</a:t>
            </a:r>
            <a:r>
              <a:rPr lang="en-US" altLang="ja-JP" sz="2000" b="1">
                <a:solidFill>
                  <a:srgbClr val="FF0000"/>
                </a:solidFill>
                <a:latin typeface="Tahoma" panose="020B0604030504040204" pitchFamily="34" charset="0"/>
              </a:rPr>
              <a:t>s New Testament</a:t>
            </a:r>
            <a:r>
              <a:rPr lang="en-US" altLang="ja-JP" sz="2000">
                <a:solidFill>
                  <a:srgbClr val="FF0000"/>
                </a:solidFill>
                <a:latin typeface="Tahoma" panose="020B0604030504040204" pitchFamily="34" charset="0"/>
              </a:rPr>
              <a:t>, </a:t>
            </a:r>
            <a:r>
              <a:rPr lang="en-US" altLang="ja-JP" sz="2000">
                <a:latin typeface="Tahoma" panose="020B0604030504040204" pitchFamily="34" charset="0"/>
              </a:rPr>
              <a:t>published in 1611, came from the </a:t>
            </a:r>
            <a:r>
              <a:rPr lang="en-US" altLang="ja-JP" sz="2000" b="1" i="1">
                <a:solidFill>
                  <a:srgbClr val="FF0000"/>
                </a:solidFill>
                <a:latin typeface="Tahoma" panose="020B0604030504040204" pitchFamily="34" charset="0"/>
              </a:rPr>
              <a:t>Byzantine family</a:t>
            </a:r>
            <a:r>
              <a:rPr lang="en-US" altLang="ja-JP" sz="2000">
                <a:solidFill>
                  <a:srgbClr val="FF0000"/>
                </a:solidFill>
                <a:latin typeface="Tahoma" panose="020B0604030504040204" pitchFamily="34" charset="0"/>
              </a:rPr>
              <a:t>.  </a:t>
            </a:r>
            <a:r>
              <a:rPr lang="en-US" altLang="ja-JP" sz="2000">
                <a:latin typeface="Tahoma" panose="020B0604030504040204" pitchFamily="34" charset="0"/>
              </a:rPr>
              <a:t>Erasmus used 12</a:t>
            </a:r>
            <a:r>
              <a:rPr lang="en-US" altLang="ja-JP" sz="2000" baseline="30000">
                <a:latin typeface="Tahoma" panose="020B0604030504040204" pitchFamily="34" charset="0"/>
              </a:rPr>
              <a:t>th</a:t>
            </a:r>
            <a:r>
              <a:rPr lang="en-US" altLang="ja-JP" sz="2000">
                <a:latin typeface="Tahoma" panose="020B0604030504040204" pitchFamily="34" charset="0"/>
              </a:rPr>
              <a:t> century manuscripts. Today, there are King James Only (KJO) advocates who believe the KJV is the </a:t>
            </a:r>
            <a:r>
              <a:rPr lang="en-US" altLang="ja-JP" sz="2000" i="1">
                <a:latin typeface="Tahoma" panose="020B0604030504040204" pitchFamily="34" charset="0"/>
              </a:rPr>
              <a:t>only</a:t>
            </a:r>
            <a:r>
              <a:rPr lang="en-US" altLang="ja-JP" sz="2000">
                <a:latin typeface="Tahoma" panose="020B0604030504040204" pitchFamily="34" charset="0"/>
              </a:rPr>
              <a:t> version that should be used.  Some extremists claim verbal inspiration (word-for-word revelation).</a:t>
            </a:r>
          </a:p>
          <a:p>
            <a:pPr marL="347663" indent="-347663" eaLnBrk="1" hangingPunct="1">
              <a:lnSpc>
                <a:spcPct val="80000"/>
              </a:lnSpc>
              <a:buFont typeface="Wingdings" panose="05000000000000000000" pitchFamily="2" charset="2"/>
              <a:buNone/>
            </a:pPr>
            <a:endParaRPr lang="en-US" altLang="en-US" sz="400">
              <a:latin typeface="Tahoma" panose="020B0604030504040204" pitchFamily="34" charset="0"/>
            </a:endParaRPr>
          </a:p>
          <a:p>
            <a:pPr marL="347663" indent="-347663" eaLnBrk="1" hangingPunct="1">
              <a:lnSpc>
                <a:spcPct val="80000"/>
              </a:lnSpc>
            </a:pPr>
            <a:r>
              <a:rPr lang="en-US" altLang="en-US" sz="2000" b="1">
                <a:solidFill>
                  <a:srgbClr val="FF0000"/>
                </a:solidFill>
                <a:latin typeface="Tahoma" panose="020B0604030504040204" pitchFamily="34" charset="0"/>
              </a:rPr>
              <a:t>New International Version</a:t>
            </a:r>
            <a:r>
              <a:rPr lang="ja-JP" altLang="en-US" sz="2000" b="1">
                <a:solidFill>
                  <a:srgbClr val="FF0000"/>
                </a:solidFill>
                <a:latin typeface="Tahoma" panose="020B0604030504040204" pitchFamily="34" charset="0"/>
              </a:rPr>
              <a:t>’</a:t>
            </a:r>
            <a:r>
              <a:rPr lang="en-US" altLang="ja-JP" sz="2000" b="1">
                <a:solidFill>
                  <a:srgbClr val="FF0000"/>
                </a:solidFill>
                <a:latin typeface="Tahoma" panose="020B0604030504040204" pitchFamily="34" charset="0"/>
              </a:rPr>
              <a:t>s New Testament,</a:t>
            </a:r>
            <a:r>
              <a:rPr lang="en-US" altLang="ja-JP" sz="2000">
                <a:solidFill>
                  <a:srgbClr val="FF0000"/>
                </a:solidFill>
                <a:latin typeface="Tahoma" panose="020B0604030504040204" pitchFamily="34" charset="0"/>
              </a:rPr>
              <a:t> </a:t>
            </a:r>
            <a:r>
              <a:rPr lang="en-US" altLang="ja-JP" sz="2000">
                <a:latin typeface="Tahoma" panose="020B0604030504040204" pitchFamily="34" charset="0"/>
              </a:rPr>
              <a:t>published in 1973, came from the </a:t>
            </a:r>
            <a:r>
              <a:rPr lang="en-US" altLang="ja-JP" sz="2000" b="1" i="1">
                <a:solidFill>
                  <a:srgbClr val="FF0000"/>
                </a:solidFill>
                <a:latin typeface="Tahoma" panose="020B0604030504040204" pitchFamily="34" charset="0"/>
              </a:rPr>
              <a:t>Alexandrian family</a:t>
            </a:r>
            <a:r>
              <a:rPr lang="en-US" altLang="ja-JP" sz="2000" b="1">
                <a:solidFill>
                  <a:srgbClr val="FF0000"/>
                </a:solidFill>
                <a:latin typeface="Tahoma" panose="020B0604030504040204" pitchFamily="34" charset="0"/>
              </a:rPr>
              <a:t> </a:t>
            </a:r>
            <a:r>
              <a:rPr lang="en-US" altLang="ja-JP" sz="2000">
                <a:latin typeface="Tahoma" panose="020B0604030504040204" pitchFamily="34" charset="0"/>
              </a:rPr>
              <a:t>and used </a:t>
            </a:r>
            <a:r>
              <a:rPr lang="ja-JP" altLang="en-US" sz="2000">
                <a:latin typeface="Tahoma" panose="020B0604030504040204" pitchFamily="34" charset="0"/>
              </a:rPr>
              <a:t>“</a:t>
            </a:r>
            <a:r>
              <a:rPr lang="en-US" altLang="ja-JP" sz="2000">
                <a:latin typeface="Tahoma" panose="020B0604030504040204" pitchFamily="34" charset="0"/>
              </a:rPr>
              <a:t>eclectic method</a:t>
            </a:r>
            <a:r>
              <a:rPr lang="ja-JP" altLang="en-US" sz="2000">
                <a:latin typeface="Tahoma" panose="020B0604030504040204" pitchFamily="34" charset="0"/>
              </a:rPr>
              <a:t>”</a:t>
            </a:r>
            <a:r>
              <a:rPr lang="en-US" altLang="ja-JP" sz="2000">
                <a:latin typeface="Tahoma" panose="020B0604030504040204" pitchFamily="34" charset="0"/>
              </a:rPr>
              <a:t> (variant-by-variant) to translate, rather than just sticking to Alexandrian.  Variant example: </a:t>
            </a:r>
            <a:r>
              <a:rPr lang="en-US" altLang="ja-JP" sz="2000" b="1">
                <a:solidFill>
                  <a:srgbClr val="FF0000"/>
                </a:solidFill>
                <a:latin typeface="Tahoma" panose="020B0604030504040204" pitchFamily="34" charset="0"/>
              </a:rPr>
              <a:t>when Mark 16:9-20 did not appear in Alexandrian manuscript, they used Byzantine to insert that text and included a footnote.</a:t>
            </a:r>
            <a:endParaRPr lang="en-US" altLang="en-US" sz="2000" b="1">
              <a:solidFill>
                <a:srgbClr val="FF0000"/>
              </a:solidFill>
              <a:latin typeface="Tahoma" panose="020B0604030504040204" pitchFamily="34" charset="0"/>
            </a:endParaRPr>
          </a:p>
        </p:txBody>
      </p:sp>
      <p:sp>
        <p:nvSpPr>
          <p:cNvPr id="335874" name="Rectangle 2">
            <a:extLst>
              <a:ext uri="{FF2B5EF4-FFF2-40B4-BE49-F238E27FC236}">
                <a16:creationId xmlns:a16="http://schemas.microsoft.com/office/drawing/2014/main" id="{A8852670-C94F-4EA6-8031-0534A374FF0A}"/>
              </a:ext>
            </a:extLst>
          </p:cNvPr>
          <p:cNvSpPr>
            <a:spLocks noGrp="1" noChangeArrowheads="1"/>
          </p:cNvSpPr>
          <p:nvPr>
            <p:ph type="title"/>
          </p:nvPr>
        </p:nvSpPr>
        <p:spPr>
          <a:xfrm>
            <a:off x="0" y="-1372"/>
            <a:ext cx="8229600" cy="439522"/>
          </a:xfrm>
        </p:spPr>
        <p:txBody>
          <a:bodyPr>
            <a:normAutofit fontScale="90000"/>
          </a:bodyPr>
          <a:lstStyle/>
          <a:p>
            <a:pPr eaLnBrk="1" hangingPunct="1">
              <a:defRPr/>
            </a:pPr>
            <a:r>
              <a:rPr lang="en-US" sz="3200" dirty="0">
                <a:latin typeface="Copperplate"/>
                <a:ea typeface="ＭＳ Ｐゴシック" charset="0"/>
                <a:cs typeface="Copperplate"/>
              </a:rPr>
              <a:t> THE BIBLE </a:t>
            </a:r>
          </a:p>
        </p:txBody>
      </p:sp>
      <p:sp>
        <p:nvSpPr>
          <p:cNvPr id="115715" name="Slide Number Placeholder 5">
            <a:extLst>
              <a:ext uri="{FF2B5EF4-FFF2-40B4-BE49-F238E27FC236}">
                <a16:creationId xmlns:a16="http://schemas.microsoft.com/office/drawing/2014/main" id="{00040BDC-A45C-4624-8099-856E677CAE95}"/>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4C4D8DA-47DF-4DFB-90C0-12A03E1C5259}" type="slidenum">
              <a:rPr lang="en-US" altLang="en-US" sz="1400"/>
              <a:pPr eaLnBrk="1" hangingPunct="1"/>
              <a:t>44</a:t>
            </a:fld>
            <a:endParaRPr lang="en-US"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a:extLst>
              <a:ext uri="{FF2B5EF4-FFF2-40B4-BE49-F238E27FC236}">
                <a16:creationId xmlns:a16="http://schemas.microsoft.com/office/drawing/2014/main" id="{9B5D24D3-58CD-4500-BD0B-7115A98A15A1}"/>
              </a:ext>
            </a:extLst>
          </p:cNvPr>
          <p:cNvSpPr>
            <a:spLocks noGrp="1" noChangeArrowheads="1"/>
          </p:cNvSpPr>
          <p:nvPr>
            <p:ph idx="1"/>
          </p:nvPr>
        </p:nvSpPr>
        <p:spPr>
          <a:xfrm>
            <a:off x="0" y="17463"/>
            <a:ext cx="9144000" cy="5181600"/>
          </a:xfrm>
        </p:spPr>
        <p:txBody>
          <a:bodyPr/>
          <a:lstStyle/>
          <a:p>
            <a:pPr marL="347663" indent="-347663" algn="ctr" eaLnBrk="1" hangingPunct="1">
              <a:lnSpc>
                <a:spcPct val="80000"/>
              </a:lnSpc>
              <a:buFont typeface="Wingdings" panose="05000000000000000000" pitchFamily="2" charset="2"/>
              <a:buNone/>
            </a:pPr>
            <a:r>
              <a:rPr lang="en-US" altLang="en-US" b="1">
                <a:latin typeface="Tahoma" panose="020B0604030504040204" pitchFamily="34" charset="0"/>
              </a:rPr>
              <a:t>EVANGELICAL VIEW</a:t>
            </a:r>
          </a:p>
          <a:p>
            <a:pPr marL="347663" indent="-347663" algn="ctr" eaLnBrk="1" hangingPunct="1">
              <a:lnSpc>
                <a:spcPct val="80000"/>
              </a:lnSpc>
              <a:buFont typeface="Wingdings" panose="05000000000000000000" pitchFamily="2" charset="2"/>
              <a:buNone/>
            </a:pPr>
            <a:r>
              <a:rPr lang="en-US" altLang="en-US" b="1" i="1">
                <a:latin typeface="Tahoma" panose="020B0604030504040204" pitchFamily="34" charset="0"/>
              </a:rPr>
              <a:t>New Testament: KJV (12</a:t>
            </a:r>
            <a:r>
              <a:rPr lang="en-US" altLang="en-US" b="1" i="1" baseline="30000">
                <a:latin typeface="Tahoma" panose="020B0604030504040204" pitchFamily="34" charset="0"/>
              </a:rPr>
              <a:t>th</a:t>
            </a:r>
            <a:r>
              <a:rPr lang="en-US" altLang="en-US" b="1" i="1">
                <a:latin typeface="Tahoma" panose="020B0604030504040204" pitchFamily="34" charset="0"/>
              </a:rPr>
              <a:t> Century) vs. NIV (4</a:t>
            </a:r>
            <a:r>
              <a:rPr lang="en-US" altLang="en-US" b="1" i="1" baseline="30000">
                <a:latin typeface="Tahoma" panose="020B0604030504040204" pitchFamily="34" charset="0"/>
              </a:rPr>
              <a:t>th</a:t>
            </a:r>
            <a:r>
              <a:rPr lang="en-US" altLang="en-US" b="1" i="1">
                <a:latin typeface="Tahoma" panose="020B0604030504040204" pitchFamily="34" charset="0"/>
              </a:rPr>
              <a:t> Century)</a:t>
            </a:r>
          </a:p>
          <a:p>
            <a:pPr marL="347663" indent="-347663" eaLnBrk="1" hangingPunct="1">
              <a:lnSpc>
                <a:spcPct val="80000"/>
              </a:lnSpc>
              <a:buFont typeface="Wingdings" panose="05000000000000000000" pitchFamily="2" charset="2"/>
              <a:buNone/>
            </a:pPr>
            <a:endParaRPr lang="en-US" altLang="en-US" sz="800">
              <a:latin typeface="Tahoma" panose="020B0604030504040204" pitchFamily="34" charset="0"/>
            </a:endParaRPr>
          </a:p>
          <a:p>
            <a:pPr marL="347663" indent="-347663" eaLnBrk="1" hangingPunct="1">
              <a:lnSpc>
                <a:spcPct val="80000"/>
              </a:lnSpc>
            </a:pPr>
            <a:r>
              <a:rPr lang="en-US" altLang="en-US" sz="2000" b="1">
                <a:latin typeface="Tahoma" panose="020B0604030504040204" pitchFamily="34" charset="0"/>
              </a:rPr>
              <a:t>King James Version</a:t>
            </a:r>
            <a:r>
              <a:rPr lang="ja-JP" altLang="en-US" sz="2000" b="1">
                <a:latin typeface="Tahoma" panose="020B0604030504040204" pitchFamily="34" charset="0"/>
              </a:rPr>
              <a:t>’</a:t>
            </a:r>
            <a:r>
              <a:rPr lang="en-US" altLang="ja-JP" sz="2000" b="1">
                <a:latin typeface="Tahoma" panose="020B0604030504040204" pitchFamily="34" charset="0"/>
              </a:rPr>
              <a:t>s New Testament</a:t>
            </a:r>
            <a:r>
              <a:rPr lang="en-US" altLang="ja-JP" sz="2000">
                <a:latin typeface="Tahoma" panose="020B0604030504040204" pitchFamily="34" charset="0"/>
              </a:rPr>
              <a:t>: In 1516, Erasmus used a handful of </a:t>
            </a:r>
            <a:r>
              <a:rPr lang="en-US" altLang="ja-JP" sz="2000" b="1">
                <a:solidFill>
                  <a:srgbClr val="FF0000"/>
                </a:solidFill>
                <a:latin typeface="Tahoma" panose="020B0604030504040204" pitchFamily="34" charset="0"/>
              </a:rPr>
              <a:t>12</a:t>
            </a:r>
            <a:r>
              <a:rPr lang="en-US" altLang="ja-JP" sz="2000" b="1" baseline="30000">
                <a:solidFill>
                  <a:srgbClr val="FF0000"/>
                </a:solidFill>
                <a:latin typeface="Tahoma" panose="020B0604030504040204" pitchFamily="34" charset="0"/>
              </a:rPr>
              <a:t>th</a:t>
            </a:r>
            <a:r>
              <a:rPr lang="en-US" altLang="ja-JP" sz="2000" b="1">
                <a:solidFill>
                  <a:srgbClr val="FF0000"/>
                </a:solidFill>
                <a:latin typeface="Tahoma" panose="020B0604030504040204" pitchFamily="34" charset="0"/>
              </a:rPr>
              <a:t> century Greek manuscripts </a:t>
            </a:r>
            <a:r>
              <a:rPr lang="en-US" altLang="ja-JP" sz="2000">
                <a:latin typeface="Tahoma" panose="020B0604030504040204" pitchFamily="34" charset="0"/>
              </a:rPr>
              <a:t>he found in the library at Basle to publish the first PRINTED Greek NT.  </a:t>
            </a:r>
          </a:p>
          <a:p>
            <a:pPr marL="347663" indent="-347663" eaLnBrk="1" hangingPunct="1">
              <a:lnSpc>
                <a:spcPct val="80000"/>
              </a:lnSpc>
            </a:pPr>
            <a:r>
              <a:rPr lang="en-US" altLang="en-US" sz="2000" b="1">
                <a:solidFill>
                  <a:srgbClr val="FF0000"/>
                </a:solidFill>
                <a:latin typeface="Tahoma" panose="020B0604030504040204" pitchFamily="34" charset="0"/>
              </a:rPr>
              <a:t>Since that time, we have discovered older NT manuscripts:</a:t>
            </a:r>
          </a:p>
          <a:p>
            <a:pPr marL="747713" lvl="1" indent="-347663" eaLnBrk="1" hangingPunct="1">
              <a:lnSpc>
                <a:spcPct val="80000"/>
              </a:lnSpc>
              <a:buFont typeface="Wingdings" panose="05000000000000000000" pitchFamily="2" charset="2"/>
              <a:buNone/>
            </a:pPr>
            <a:r>
              <a:rPr lang="en-US" altLang="en-US" sz="2000">
                <a:latin typeface="Tahoma" panose="020B0604030504040204" pitchFamily="34" charset="0"/>
              </a:rPr>
              <a:t>1. 	</a:t>
            </a:r>
            <a:r>
              <a:rPr lang="en-US" altLang="en-US" sz="2000" b="1">
                <a:solidFill>
                  <a:srgbClr val="FF0000"/>
                </a:solidFill>
                <a:latin typeface="Tahoma" panose="020B0604030504040204" pitchFamily="34" charset="0"/>
              </a:rPr>
              <a:t>Codex Vaticanus (325 AD) </a:t>
            </a:r>
            <a:r>
              <a:rPr lang="en-US" altLang="en-US" sz="2000">
                <a:latin typeface="Tahoma" panose="020B0604030504040204" pitchFamily="34" charset="0"/>
              </a:rPr>
              <a:t>– parchment copy of the whole Bible that was not made known to textual scholars until after 1475 AD. For the next 400 years, scholars were still prohibited from studying it. It is missing 1 Timothy through Philemon and Hebrews 9:14 to the end of the NT. It does not have Mark 16:9-20 or John 7:53-8:11. It is in the Vatican Library today.</a:t>
            </a:r>
          </a:p>
          <a:p>
            <a:pPr marL="747713" lvl="1" indent="-347663" eaLnBrk="1" hangingPunct="1">
              <a:lnSpc>
                <a:spcPct val="80000"/>
              </a:lnSpc>
              <a:buFont typeface="Wingdings" panose="05000000000000000000" pitchFamily="2" charset="2"/>
              <a:buNone/>
            </a:pPr>
            <a:r>
              <a:rPr lang="en-US" altLang="en-US" sz="2000">
                <a:latin typeface="Tahoma" panose="020B0604030504040204" pitchFamily="34" charset="0"/>
              </a:rPr>
              <a:t>2.	</a:t>
            </a:r>
            <a:r>
              <a:rPr lang="en-US" altLang="en-US" sz="2000" b="1">
                <a:solidFill>
                  <a:srgbClr val="FF0000"/>
                </a:solidFill>
                <a:latin typeface="Tahoma" panose="020B0604030504040204" pitchFamily="34" charset="0"/>
              </a:rPr>
              <a:t>Codex Sinaiticus (340 AD) </a:t>
            </a:r>
            <a:r>
              <a:rPr lang="en-US" altLang="en-US" sz="2000">
                <a:latin typeface="Tahoma" panose="020B0604030504040204" pitchFamily="34" charset="0"/>
              </a:rPr>
              <a:t>– From the St. Catherine</a:t>
            </a:r>
            <a:r>
              <a:rPr lang="ja-JP" altLang="en-US" sz="2000">
                <a:latin typeface="Tahoma" panose="020B0604030504040204" pitchFamily="34" charset="0"/>
              </a:rPr>
              <a:t>’</a:t>
            </a:r>
            <a:r>
              <a:rPr lang="en-US" altLang="ja-JP" sz="2000">
                <a:latin typeface="Tahoma" panose="020B0604030504040204" pitchFamily="34" charset="0"/>
              </a:rPr>
              <a:t>s monastery on Mt. Sinai. It contains over half the OT (LXX), and all of the NT, with the exception of Mark 16:9-20 and John 7:53-8:11. Written on parchment. It also has </a:t>
            </a:r>
            <a:r>
              <a:rPr lang="en-US" altLang="ja-JP" sz="2000" i="1">
                <a:latin typeface="Tahoma" panose="020B0604030504040204" pitchFamily="34" charset="0"/>
              </a:rPr>
              <a:t>the Apocrypha</a:t>
            </a:r>
            <a:r>
              <a:rPr lang="en-US" altLang="ja-JP" sz="2000">
                <a:latin typeface="Tahoma" panose="020B0604030504040204" pitchFamily="34" charset="0"/>
              </a:rPr>
              <a:t>, Epistle of Barnabas and a large portion of the Shepherd of Hermas. It is in the British Museum today.</a:t>
            </a:r>
          </a:p>
          <a:p>
            <a:pPr marL="347663" indent="-347663" eaLnBrk="1" hangingPunct="1">
              <a:lnSpc>
                <a:spcPct val="80000"/>
              </a:lnSpc>
            </a:pPr>
            <a:endParaRPr lang="en-US" altLang="en-US" sz="2000" b="1">
              <a:latin typeface="Tahoma" panose="020B0604030504040204" pitchFamily="34" charset="0"/>
            </a:endParaRPr>
          </a:p>
        </p:txBody>
      </p:sp>
      <p:sp>
        <p:nvSpPr>
          <p:cNvPr id="337922" name="Rectangle 2">
            <a:extLst>
              <a:ext uri="{FF2B5EF4-FFF2-40B4-BE49-F238E27FC236}">
                <a16:creationId xmlns:a16="http://schemas.microsoft.com/office/drawing/2014/main" id="{937AD259-9C7C-4940-A3B6-7A7FB971C247}"/>
              </a:ext>
            </a:extLst>
          </p:cNvPr>
          <p:cNvSpPr>
            <a:spLocks noGrp="1" noChangeArrowheads="1"/>
          </p:cNvSpPr>
          <p:nvPr>
            <p:ph type="title"/>
          </p:nvPr>
        </p:nvSpPr>
        <p:spPr>
          <a:xfrm>
            <a:off x="200" y="0"/>
            <a:ext cx="8229600" cy="285750"/>
          </a:xfrm>
        </p:spPr>
        <p:txBody>
          <a:bodyPr>
            <a:normAutofit fontScale="90000"/>
          </a:bodyPr>
          <a:lstStyle/>
          <a:p>
            <a:pPr eaLnBrk="1" hangingPunct="1">
              <a:defRPr/>
            </a:pPr>
            <a:r>
              <a:rPr lang="en-US" sz="3200" dirty="0">
                <a:latin typeface="Copperplate"/>
                <a:ea typeface="ＭＳ Ｐゴシック" charset="0"/>
                <a:cs typeface="Copperplate"/>
              </a:rPr>
              <a:t> THE BIBLE </a:t>
            </a:r>
          </a:p>
        </p:txBody>
      </p:sp>
      <p:sp>
        <p:nvSpPr>
          <p:cNvPr id="117763" name="Slide Number Placeholder 5">
            <a:extLst>
              <a:ext uri="{FF2B5EF4-FFF2-40B4-BE49-F238E27FC236}">
                <a16:creationId xmlns:a16="http://schemas.microsoft.com/office/drawing/2014/main" id="{8C387B29-9C0F-4E52-B4FF-56008AA45142}"/>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25633FD-96CE-4B9C-8A0B-CEF213CF6019}" type="slidenum">
              <a:rPr lang="en-US" altLang="en-US" sz="1400"/>
              <a:pPr eaLnBrk="1" hangingPunct="1"/>
              <a:t>45</a:t>
            </a:fld>
            <a:endParaRPr lang="en-US" altLang="en-US"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36309D-C866-462B-ADBB-6C827C483590}"/>
              </a:ext>
            </a:extLst>
          </p:cNvPr>
          <p:cNvSpPr>
            <a:spLocks noGrp="1"/>
          </p:cNvSpPr>
          <p:nvPr>
            <p:ph type="title"/>
          </p:nvPr>
        </p:nvSpPr>
        <p:spPr>
          <a:xfrm>
            <a:off x="4648200" y="1428750"/>
            <a:ext cx="4191000" cy="3505200"/>
          </a:xfrm>
        </p:spPr>
        <p:txBody>
          <a:bodyPr/>
          <a:lstStyle/>
          <a:p>
            <a:pPr algn="r">
              <a:defRPr/>
            </a:pPr>
            <a:r>
              <a:rPr lang="en-US" dirty="0">
                <a:latin typeface="Copperplate"/>
                <a:ea typeface="ＭＳ Ｐゴシック" charset="0"/>
                <a:cs typeface="Copperplate"/>
              </a:rPr>
              <a:t> the “King </a:t>
            </a:r>
            <a:r>
              <a:rPr lang="en-US" dirty="0" err="1">
                <a:latin typeface="Copperplate"/>
                <a:ea typeface="ＭＳ Ｐゴシック" charset="0"/>
                <a:cs typeface="Copperplate"/>
              </a:rPr>
              <a:t>james</a:t>
            </a:r>
            <a:r>
              <a:rPr lang="en-US" dirty="0">
                <a:latin typeface="Copperplate"/>
                <a:ea typeface="ＭＳ Ｐゴシック" charset="0"/>
                <a:cs typeface="Copperplate"/>
              </a:rPr>
              <a:t> only” controversy</a:t>
            </a:r>
          </a:p>
        </p:txBody>
      </p:sp>
      <p:sp>
        <p:nvSpPr>
          <p:cNvPr id="4" name="Slide Number Placeholder 3">
            <a:extLst>
              <a:ext uri="{FF2B5EF4-FFF2-40B4-BE49-F238E27FC236}">
                <a16:creationId xmlns:a16="http://schemas.microsoft.com/office/drawing/2014/main" id="{C3B72335-8195-4945-B2A0-01D017651185}"/>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819C94F-E966-4077-93BD-6253D434C0B8}" type="slidenum">
              <a:rPr lang="en-US" altLang="en-US" sz="1000">
                <a:latin typeface="Lucida Sans Unicode" panose="020B0602030504020204" pitchFamily="34" charset="0"/>
              </a:rPr>
              <a:pPr eaLnBrk="1" hangingPunct="1"/>
              <a:t>46</a:t>
            </a:fld>
            <a:endParaRPr lang="en-US" altLang="en-US" sz="1000">
              <a:latin typeface="Lucida Sans Unicode" panose="020B0602030504020204" pitchFamily="34" charset="0"/>
            </a:endParaRPr>
          </a:p>
        </p:txBody>
      </p:sp>
      <p:pic>
        <p:nvPicPr>
          <p:cNvPr id="119811" name="Picture 1" descr="KJV.jpeg">
            <a:extLst>
              <a:ext uri="{FF2B5EF4-FFF2-40B4-BE49-F238E27FC236}">
                <a16:creationId xmlns:a16="http://schemas.microsoft.com/office/drawing/2014/main" id="{CAAF6525-CF82-4EEB-B4E7-A751F3870F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7635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a:extLst>
              <a:ext uri="{FF2B5EF4-FFF2-40B4-BE49-F238E27FC236}">
                <a16:creationId xmlns:a16="http://schemas.microsoft.com/office/drawing/2014/main" id="{110CE717-5EA4-414A-8848-9830495D1C0B}"/>
              </a:ext>
            </a:extLst>
          </p:cNvPr>
          <p:cNvSpPr>
            <a:spLocks noGrp="1" noChangeArrowheads="1"/>
          </p:cNvSpPr>
          <p:nvPr>
            <p:ph idx="1"/>
          </p:nvPr>
        </p:nvSpPr>
        <p:spPr>
          <a:xfrm>
            <a:off x="0" y="209550"/>
            <a:ext cx="9144000" cy="4572000"/>
          </a:xfrm>
        </p:spPr>
        <p:txBody>
          <a:bodyPr/>
          <a:lstStyle/>
          <a:p>
            <a:pPr marL="0" indent="0" algn="ctr" eaLnBrk="1" hangingPunct="1">
              <a:lnSpc>
                <a:spcPct val="90000"/>
              </a:lnSpc>
              <a:buFont typeface="Wingdings" panose="05000000000000000000" pitchFamily="2" charset="2"/>
              <a:buNone/>
            </a:pPr>
            <a:r>
              <a:rPr lang="en-US" altLang="en-US" b="1">
                <a:latin typeface="Arial" panose="020B0604020202020204" pitchFamily="34" charset="0"/>
              </a:rPr>
              <a:t>EVANGELICAL VIEW</a:t>
            </a:r>
          </a:p>
          <a:p>
            <a:pPr marL="0" indent="0" algn="ctr" eaLnBrk="1" hangingPunct="1">
              <a:lnSpc>
                <a:spcPct val="90000"/>
              </a:lnSpc>
              <a:buFont typeface="Wingdings" panose="05000000000000000000" pitchFamily="2" charset="2"/>
              <a:buNone/>
            </a:pPr>
            <a:r>
              <a:rPr lang="ja-JP" altLang="en-US" b="1" i="1">
                <a:latin typeface="Arial" panose="020B0604020202020204" pitchFamily="34" charset="0"/>
              </a:rPr>
              <a:t>“</a:t>
            </a:r>
            <a:r>
              <a:rPr lang="en-US" altLang="ja-JP" b="1" i="1">
                <a:latin typeface="Arial" panose="020B0604020202020204" pitchFamily="34" charset="0"/>
              </a:rPr>
              <a:t>King James Only</a:t>
            </a:r>
            <a:r>
              <a:rPr lang="ja-JP" altLang="en-US" b="1" i="1">
                <a:latin typeface="Arial" panose="020B0604020202020204" pitchFamily="34" charset="0"/>
              </a:rPr>
              <a:t>”</a:t>
            </a:r>
            <a:r>
              <a:rPr lang="en-US" altLang="ja-JP" b="1" i="1">
                <a:latin typeface="Arial" panose="020B0604020202020204" pitchFamily="34" charset="0"/>
              </a:rPr>
              <a:t> Controversy</a:t>
            </a:r>
            <a:endParaRPr lang="en-US" altLang="ja-JP" sz="4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b="1">
                <a:latin typeface="Arial" panose="020B0604020202020204" pitchFamily="34" charset="0"/>
              </a:rPr>
              <a:t>1 John 5:7-8 </a:t>
            </a:r>
            <a:endParaRPr lang="en-US" altLang="en-US" sz="20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1. Textus Receptus (KJV and IV) says,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For there are three that bear record in heaven, the Father, the Word, and the Holy Ghost; and these three are one. </a:t>
            </a:r>
            <a:r>
              <a:rPr lang="en-US" altLang="ja-JP" sz="2000">
                <a:latin typeface="Arial" panose="020B0604020202020204" pitchFamily="34" charset="0"/>
              </a:rPr>
              <a:t>And there are three that bear witness in earth. . .</a:t>
            </a:r>
            <a:r>
              <a:rPr lang="ja-JP" altLang="en-US" sz="2000" i="1">
                <a:latin typeface="Arial" panose="020B0604020202020204" pitchFamily="34" charset="0"/>
              </a:rPr>
              <a:t>”</a:t>
            </a:r>
            <a:r>
              <a:rPr lang="en-US" altLang="ja-JP" sz="2000" i="1">
                <a:latin typeface="Arial" panose="020B0604020202020204" pitchFamily="34" charset="0"/>
              </a:rPr>
              <a:t>  </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2. </a:t>
            </a:r>
            <a:r>
              <a:rPr lang="en-US" altLang="en-US" sz="2000" b="1">
                <a:solidFill>
                  <a:srgbClr val="FF0000"/>
                </a:solidFill>
                <a:latin typeface="Arial" panose="020B0604020202020204" pitchFamily="34" charset="0"/>
              </a:rPr>
              <a:t>Critical Text (NIV) does not have verse 8</a:t>
            </a:r>
            <a:r>
              <a:rPr lang="en-US" altLang="en-US" sz="2000">
                <a:latin typeface="Arial" panose="020B0604020202020204" pitchFamily="34" charset="0"/>
              </a:rPr>
              <a:t>. Regarding this passage, a footnote in the NIV Bible says that verse 8 was </a:t>
            </a:r>
            <a:r>
              <a:rPr lang="ja-JP" altLang="en-US" sz="2000">
                <a:latin typeface="Arial" panose="020B0604020202020204" pitchFamily="34" charset="0"/>
              </a:rPr>
              <a:t>“</a:t>
            </a:r>
            <a:r>
              <a:rPr lang="en-US" altLang="ja-JP" sz="2000">
                <a:latin typeface="Arial" panose="020B0604020202020204" pitchFamily="34" charset="0"/>
              </a:rPr>
              <a:t>not found in any Greek manuscript before the sixteenth century.</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The bolded wording, which is verse 8 in the KJV and IV, </a:t>
            </a:r>
            <a:r>
              <a:rPr lang="en-US" altLang="en-US" sz="2000" b="1">
                <a:solidFill>
                  <a:srgbClr val="FF0000"/>
                </a:solidFill>
                <a:latin typeface="Arial" panose="020B0604020202020204" pitchFamily="34" charset="0"/>
              </a:rPr>
              <a:t>did not appear in hundreds of Greek manuscripts that existed in Erasmus'</a:t>
            </a:r>
            <a:r>
              <a:rPr lang="en-US" altLang="ja-JP" sz="2000" b="1">
                <a:solidFill>
                  <a:srgbClr val="FF0000"/>
                </a:solidFill>
                <a:latin typeface="Arial" panose="020B0604020202020204" pitchFamily="34" charset="0"/>
              </a:rPr>
              <a:t> time</a:t>
            </a:r>
            <a:r>
              <a:rPr lang="en-US" altLang="ja-JP" sz="2000">
                <a:solidFill>
                  <a:srgbClr val="FF0000"/>
                </a:solidFill>
                <a:latin typeface="Arial" panose="020B0604020202020204" pitchFamily="34" charset="0"/>
              </a:rPr>
              <a:t>, nor was it in Erasmus</a:t>
            </a:r>
            <a:r>
              <a:rPr lang="ja-JP" altLang="en-US" sz="2000">
                <a:solidFill>
                  <a:srgbClr val="FF0000"/>
                </a:solidFill>
                <a:latin typeface="Arial" panose="020B0604020202020204" pitchFamily="34" charset="0"/>
              </a:rPr>
              <a:t>’</a:t>
            </a:r>
            <a:r>
              <a:rPr lang="en-US" altLang="ja-JP" sz="2000">
                <a:solidFill>
                  <a:srgbClr val="FF0000"/>
                </a:solidFill>
                <a:latin typeface="Arial" panose="020B0604020202020204" pitchFamily="34" charset="0"/>
              </a:rPr>
              <a:t> 1516 NT, </a:t>
            </a:r>
            <a:r>
              <a:rPr lang="en-US" altLang="ja-JP" sz="2000" b="1">
                <a:solidFill>
                  <a:srgbClr val="FF0000"/>
                </a:solidFill>
                <a:latin typeface="Arial" panose="020B0604020202020204" pitchFamily="34" charset="0"/>
              </a:rPr>
              <a:t>but it did appear in his 1522 version of the NT and it was subsequently included in the KJV </a:t>
            </a:r>
            <a:r>
              <a:rPr lang="en-US" altLang="ja-JP" sz="2000">
                <a:solidFill>
                  <a:srgbClr val="FF0000"/>
                </a:solidFill>
                <a:latin typeface="Arial" panose="020B0604020202020204" pitchFamily="34" charset="0"/>
              </a:rPr>
              <a:t>(p. 483).</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		KJV adherents say this was an </a:t>
            </a:r>
            <a:r>
              <a:rPr lang="en-US" altLang="en-US" sz="2000" b="1">
                <a:solidFill>
                  <a:srgbClr val="FF0000"/>
                </a:solidFill>
                <a:latin typeface="Arial" panose="020B0604020202020204" pitchFamily="34" charset="0"/>
              </a:rPr>
              <a:t>inspired emendation</a:t>
            </a:r>
            <a:r>
              <a:rPr lang="en-US" altLang="en-US" sz="2000">
                <a:solidFill>
                  <a:srgbClr val="FF0000"/>
                </a:solidFill>
                <a:latin typeface="Arial" panose="020B0604020202020204" pitchFamily="34" charset="0"/>
              </a:rPr>
              <a:t>.</a:t>
            </a:r>
            <a:r>
              <a:rPr lang="en-US" altLang="en-US">
                <a:latin typeface="Arial" panose="020B0604020202020204" pitchFamily="34" charset="0"/>
              </a:rPr>
              <a:t>	</a:t>
            </a:r>
            <a:r>
              <a:rPr lang="en-US" altLang="en-US" i="1">
                <a:latin typeface="Tahoma" panose="020B0604030504040204" pitchFamily="34" charset="0"/>
              </a:rPr>
              <a:t>		</a:t>
            </a:r>
            <a:r>
              <a:rPr lang="en-US" altLang="en-US" sz="2000">
                <a:latin typeface="Tahoma" panose="020B0604030504040204" pitchFamily="34" charset="0"/>
              </a:rPr>
              <a:t>	</a:t>
            </a:r>
          </a:p>
        </p:txBody>
      </p:sp>
      <p:sp>
        <p:nvSpPr>
          <p:cNvPr id="339970" name="Rectangle 2">
            <a:extLst>
              <a:ext uri="{FF2B5EF4-FFF2-40B4-BE49-F238E27FC236}">
                <a16:creationId xmlns:a16="http://schemas.microsoft.com/office/drawing/2014/main" id="{FABB5DF5-76A0-40A5-9D85-10A943B38509}"/>
              </a:ext>
            </a:extLst>
          </p:cNvPr>
          <p:cNvSpPr>
            <a:spLocks noGrp="1" noChangeArrowheads="1"/>
          </p:cNvSpPr>
          <p:nvPr>
            <p:ph type="title"/>
          </p:nvPr>
        </p:nvSpPr>
        <p:spPr>
          <a:xfrm>
            <a:off x="0" y="-21402"/>
            <a:ext cx="8229600" cy="383352"/>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20835" name="Slide Number Placeholder 5">
            <a:extLst>
              <a:ext uri="{FF2B5EF4-FFF2-40B4-BE49-F238E27FC236}">
                <a16:creationId xmlns:a16="http://schemas.microsoft.com/office/drawing/2014/main" id="{B8BB8037-0F6F-4BF4-99E5-A128A86AD82A}"/>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D3853E2-AC92-4CC1-BA5A-9D8ACA0F0F92}" type="slidenum">
              <a:rPr lang="en-US" altLang="en-US" sz="1400"/>
              <a:pPr eaLnBrk="1" hangingPunct="1"/>
              <a:t>47</a:t>
            </a:fld>
            <a:endParaRPr lang="en-US"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a:extLst>
              <a:ext uri="{FF2B5EF4-FFF2-40B4-BE49-F238E27FC236}">
                <a16:creationId xmlns:a16="http://schemas.microsoft.com/office/drawing/2014/main" id="{13564E23-C19D-4E06-81D8-83BD9CE5479E}"/>
              </a:ext>
            </a:extLst>
          </p:cNvPr>
          <p:cNvSpPr>
            <a:spLocks noGrp="1" noChangeArrowheads="1"/>
          </p:cNvSpPr>
          <p:nvPr>
            <p:ph idx="1"/>
          </p:nvPr>
        </p:nvSpPr>
        <p:spPr>
          <a:xfrm>
            <a:off x="0" y="17463"/>
            <a:ext cx="9144000" cy="4840287"/>
          </a:xfrm>
        </p:spPr>
        <p:txBody>
          <a:bodyPr/>
          <a:lstStyle/>
          <a:p>
            <a:pPr marL="0" indent="0" algn="ctr" eaLnBrk="1" hangingPunct="1">
              <a:lnSpc>
                <a:spcPct val="90000"/>
              </a:lnSpc>
              <a:buFont typeface="Wingdings" panose="05000000000000000000" pitchFamily="2" charset="2"/>
              <a:buNone/>
            </a:pPr>
            <a:r>
              <a:rPr lang="en-US" altLang="en-US" sz="2000" b="1">
                <a:latin typeface="Arial" panose="020B0604020202020204" pitchFamily="34" charset="0"/>
              </a:rPr>
              <a:t>EVANGELICAL VIEW</a:t>
            </a:r>
          </a:p>
          <a:p>
            <a:pPr marL="0" indent="0" algn="ctr" eaLnBrk="1" hangingPunct="1">
              <a:lnSpc>
                <a:spcPct val="90000"/>
              </a:lnSpc>
              <a:buFont typeface="Wingdings" panose="05000000000000000000" pitchFamily="2" charset="2"/>
              <a:buNone/>
            </a:pPr>
            <a:r>
              <a:rPr lang="ja-JP" altLang="en-US" sz="2000" b="1" i="1">
                <a:latin typeface="Arial" panose="020B0604020202020204" pitchFamily="34" charset="0"/>
              </a:rPr>
              <a:t>“</a:t>
            </a:r>
            <a:r>
              <a:rPr lang="en-US" altLang="ja-JP" sz="2000" b="1" i="1">
                <a:latin typeface="Arial" panose="020B0604020202020204" pitchFamily="34" charset="0"/>
              </a:rPr>
              <a:t>King James Only</a:t>
            </a:r>
            <a:r>
              <a:rPr lang="ja-JP" altLang="en-US" sz="2000" b="1" i="1">
                <a:latin typeface="Arial" panose="020B0604020202020204" pitchFamily="34" charset="0"/>
              </a:rPr>
              <a:t>”</a:t>
            </a:r>
            <a:r>
              <a:rPr lang="en-US" altLang="ja-JP" sz="2000" b="1" i="1">
                <a:latin typeface="Arial" panose="020B0604020202020204" pitchFamily="34" charset="0"/>
              </a:rPr>
              <a:t> Controversy</a:t>
            </a:r>
            <a:endParaRPr lang="en-US" altLang="ja-JP" sz="20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b="1">
                <a:latin typeface="Arial" panose="020B0604020202020204" pitchFamily="34" charset="0"/>
              </a:rPr>
              <a:t>John 7:53 -8:11</a:t>
            </a:r>
          </a:p>
          <a:p>
            <a:pPr marL="0" indent="0" eaLnBrk="1" hangingPunct="1">
              <a:lnSpc>
                <a:spcPct val="90000"/>
              </a:lnSpc>
            </a:pPr>
            <a:r>
              <a:rPr lang="en-US" altLang="en-US" sz="2000">
                <a:latin typeface="Arial" panose="020B0604020202020204" pitchFamily="34" charset="0"/>
              </a:rPr>
              <a:t>Regarding the </a:t>
            </a:r>
            <a:r>
              <a:rPr lang="en-US" altLang="en-US" sz="2000" b="1">
                <a:solidFill>
                  <a:srgbClr val="FF0000"/>
                </a:solidFill>
                <a:latin typeface="Arial" panose="020B0604020202020204" pitchFamily="34" charset="0"/>
              </a:rPr>
              <a:t>story of the adulterous woman </a:t>
            </a:r>
            <a:r>
              <a:rPr lang="en-US" altLang="en-US" sz="2000">
                <a:latin typeface="Arial" panose="020B0604020202020204" pitchFamily="34" charset="0"/>
              </a:rPr>
              <a:t>in John 8:1-11, the NIV Bible says in a footnote: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The earliest and most reliable manuscripts and other ancient witnesses do not have John 7:53 – 8:11.</a:t>
            </a:r>
            <a:r>
              <a:rPr lang="ja-JP" altLang="en-US" sz="2000" b="1">
                <a:solidFill>
                  <a:srgbClr val="FF0000"/>
                </a:solidFill>
                <a:latin typeface="Arial" panose="020B0604020202020204" pitchFamily="34" charset="0"/>
              </a:rPr>
              <a:t>”</a:t>
            </a:r>
            <a:endParaRPr lang="en-US" altLang="ja-JP" sz="2000" b="1">
              <a:solidFill>
                <a:srgbClr val="FF0000"/>
              </a:solidFill>
              <a:latin typeface="Arial" panose="020B0604020202020204" pitchFamily="34" charset="0"/>
            </a:endParaRPr>
          </a:p>
          <a:p>
            <a:pPr marL="0" indent="0" eaLnBrk="1" hangingPunct="1">
              <a:lnSpc>
                <a:spcPct val="90000"/>
              </a:lnSpc>
            </a:pPr>
            <a:r>
              <a:rPr lang="en-US" altLang="en-US" sz="2000">
                <a:latin typeface="Arial" panose="020B0604020202020204" pitchFamily="34" charset="0"/>
              </a:rPr>
              <a:t>Geisler and Nix: </a:t>
            </a:r>
            <a:r>
              <a:rPr lang="ja-JP" altLang="en-US" sz="2000">
                <a:latin typeface="Arial" panose="020B0604020202020204" pitchFamily="34" charset="0"/>
              </a:rPr>
              <a:t>“</a:t>
            </a:r>
            <a:r>
              <a:rPr lang="en-US" altLang="ja-JP" sz="2000">
                <a:latin typeface="Arial" panose="020B0604020202020204" pitchFamily="34" charset="0"/>
              </a:rPr>
              <a:t>It should be regarded as </a:t>
            </a:r>
            <a:r>
              <a:rPr lang="en-US" altLang="ja-JP" sz="2000" b="1">
                <a:solidFill>
                  <a:srgbClr val="FF0000"/>
                </a:solidFill>
                <a:latin typeface="Arial" panose="020B0604020202020204" pitchFamily="34" charset="0"/>
              </a:rPr>
              <a:t>an addition to John</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s gospel </a:t>
            </a:r>
            <a:r>
              <a:rPr lang="en-US" altLang="ja-JP" sz="2000">
                <a:latin typeface="Arial" panose="020B0604020202020204" pitchFamily="34" charset="0"/>
              </a:rPr>
              <a:t>with no fixed place in the ancient witnesses that include it.</a:t>
            </a:r>
            <a:r>
              <a:rPr lang="ja-JP" altLang="en-US" sz="2000">
                <a:latin typeface="Arial" panose="020B0604020202020204" pitchFamily="34" charset="0"/>
              </a:rPr>
              <a:t>”</a:t>
            </a:r>
            <a:r>
              <a:rPr lang="en-US" altLang="ja-JP" sz="2000">
                <a:latin typeface="Arial" panose="020B0604020202020204" pitchFamily="34" charset="0"/>
              </a:rPr>
              <a:t> This passage did not appear in manuscripts until about the fifth or sixth century AD.</a:t>
            </a:r>
          </a:p>
          <a:p>
            <a:pPr marL="0" indent="0" eaLnBrk="1" hangingPunct="1">
              <a:lnSpc>
                <a:spcPct val="90000"/>
              </a:lnSpc>
            </a:pPr>
            <a:r>
              <a:rPr lang="en-US" altLang="en-US" sz="2000">
                <a:latin typeface="Arial" panose="020B0604020202020204" pitchFamily="34" charset="0"/>
              </a:rPr>
              <a:t>Bruce Metzger: </a:t>
            </a:r>
            <a:r>
              <a:rPr lang="ja-JP" altLang="en-US" sz="2000">
                <a:latin typeface="Arial" panose="020B0604020202020204" pitchFamily="34" charset="0"/>
              </a:rPr>
              <a:t>“</a:t>
            </a:r>
            <a:r>
              <a:rPr lang="en-US" altLang="ja-JP" sz="2000">
                <a:latin typeface="Arial" panose="020B0604020202020204" pitchFamily="34" charset="0"/>
              </a:rPr>
              <a:t>The evidence for the non-Johannine origin of the pericope of the adultress is overwhelming.</a:t>
            </a:r>
            <a:r>
              <a:rPr lang="ja-JP" altLang="en-US" sz="2000">
                <a:latin typeface="Arial" panose="020B0604020202020204" pitchFamily="34" charset="0"/>
              </a:rPr>
              <a:t>”</a:t>
            </a:r>
            <a:r>
              <a:rPr lang="en-US" altLang="ja-JP" sz="2000">
                <a:latin typeface="Arial" panose="020B0604020202020204" pitchFamily="34" charset="0"/>
              </a:rPr>
              <a:t> (p.485)</a:t>
            </a:r>
          </a:p>
          <a:p>
            <a:pPr marL="0" indent="0" eaLnBrk="1" hangingPunct="1">
              <a:lnSpc>
                <a:spcPct val="90000"/>
              </a:lnSpc>
            </a:pPr>
            <a:r>
              <a:rPr lang="en-US" altLang="en-US" sz="2000" b="1">
                <a:solidFill>
                  <a:srgbClr val="FF0000"/>
                </a:solidFill>
                <a:latin typeface="Arial" panose="020B0604020202020204" pitchFamily="34" charset="0"/>
              </a:rPr>
              <a:t>Result:  KJV and IV include it, but the NIV does not.</a:t>
            </a:r>
          </a:p>
          <a:p>
            <a:pPr marL="0" indent="0" eaLnBrk="1" hangingPunct="1">
              <a:lnSpc>
                <a:spcPct val="90000"/>
              </a:lnSpc>
            </a:pPr>
            <a:r>
              <a:rPr lang="en-US" altLang="en-US" sz="2000" b="1">
                <a:latin typeface="Arial" panose="020B0604020202020204" pitchFamily="34" charset="0"/>
              </a:rPr>
              <a:t>KJV</a:t>
            </a:r>
            <a:r>
              <a:rPr lang="en-US" altLang="en-US" sz="2000">
                <a:latin typeface="Arial" panose="020B0604020202020204" pitchFamily="34" charset="0"/>
              </a:rPr>
              <a:t> adherents say this was another </a:t>
            </a:r>
            <a:r>
              <a:rPr lang="en-US" altLang="en-US" sz="2000" b="1">
                <a:solidFill>
                  <a:srgbClr val="FF0000"/>
                </a:solidFill>
                <a:latin typeface="Arial" panose="020B0604020202020204" pitchFamily="34" charset="0"/>
              </a:rPr>
              <a:t>inspired emendation</a:t>
            </a:r>
            <a:r>
              <a:rPr lang="en-US" altLang="en-US" sz="2000">
                <a:solidFill>
                  <a:srgbClr val="FF0000"/>
                </a:solidFill>
                <a:latin typeface="Arial" panose="020B0604020202020204" pitchFamily="34" charset="0"/>
              </a:rPr>
              <a:t>.  </a:t>
            </a:r>
          </a:p>
          <a:p>
            <a:pPr marL="0" indent="0" eaLnBrk="1" hangingPunct="1">
              <a:lnSpc>
                <a:spcPct val="90000"/>
              </a:lnSpc>
            </a:pPr>
            <a:r>
              <a:rPr lang="en-US" altLang="en-US" sz="2000" b="1">
                <a:latin typeface="Arial" panose="020B0604020202020204" pitchFamily="34" charset="0"/>
              </a:rPr>
              <a:t>NIV</a:t>
            </a:r>
            <a:r>
              <a:rPr lang="en-US" altLang="en-US" sz="2000">
                <a:latin typeface="Arial" panose="020B0604020202020204" pitchFamily="34" charset="0"/>
              </a:rPr>
              <a:t> adherents argue that is was a </a:t>
            </a:r>
            <a:r>
              <a:rPr lang="en-US" altLang="en-US" sz="2000" b="1">
                <a:solidFill>
                  <a:srgbClr val="FF0000"/>
                </a:solidFill>
                <a:latin typeface="Arial" panose="020B0604020202020204" pitchFamily="34" charset="0"/>
              </a:rPr>
              <a:t>conjectural emendation</a:t>
            </a:r>
            <a:r>
              <a:rPr lang="en-US" altLang="en-US" sz="2000">
                <a:solidFill>
                  <a:srgbClr val="FF0000"/>
                </a:solidFill>
                <a:latin typeface="Tahoma" panose="020B0604030504040204" pitchFamily="34" charset="0"/>
              </a:rPr>
              <a:t>.</a:t>
            </a:r>
            <a:r>
              <a:rPr lang="en-US" altLang="en-US" sz="2800">
                <a:latin typeface="Tahoma" panose="020B0604030504040204" pitchFamily="34" charset="0"/>
              </a:rPr>
              <a:t>	</a:t>
            </a:r>
            <a:r>
              <a:rPr lang="en-US" altLang="en-US" sz="2800" i="1">
                <a:latin typeface="Tahoma" panose="020B0604030504040204" pitchFamily="34" charset="0"/>
              </a:rPr>
              <a:t>		</a:t>
            </a:r>
            <a:r>
              <a:rPr lang="en-US" altLang="en-US" sz="1800">
                <a:latin typeface="Tahoma" panose="020B0604030504040204" pitchFamily="34" charset="0"/>
              </a:rPr>
              <a:t>	</a:t>
            </a:r>
          </a:p>
        </p:txBody>
      </p:sp>
      <p:sp>
        <p:nvSpPr>
          <p:cNvPr id="342018" name="Rectangle 2">
            <a:extLst>
              <a:ext uri="{FF2B5EF4-FFF2-40B4-BE49-F238E27FC236}">
                <a16:creationId xmlns:a16="http://schemas.microsoft.com/office/drawing/2014/main" id="{70C473F0-3CA9-4448-BF3B-F9DF81B76B4B}"/>
              </a:ext>
            </a:extLst>
          </p:cNvPr>
          <p:cNvSpPr>
            <a:spLocks noGrp="1" noChangeArrowheads="1"/>
          </p:cNvSpPr>
          <p:nvPr>
            <p:ph type="title"/>
          </p:nvPr>
        </p:nvSpPr>
        <p:spPr>
          <a:xfrm>
            <a:off x="-30664" y="0"/>
            <a:ext cx="8229600" cy="3619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22883" name="Slide Number Placeholder 5">
            <a:extLst>
              <a:ext uri="{FF2B5EF4-FFF2-40B4-BE49-F238E27FC236}">
                <a16:creationId xmlns:a16="http://schemas.microsoft.com/office/drawing/2014/main" id="{BB221E2E-5EDB-41DE-82D7-77D8EB15EED7}"/>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BEA6955-F56A-4AEE-AE8B-A3575614647F}" type="slidenum">
              <a:rPr lang="en-US" altLang="en-US" sz="1400"/>
              <a:pPr eaLnBrk="1" hangingPunct="1"/>
              <a:t>48</a:t>
            </a:fld>
            <a:endParaRPr lang="en-US" alt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a:extLst>
              <a:ext uri="{FF2B5EF4-FFF2-40B4-BE49-F238E27FC236}">
                <a16:creationId xmlns:a16="http://schemas.microsoft.com/office/drawing/2014/main" id="{C02246D0-C913-4AB7-A37B-F9CB2FE1A24A}"/>
              </a:ext>
            </a:extLst>
          </p:cNvPr>
          <p:cNvSpPr>
            <a:spLocks noGrp="1" noChangeArrowheads="1"/>
          </p:cNvSpPr>
          <p:nvPr>
            <p:ph idx="1"/>
          </p:nvPr>
        </p:nvSpPr>
        <p:spPr>
          <a:xfrm>
            <a:off x="9525" y="285750"/>
            <a:ext cx="9144000" cy="5106988"/>
          </a:xfrm>
        </p:spPr>
        <p:txBody>
          <a:bodyPr/>
          <a:lstStyle/>
          <a:p>
            <a:pPr marL="0" indent="0" algn="ctr" eaLnBrk="1" hangingPunct="1">
              <a:lnSpc>
                <a:spcPct val="80000"/>
              </a:lnSpc>
              <a:buFont typeface="Wingdings" panose="05000000000000000000" pitchFamily="2" charset="2"/>
              <a:buNone/>
            </a:pPr>
            <a:r>
              <a:rPr lang="en-US" altLang="en-US" sz="2800" b="1">
                <a:latin typeface="Tahoma" panose="020B0604030504040204" pitchFamily="34" charset="0"/>
              </a:rPr>
              <a:t>EVANGELICAL VIEW</a:t>
            </a:r>
          </a:p>
          <a:p>
            <a:pPr marL="0" indent="0" algn="ctr" eaLnBrk="1" hangingPunct="1">
              <a:lnSpc>
                <a:spcPct val="80000"/>
              </a:lnSpc>
              <a:buFont typeface="Wingdings" panose="05000000000000000000" pitchFamily="2" charset="2"/>
              <a:buNone/>
            </a:pPr>
            <a:r>
              <a:rPr lang="ja-JP" altLang="en-US" b="1" i="1">
                <a:latin typeface="Tahoma" panose="020B0604030504040204" pitchFamily="34" charset="0"/>
              </a:rPr>
              <a:t>“</a:t>
            </a:r>
            <a:r>
              <a:rPr lang="en-US" altLang="ja-JP" b="1" i="1">
                <a:latin typeface="Tahoma" panose="020B0604030504040204" pitchFamily="34" charset="0"/>
              </a:rPr>
              <a:t>King James Only</a:t>
            </a:r>
            <a:r>
              <a:rPr lang="ja-JP" altLang="en-US" b="1" i="1">
                <a:latin typeface="Tahoma" panose="020B0604030504040204" pitchFamily="34" charset="0"/>
              </a:rPr>
              <a:t>”</a:t>
            </a:r>
            <a:r>
              <a:rPr lang="en-US" altLang="ja-JP" b="1" i="1">
                <a:latin typeface="Tahoma" panose="020B0604030504040204" pitchFamily="34" charset="0"/>
              </a:rPr>
              <a:t> Controversy</a:t>
            </a:r>
            <a:endParaRPr lang="en-US" altLang="ja-JP" sz="800">
              <a:latin typeface="Tahoma" panose="020B0604030504040204" pitchFamily="34" charset="0"/>
            </a:endParaRPr>
          </a:p>
          <a:p>
            <a:pPr marL="0" indent="0" eaLnBrk="1" hangingPunct="1">
              <a:lnSpc>
                <a:spcPct val="80000"/>
              </a:lnSpc>
              <a:buFont typeface="Wingdings" panose="05000000000000000000" pitchFamily="2" charset="2"/>
              <a:buNone/>
            </a:pPr>
            <a:r>
              <a:rPr lang="en-US" altLang="en-US" sz="2000" b="1">
                <a:latin typeface="Tahoma" panose="020B0604030504040204" pitchFamily="34" charset="0"/>
              </a:rPr>
              <a:t>Mark 16:9-20 </a:t>
            </a:r>
          </a:p>
          <a:p>
            <a:pPr marL="0" indent="0" eaLnBrk="1" hangingPunct="1">
              <a:lnSpc>
                <a:spcPct val="80000"/>
              </a:lnSpc>
              <a:buFont typeface="Wingdings" panose="05000000000000000000" pitchFamily="2" charset="2"/>
              <a:buNone/>
            </a:pPr>
            <a:r>
              <a:rPr lang="en-US" altLang="en-US" sz="2000">
                <a:latin typeface="Tahoma" panose="020B0604030504040204" pitchFamily="34" charset="0"/>
              </a:rPr>
              <a:t>This passage describes resurrection appearances of Jesus to Mary Magdelene, two others while walking, and the 11 disciples while eating. He instructed them to preach and baptize saying, </a:t>
            </a:r>
            <a:r>
              <a:rPr lang="ja-JP" altLang="en-US" sz="2000">
                <a:latin typeface="Tahoma" panose="020B0604030504040204" pitchFamily="34" charset="0"/>
              </a:rPr>
              <a:t>“</a:t>
            </a:r>
            <a:r>
              <a:rPr lang="en-US" altLang="ja-JP" sz="2000">
                <a:latin typeface="Tahoma" panose="020B0604030504040204" pitchFamily="34" charset="0"/>
              </a:rPr>
              <a:t>He that believeth and is baptized shall be saved; but he that believeth not shall be damned.</a:t>
            </a:r>
            <a:r>
              <a:rPr lang="ja-JP" altLang="en-US" sz="2000">
                <a:latin typeface="Tahoma" panose="020B0604030504040204" pitchFamily="34" charset="0"/>
              </a:rPr>
              <a:t>”</a:t>
            </a:r>
            <a:endParaRPr lang="en-US" altLang="ja-JP" sz="2000">
              <a:latin typeface="Tahoma" panose="020B0604030504040204" pitchFamily="34" charset="0"/>
            </a:endParaRPr>
          </a:p>
          <a:p>
            <a:pPr marL="0" indent="0" eaLnBrk="1" hangingPunct="1">
              <a:lnSpc>
                <a:spcPct val="80000"/>
              </a:lnSpc>
            </a:pPr>
            <a:r>
              <a:rPr lang="en-US" altLang="en-US" sz="2000">
                <a:latin typeface="Tahoma" panose="020B0604030504040204" pitchFamily="34" charset="0"/>
              </a:rPr>
              <a:t> In a footnote, the NIV Bible says: </a:t>
            </a:r>
            <a:r>
              <a:rPr lang="ja-JP" altLang="en-US" sz="2000" b="1">
                <a:solidFill>
                  <a:srgbClr val="FF0000"/>
                </a:solidFill>
                <a:latin typeface="Tahoma" panose="020B0604030504040204" pitchFamily="34" charset="0"/>
              </a:rPr>
              <a:t>“</a:t>
            </a:r>
            <a:r>
              <a:rPr lang="en-US" altLang="ja-JP" sz="2000" b="1">
                <a:solidFill>
                  <a:srgbClr val="FF0000"/>
                </a:solidFill>
                <a:latin typeface="Tahoma" panose="020B0604030504040204" pitchFamily="34" charset="0"/>
              </a:rPr>
              <a:t>The most reliable early manuscripts and other ancient witnesses do not have Mark 16:9-20.</a:t>
            </a:r>
            <a:r>
              <a:rPr lang="ja-JP" altLang="en-US" sz="2000" b="1">
                <a:solidFill>
                  <a:srgbClr val="FF0000"/>
                </a:solidFill>
                <a:latin typeface="Tahoma" panose="020B0604030504040204" pitchFamily="34" charset="0"/>
              </a:rPr>
              <a:t>”</a:t>
            </a:r>
            <a:endParaRPr lang="en-US" altLang="ja-JP" sz="2000" b="1">
              <a:solidFill>
                <a:srgbClr val="FF0000"/>
              </a:solidFill>
              <a:latin typeface="Tahoma" panose="020B0604030504040204" pitchFamily="34" charset="0"/>
            </a:endParaRPr>
          </a:p>
          <a:p>
            <a:pPr marL="0" indent="0" eaLnBrk="1" hangingPunct="1">
              <a:lnSpc>
                <a:spcPct val="80000"/>
              </a:lnSpc>
            </a:pPr>
            <a:r>
              <a:rPr lang="en-US" altLang="en-US" sz="2000">
                <a:latin typeface="Tahoma" panose="020B0604030504040204" pitchFamily="34" charset="0"/>
              </a:rPr>
              <a:t> Bruce Metzger said this longer ending </a:t>
            </a:r>
            <a:r>
              <a:rPr lang="ja-JP" altLang="en-US" sz="2000">
                <a:latin typeface="Tahoma" panose="020B0604030504040204" pitchFamily="34" charset="0"/>
              </a:rPr>
              <a:t>“</a:t>
            </a:r>
            <a:r>
              <a:rPr lang="en-US" altLang="ja-JP" sz="2000">
                <a:latin typeface="Tahoma" panose="020B0604030504040204" pitchFamily="34" charset="0"/>
              </a:rPr>
              <a:t>had no claim to be original.</a:t>
            </a:r>
            <a:r>
              <a:rPr lang="ja-JP" altLang="en-US" sz="2000">
                <a:latin typeface="Tahoma" panose="020B0604030504040204" pitchFamily="34" charset="0"/>
              </a:rPr>
              <a:t>”</a:t>
            </a:r>
            <a:r>
              <a:rPr lang="en-US" altLang="ja-JP" sz="2000">
                <a:latin typeface="Tahoma" panose="020B0604030504040204" pitchFamily="34" charset="0"/>
              </a:rPr>
              <a:t> p. 486</a:t>
            </a:r>
          </a:p>
          <a:p>
            <a:pPr marL="0" indent="0" eaLnBrk="1" hangingPunct="1">
              <a:lnSpc>
                <a:spcPct val="80000"/>
              </a:lnSpc>
            </a:pPr>
            <a:r>
              <a:rPr lang="en-US" altLang="en-US" sz="2000">
                <a:latin typeface="Tahoma" panose="020B0604030504040204" pitchFamily="34" charset="0"/>
              </a:rPr>
              <a:t> </a:t>
            </a:r>
            <a:r>
              <a:rPr lang="en-US" altLang="en-US" sz="2000" b="1">
                <a:solidFill>
                  <a:srgbClr val="FF0000"/>
                </a:solidFill>
                <a:latin typeface="Tahoma" panose="020B0604030504040204" pitchFamily="34" charset="0"/>
              </a:rPr>
              <a:t>However, the early church fathers quote some of these last 12 verses. </a:t>
            </a:r>
            <a:r>
              <a:rPr lang="en-US" altLang="en-US" sz="2000">
                <a:latin typeface="Tahoma" panose="020B0604030504040204" pitchFamily="34" charset="0"/>
              </a:rPr>
              <a:t>So most Bible versions keep it in the text, but add footnotes.</a:t>
            </a:r>
          </a:p>
          <a:p>
            <a:pPr marL="0" indent="0" eaLnBrk="1" hangingPunct="1">
              <a:lnSpc>
                <a:spcPct val="80000"/>
              </a:lnSpc>
            </a:pPr>
            <a:r>
              <a:rPr lang="en-US" altLang="en-US" sz="2000">
                <a:latin typeface="Tahoma" panose="020B0604030504040204" pitchFamily="34" charset="0"/>
              </a:rPr>
              <a:t> </a:t>
            </a:r>
            <a:r>
              <a:rPr lang="en-US" altLang="en-US" sz="2000" b="1">
                <a:solidFill>
                  <a:srgbClr val="FF0000"/>
                </a:solidFill>
                <a:latin typeface="Tahoma" panose="020B0604030504040204" pitchFamily="34" charset="0"/>
              </a:rPr>
              <a:t>The gospel of Mark originally ended at Mark 16:8.</a:t>
            </a:r>
          </a:p>
          <a:p>
            <a:pPr marL="0" indent="0" eaLnBrk="1" hangingPunct="1">
              <a:lnSpc>
                <a:spcPct val="80000"/>
              </a:lnSpc>
              <a:buFont typeface="Wingdings" panose="05000000000000000000" pitchFamily="2" charset="2"/>
              <a:buNone/>
            </a:pPr>
            <a:r>
              <a:rPr lang="en-US" altLang="en-US" sz="2000" b="1">
                <a:latin typeface="Tahoma" panose="020B0604030504040204" pitchFamily="34" charset="0"/>
              </a:rPr>
              <a:t>KJV</a:t>
            </a:r>
            <a:r>
              <a:rPr lang="en-US" altLang="en-US" sz="2000">
                <a:latin typeface="Tahoma" panose="020B0604030504040204" pitchFamily="34" charset="0"/>
              </a:rPr>
              <a:t> adherents say this was another </a:t>
            </a:r>
            <a:r>
              <a:rPr lang="en-US" altLang="en-US" sz="2000" b="1">
                <a:solidFill>
                  <a:srgbClr val="FF0000"/>
                </a:solidFill>
                <a:latin typeface="Tahoma" panose="020B0604030504040204" pitchFamily="34" charset="0"/>
              </a:rPr>
              <a:t>inspired emendation.  </a:t>
            </a:r>
          </a:p>
          <a:p>
            <a:pPr marL="0" indent="0" eaLnBrk="1" hangingPunct="1">
              <a:lnSpc>
                <a:spcPct val="80000"/>
              </a:lnSpc>
              <a:buFont typeface="Wingdings" panose="05000000000000000000" pitchFamily="2" charset="2"/>
              <a:buNone/>
            </a:pPr>
            <a:r>
              <a:rPr lang="en-US" altLang="en-US" sz="2000" b="1">
                <a:latin typeface="Tahoma" panose="020B0604030504040204" pitchFamily="34" charset="0"/>
              </a:rPr>
              <a:t>NIV</a:t>
            </a:r>
            <a:r>
              <a:rPr lang="en-US" altLang="en-US" sz="2000">
                <a:latin typeface="Tahoma" panose="020B0604030504040204" pitchFamily="34" charset="0"/>
              </a:rPr>
              <a:t> adherents argue that is was a </a:t>
            </a:r>
            <a:r>
              <a:rPr lang="en-US" altLang="en-US" sz="2000" b="1">
                <a:solidFill>
                  <a:srgbClr val="FF0000"/>
                </a:solidFill>
                <a:latin typeface="Tahoma" panose="020B0604030504040204" pitchFamily="34" charset="0"/>
              </a:rPr>
              <a:t>conjectural emendation</a:t>
            </a:r>
            <a:r>
              <a:rPr lang="en-US" altLang="en-US" sz="2000">
                <a:solidFill>
                  <a:srgbClr val="FF0000"/>
                </a:solidFill>
                <a:latin typeface="Tahoma" panose="020B0604030504040204" pitchFamily="34" charset="0"/>
              </a:rPr>
              <a:t>.</a:t>
            </a:r>
            <a:r>
              <a:rPr lang="en-US" altLang="en-US">
                <a:latin typeface="Tahoma" panose="020B0604030504040204" pitchFamily="34" charset="0"/>
              </a:rPr>
              <a:t>	</a:t>
            </a:r>
            <a:r>
              <a:rPr lang="en-US" altLang="en-US" sz="1800" i="1">
                <a:latin typeface="Tahoma" panose="020B0604030504040204" pitchFamily="34" charset="0"/>
              </a:rPr>
              <a:t>		</a:t>
            </a:r>
            <a:r>
              <a:rPr lang="en-US" altLang="en-US" sz="1200">
                <a:latin typeface="Tahoma" panose="020B0604030504040204" pitchFamily="34" charset="0"/>
              </a:rPr>
              <a:t>	</a:t>
            </a:r>
          </a:p>
        </p:txBody>
      </p:sp>
      <p:sp>
        <p:nvSpPr>
          <p:cNvPr id="344066" name="Rectangle 2">
            <a:extLst>
              <a:ext uri="{FF2B5EF4-FFF2-40B4-BE49-F238E27FC236}">
                <a16:creationId xmlns:a16="http://schemas.microsoft.com/office/drawing/2014/main" id="{2E9B6BB3-443D-4258-8FA5-5CAE72639B0C}"/>
              </a:ext>
            </a:extLst>
          </p:cNvPr>
          <p:cNvSpPr>
            <a:spLocks noGrp="1" noChangeArrowheads="1"/>
          </p:cNvSpPr>
          <p:nvPr>
            <p:ph type="title"/>
          </p:nvPr>
        </p:nvSpPr>
        <p:spPr>
          <a:xfrm>
            <a:off x="0" y="-1372"/>
            <a:ext cx="8229600" cy="363322"/>
          </a:xfrm>
        </p:spPr>
        <p:txBody>
          <a:bodyPr>
            <a:normAutofit fontScale="90000"/>
          </a:bodyPr>
          <a:lstStyle/>
          <a:p>
            <a:pPr eaLnBrk="1" hangingPunct="1">
              <a:defRPr/>
            </a:pPr>
            <a:r>
              <a:rPr lang="en-US" sz="3200" dirty="0">
                <a:latin typeface="Copperplate"/>
                <a:ea typeface="ＭＳ Ｐゴシック" charset="0"/>
                <a:cs typeface="Copperplate"/>
              </a:rPr>
              <a:t>THE BIBLE </a:t>
            </a:r>
          </a:p>
        </p:txBody>
      </p:sp>
      <p:sp>
        <p:nvSpPr>
          <p:cNvPr id="124931" name="Slide Number Placeholder 5">
            <a:extLst>
              <a:ext uri="{FF2B5EF4-FFF2-40B4-BE49-F238E27FC236}">
                <a16:creationId xmlns:a16="http://schemas.microsoft.com/office/drawing/2014/main" id="{919C8B77-0B15-4CBA-9A02-A2C8A02B46AE}"/>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9DAB085-0F2A-4FCE-85C1-97C1F2E0755A}" type="slidenum">
              <a:rPr lang="en-US" altLang="en-US" sz="1400"/>
              <a:pPr eaLnBrk="1" hangingPunct="1"/>
              <a:t>49</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0B7299D-5E8F-43B8-9C14-4B60A39B2589}"/>
              </a:ext>
            </a:extLst>
          </p:cNvPr>
          <p:cNvSpPr>
            <a:spLocks noGrp="1" noChangeArrowheads="1"/>
          </p:cNvSpPr>
          <p:nvPr>
            <p:ph type="title"/>
          </p:nvPr>
        </p:nvSpPr>
        <p:spPr>
          <a:xfrm>
            <a:off x="1600200" y="160735"/>
            <a:ext cx="7343775" cy="1096565"/>
          </a:xfrm>
        </p:spPr>
        <p:txBody>
          <a:bodyPr/>
          <a:lstStyle/>
          <a:p>
            <a:pPr eaLnBrk="1" hangingPunct="1">
              <a:defRPr/>
            </a:pPr>
            <a:r>
              <a:rPr lang="en-US" sz="3200" dirty="0">
                <a:latin typeface="Copperplate"/>
                <a:ea typeface="ＭＳ Ｐゴシック" charset="0"/>
                <a:cs typeface="Copperplate"/>
              </a:rPr>
              <a:t>THE FOUR SOLAS</a:t>
            </a:r>
            <a:br>
              <a:rPr lang="en-US" sz="3200" dirty="0">
                <a:latin typeface="Copperplate"/>
                <a:ea typeface="ＭＳ Ｐゴシック" charset="0"/>
                <a:cs typeface="Copperplate"/>
              </a:rPr>
            </a:br>
            <a:r>
              <a:rPr lang="en-US" sz="3200" i="1" dirty="0">
                <a:latin typeface="Copperplate"/>
                <a:ea typeface="ＭＳ Ｐゴシック" charset="0"/>
                <a:cs typeface="Copperplate"/>
              </a:rPr>
              <a:t>(SALVATION)</a:t>
            </a:r>
          </a:p>
        </p:txBody>
      </p:sp>
      <p:sp>
        <p:nvSpPr>
          <p:cNvPr id="39938" name="Rectangle 3">
            <a:extLst>
              <a:ext uri="{FF2B5EF4-FFF2-40B4-BE49-F238E27FC236}">
                <a16:creationId xmlns:a16="http://schemas.microsoft.com/office/drawing/2014/main" id="{52ACD946-2887-426D-887E-1F3B1DA87C06}"/>
              </a:ext>
            </a:extLst>
          </p:cNvPr>
          <p:cNvSpPr>
            <a:spLocks noGrp="1" noChangeArrowheads="1"/>
          </p:cNvSpPr>
          <p:nvPr>
            <p:ph type="body" sz="half" idx="1"/>
          </p:nvPr>
        </p:nvSpPr>
        <p:spPr>
          <a:xfrm>
            <a:off x="533400" y="1123950"/>
            <a:ext cx="8610600" cy="3630613"/>
          </a:xfrm>
        </p:spPr>
        <p:txBody>
          <a:bodyPr/>
          <a:lstStyle/>
          <a:p>
            <a:pPr marL="0" indent="0" algn="ctr" eaLnBrk="1" hangingPunct="1">
              <a:buFont typeface="Wingdings" panose="05000000000000000000" pitchFamily="2" charset="2"/>
              <a:buNone/>
            </a:pPr>
            <a:endParaRPr lang="en-US" altLang="en-US" sz="800">
              <a:latin typeface="Tahoma" panose="020B060403050404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1. </a:t>
            </a:r>
            <a:r>
              <a:rPr lang="en-US" altLang="en-US" b="1">
                <a:solidFill>
                  <a:srgbClr val="FF0000"/>
                </a:solidFill>
                <a:latin typeface="Arial" panose="020B0604020202020204" pitchFamily="34" charset="0"/>
              </a:rPr>
              <a:t>CHRIST</a:t>
            </a:r>
            <a:r>
              <a:rPr lang="en-US" altLang="en-US">
                <a:latin typeface="Arial" panose="020B0604020202020204" pitchFamily="34" charset="0"/>
              </a:rPr>
              <a:t> ALONE (</a:t>
            </a:r>
            <a:r>
              <a:rPr lang="en-US" altLang="en-US" i="1">
                <a:latin typeface="Arial" panose="020B0604020202020204" pitchFamily="34" charset="0"/>
              </a:rPr>
              <a:t>sola Christos</a:t>
            </a:r>
            <a:r>
              <a:rPr lang="en-US" altLang="en-US">
                <a:latin typeface="Arial" panose="020B0604020202020204" pitchFamily="34" charset="0"/>
              </a:rPr>
              <a:t>) – NOT human merit.</a:t>
            </a:r>
          </a:p>
          <a:p>
            <a:pPr marL="0" indent="0" eaLnBrk="1" hangingPunct="1">
              <a:buFont typeface="Wingdings" panose="05000000000000000000" pitchFamily="2" charset="2"/>
              <a:buNone/>
            </a:pPr>
            <a:endParaRPr lang="en-US" altLang="en-US" sz="1000">
              <a:latin typeface="Arial" panose="020B0604020202020204" pitchFamily="34" charset="0"/>
            </a:endParaRPr>
          </a:p>
          <a:p>
            <a:pPr marL="0" indent="0" eaLnBrk="1" hangingPunct="1">
              <a:buFontTx/>
              <a:buNone/>
            </a:pPr>
            <a:r>
              <a:rPr lang="en-US" altLang="en-US">
                <a:latin typeface="Arial" panose="020B0604020202020204" pitchFamily="34" charset="0"/>
              </a:rPr>
              <a:t>2. </a:t>
            </a:r>
            <a:r>
              <a:rPr lang="en-US" altLang="en-US" b="1">
                <a:solidFill>
                  <a:srgbClr val="FF0000"/>
                </a:solidFill>
                <a:latin typeface="Arial" panose="020B0604020202020204" pitchFamily="34" charset="0"/>
              </a:rPr>
              <a:t>GRACE</a:t>
            </a:r>
            <a:r>
              <a:rPr lang="en-US" altLang="en-US">
                <a:latin typeface="Arial" panose="020B0604020202020204" pitchFamily="34" charset="0"/>
              </a:rPr>
              <a:t> ALONE (</a:t>
            </a:r>
            <a:r>
              <a:rPr lang="en-US" altLang="en-US" i="1">
                <a:latin typeface="Arial" panose="020B0604020202020204" pitchFamily="34" charset="0"/>
              </a:rPr>
              <a:t>sola gratia</a:t>
            </a:r>
            <a:r>
              <a:rPr lang="en-US" altLang="en-US">
                <a:latin typeface="Arial" panose="020B0604020202020204" pitchFamily="34" charset="0"/>
              </a:rPr>
              <a:t>) – NOT our power.</a:t>
            </a:r>
          </a:p>
          <a:p>
            <a:pPr marL="0" indent="0" eaLnBrk="1" hangingPunct="1">
              <a:buFontTx/>
              <a:buNone/>
            </a:pPr>
            <a:endParaRPr lang="en-US" altLang="en-US" sz="1000">
              <a:latin typeface="Arial" panose="020B0604020202020204" pitchFamily="34" charset="0"/>
            </a:endParaRPr>
          </a:p>
          <a:p>
            <a:pPr marL="0" indent="0" eaLnBrk="1" hangingPunct="1">
              <a:buFontTx/>
              <a:buNone/>
            </a:pPr>
            <a:r>
              <a:rPr lang="en-US" altLang="en-US">
                <a:latin typeface="Arial" panose="020B0604020202020204" pitchFamily="34" charset="0"/>
              </a:rPr>
              <a:t>3. </a:t>
            </a:r>
            <a:r>
              <a:rPr lang="en-US" altLang="en-US" b="1">
                <a:solidFill>
                  <a:srgbClr val="FF0000"/>
                </a:solidFill>
                <a:latin typeface="Arial" panose="020B0604020202020204" pitchFamily="34" charset="0"/>
              </a:rPr>
              <a:t>FAITH</a:t>
            </a:r>
            <a:r>
              <a:rPr lang="en-US" altLang="en-US">
                <a:solidFill>
                  <a:srgbClr val="FF0000"/>
                </a:solidFill>
                <a:latin typeface="Arial" panose="020B0604020202020204" pitchFamily="34" charset="0"/>
              </a:rPr>
              <a:t> </a:t>
            </a:r>
            <a:r>
              <a:rPr lang="en-US" altLang="en-US">
                <a:latin typeface="Arial" panose="020B0604020202020204" pitchFamily="34" charset="0"/>
              </a:rPr>
              <a:t>ALONE (</a:t>
            </a:r>
            <a:r>
              <a:rPr lang="en-US" altLang="en-US" i="1">
                <a:latin typeface="Arial" panose="020B0604020202020204" pitchFamily="34" charset="0"/>
              </a:rPr>
              <a:t>sola fide</a:t>
            </a:r>
            <a:r>
              <a:rPr lang="en-US" altLang="en-US">
                <a:latin typeface="Arial" panose="020B0604020202020204" pitchFamily="34" charset="0"/>
              </a:rPr>
              <a:t>) – NOT of works.</a:t>
            </a:r>
          </a:p>
          <a:p>
            <a:pPr marL="0" indent="0" eaLnBrk="1" hangingPunct="1">
              <a:buFontTx/>
              <a:buNone/>
            </a:pPr>
            <a:endParaRPr lang="en-US" altLang="en-US" sz="1000">
              <a:latin typeface="Arial" panose="020B0604020202020204" pitchFamily="34" charset="0"/>
            </a:endParaRPr>
          </a:p>
          <a:p>
            <a:pPr marL="0" indent="0" eaLnBrk="1" hangingPunct="1">
              <a:buFontTx/>
              <a:buNone/>
            </a:pPr>
            <a:r>
              <a:rPr lang="en-US" altLang="en-US">
                <a:latin typeface="Arial" panose="020B0604020202020204" pitchFamily="34" charset="0"/>
              </a:rPr>
              <a:t>4. </a:t>
            </a:r>
            <a:r>
              <a:rPr lang="en-US" altLang="en-US" b="1">
                <a:solidFill>
                  <a:srgbClr val="FF0000"/>
                </a:solidFill>
                <a:latin typeface="Arial" panose="020B0604020202020204" pitchFamily="34" charset="0"/>
              </a:rPr>
              <a:t>BIBLE</a:t>
            </a:r>
            <a:r>
              <a:rPr lang="en-US" altLang="en-US">
                <a:solidFill>
                  <a:srgbClr val="FF0000"/>
                </a:solidFill>
                <a:latin typeface="Arial" panose="020B0604020202020204" pitchFamily="34" charset="0"/>
              </a:rPr>
              <a:t> </a:t>
            </a:r>
            <a:r>
              <a:rPr lang="en-US" altLang="en-US">
                <a:latin typeface="Arial" panose="020B0604020202020204" pitchFamily="34" charset="0"/>
              </a:rPr>
              <a:t>ALONE (</a:t>
            </a:r>
            <a:r>
              <a:rPr lang="en-US" altLang="en-US" i="1">
                <a:latin typeface="Arial" panose="020B0604020202020204" pitchFamily="34" charset="0"/>
              </a:rPr>
              <a:t>sola Scriptura</a:t>
            </a:r>
            <a:r>
              <a:rPr lang="en-US" altLang="en-US">
                <a:latin typeface="Arial" panose="020B0604020202020204" pitchFamily="34" charset="0"/>
              </a:rPr>
              <a:t>) – NOT “holy tradition” (additional insight that is conveyed by the teaching magesterium of the Catholic Church).</a:t>
            </a:r>
          </a:p>
          <a:p>
            <a:pPr marL="0" indent="0" eaLnBrk="1" hangingPunct="1">
              <a:buFontTx/>
              <a:buAutoNum type="arabicParenR"/>
            </a:pPr>
            <a:endParaRPr lang="en-US" altLang="en-US">
              <a:latin typeface="Tahoma" panose="020B0604030504040204" pitchFamily="34" charset="0"/>
            </a:endParaRPr>
          </a:p>
        </p:txBody>
      </p:sp>
      <p:sp>
        <p:nvSpPr>
          <p:cNvPr id="39939" name="Slide Number Placeholder 6">
            <a:extLst>
              <a:ext uri="{FF2B5EF4-FFF2-40B4-BE49-F238E27FC236}">
                <a16:creationId xmlns:a16="http://schemas.microsoft.com/office/drawing/2014/main" id="{6A59430C-A0DE-4781-AA3C-B97F36C75B10}"/>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1552DCA-9F4A-45FA-B497-7122283221C3}" type="slidenum">
              <a:rPr lang="en-US" altLang="en-US" sz="1400"/>
              <a:pPr eaLnBrk="1" hangingPunct="1"/>
              <a:t>5</a:t>
            </a:fld>
            <a:endParaRPr lang="en-US" altLang="en-US" sz="1400"/>
          </a:p>
        </p:txBody>
      </p:sp>
      <p:pic>
        <p:nvPicPr>
          <p:cNvPr id="39940" name="Picture 5" descr="Luther1">
            <a:extLst>
              <a:ext uri="{FF2B5EF4-FFF2-40B4-BE49-F238E27FC236}">
                <a16:creationId xmlns:a16="http://schemas.microsoft.com/office/drawing/2014/main" id="{453712D4-B2A7-4177-B655-6315894A7BD4}"/>
              </a:ext>
            </a:extLst>
          </p:cNvPr>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Calvin3">
            <a:extLst>
              <a:ext uri="{FF2B5EF4-FFF2-40B4-BE49-F238E27FC236}">
                <a16:creationId xmlns:a16="http://schemas.microsoft.com/office/drawing/2014/main" id="{46FE58AC-6D6E-4164-8C81-04012795975C}"/>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2A07E-4FBC-46CA-BB04-91C87B035951}"/>
              </a:ext>
            </a:extLst>
          </p:cNvPr>
          <p:cNvSpPr>
            <a:spLocks noGrp="1"/>
          </p:cNvSpPr>
          <p:nvPr>
            <p:ph type="title"/>
          </p:nvPr>
        </p:nvSpPr>
        <p:spPr>
          <a:xfrm>
            <a:off x="4724400" y="742950"/>
            <a:ext cx="4191000" cy="3505200"/>
          </a:xfrm>
        </p:spPr>
        <p:txBody>
          <a:bodyPr>
            <a:normAutofit fontScale="90000"/>
          </a:bodyPr>
          <a:lstStyle/>
          <a:p>
            <a:pPr algn="r">
              <a:defRPr/>
            </a:pPr>
            <a:r>
              <a:rPr lang="en-US" dirty="0">
                <a:latin typeface="Copperplate"/>
                <a:ea typeface="ＭＳ Ｐゴシック" charset="0"/>
                <a:cs typeface="Copperplate"/>
              </a:rPr>
              <a:t> What is meant by “plain and precious truths” being removed from the gospel?</a:t>
            </a:r>
          </a:p>
        </p:txBody>
      </p:sp>
      <p:sp>
        <p:nvSpPr>
          <p:cNvPr id="4" name="Slide Number Placeholder 3">
            <a:extLst>
              <a:ext uri="{FF2B5EF4-FFF2-40B4-BE49-F238E27FC236}">
                <a16:creationId xmlns:a16="http://schemas.microsoft.com/office/drawing/2014/main" id="{A8FA3E93-3CE9-4BB2-8BF8-13478105B7DE}"/>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F883341-DE95-4B80-91FB-E726AB47AEF5}" type="slidenum">
              <a:rPr lang="en-US" altLang="en-US" sz="1000">
                <a:latin typeface="Lucida Sans Unicode" panose="020B0602030504020204" pitchFamily="34" charset="0"/>
              </a:rPr>
              <a:pPr eaLnBrk="1" hangingPunct="1"/>
              <a:t>50</a:t>
            </a:fld>
            <a:endParaRPr lang="en-US" altLang="en-US" sz="1000">
              <a:latin typeface="Lucida Sans Unicode" panose="020B0602030504020204" pitchFamily="34" charset="0"/>
            </a:endParaRPr>
          </a:p>
        </p:txBody>
      </p:sp>
      <p:pic>
        <p:nvPicPr>
          <p:cNvPr id="126979" name="Picture 1" descr="KJV.jpeg">
            <a:extLst>
              <a:ext uri="{FF2B5EF4-FFF2-40B4-BE49-F238E27FC236}">
                <a16:creationId xmlns:a16="http://schemas.microsoft.com/office/drawing/2014/main" id="{239FA774-3D85-436C-9A12-8CB35CA048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7635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a:extLst>
              <a:ext uri="{FF2B5EF4-FFF2-40B4-BE49-F238E27FC236}">
                <a16:creationId xmlns:a16="http://schemas.microsoft.com/office/drawing/2014/main" id="{F50BDC80-791E-4B10-84B8-E4DF8856F7E0}"/>
              </a:ext>
            </a:extLst>
          </p:cNvPr>
          <p:cNvSpPr>
            <a:spLocks noGrp="1" noChangeArrowheads="1"/>
          </p:cNvSpPr>
          <p:nvPr>
            <p:ph idx="1"/>
          </p:nvPr>
        </p:nvSpPr>
        <p:spPr>
          <a:xfrm>
            <a:off x="188913" y="742950"/>
            <a:ext cx="8955087" cy="3630613"/>
          </a:xfrm>
        </p:spPr>
        <p:txBody>
          <a:bodyPr/>
          <a:lstStyle/>
          <a:p>
            <a:pPr marL="0" indent="0" algn="ctr" eaLnBrk="1" hangingPunct="1">
              <a:lnSpc>
                <a:spcPct val="80000"/>
              </a:lnSpc>
              <a:buFont typeface="Wingdings" panose="05000000000000000000" pitchFamily="2" charset="2"/>
              <a:buNone/>
            </a:pPr>
            <a:r>
              <a:rPr lang="en-US" altLang="en-US" b="1">
                <a:latin typeface="Arial" panose="020B0604020202020204" pitchFamily="34" charset="0"/>
              </a:rPr>
              <a:t>RESTORATION VIEW</a:t>
            </a:r>
          </a:p>
          <a:p>
            <a:pPr marL="0" indent="0" algn="ctr" eaLnBrk="1" hangingPunct="1">
              <a:lnSpc>
                <a:spcPct val="80000"/>
              </a:lnSpc>
              <a:buFont typeface="Wingdings" panose="05000000000000000000" pitchFamily="2" charset="2"/>
              <a:buNone/>
            </a:pPr>
            <a:r>
              <a:rPr lang="en-US" altLang="en-US" sz="2000" b="1" i="1">
                <a:latin typeface="Arial" panose="020B0604020202020204" pitchFamily="34" charset="0"/>
              </a:rPr>
              <a:t>Plain and Precious Parts of the Gospel Taken from the Book</a:t>
            </a:r>
          </a:p>
          <a:p>
            <a:pPr marL="0" indent="0" eaLnBrk="1" hangingPunct="1">
              <a:lnSpc>
                <a:spcPct val="80000"/>
              </a:lnSpc>
              <a:buFont typeface="Wingdings" panose="05000000000000000000" pitchFamily="2" charset="2"/>
              <a:buNone/>
            </a:pPr>
            <a:endParaRPr lang="en-US" altLang="en-US" sz="1800" b="1">
              <a:latin typeface="Arial" panose="020B0604020202020204" pitchFamily="34" charset="0"/>
            </a:endParaRPr>
          </a:p>
          <a:p>
            <a:pPr marL="0" indent="0" eaLnBrk="1" hangingPunct="1">
              <a:lnSpc>
                <a:spcPct val="80000"/>
              </a:lnSpc>
              <a:buFont typeface="Wingdings" panose="05000000000000000000" pitchFamily="2" charset="2"/>
              <a:buNone/>
            </a:pPr>
            <a:endParaRPr lang="en-US" altLang="en-US" sz="1800" b="1">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b="1">
                <a:latin typeface="Arial" panose="020B0604020202020204" pitchFamily="34" charset="0"/>
              </a:rPr>
              <a:t>1 Nephi 3:</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147 - Columbus and v. 148 – Gentiles cross the ocean</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149 And it came to pass that I beheld many multitudes of the Gentiles upon the land of promise . . .</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157 And I beheld </a:t>
            </a:r>
            <a:r>
              <a:rPr lang="en-US" altLang="en-US" sz="2000" b="1">
                <a:solidFill>
                  <a:srgbClr val="FF0000"/>
                </a:solidFill>
                <a:latin typeface="Arial" panose="020B0604020202020204" pitchFamily="34" charset="0"/>
              </a:rPr>
              <a:t>a book, </a:t>
            </a:r>
            <a:r>
              <a:rPr lang="en-US" altLang="en-US" sz="2000">
                <a:latin typeface="Arial" panose="020B0604020202020204" pitchFamily="34" charset="0"/>
              </a:rPr>
              <a:t>and it was carried forth among them.</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160 Behold it proceedeth out of the mouth of a Jew </a:t>
            </a:r>
          </a:p>
        </p:txBody>
      </p:sp>
      <p:sp>
        <p:nvSpPr>
          <p:cNvPr id="346114" name="Rectangle 2">
            <a:extLst>
              <a:ext uri="{FF2B5EF4-FFF2-40B4-BE49-F238E27FC236}">
                <a16:creationId xmlns:a16="http://schemas.microsoft.com/office/drawing/2014/main" id="{6476BD1B-14B1-4D80-B7B4-93867EE83111}"/>
              </a:ext>
            </a:extLst>
          </p:cNvPr>
          <p:cNvSpPr>
            <a:spLocks noGrp="1" noChangeArrowheads="1"/>
          </p:cNvSpPr>
          <p:nvPr>
            <p:ph type="title"/>
          </p:nvPr>
        </p:nvSpPr>
        <p:spPr>
          <a:xfrm>
            <a:off x="27818"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28003" name="Slide Number Placeholder 5">
            <a:extLst>
              <a:ext uri="{FF2B5EF4-FFF2-40B4-BE49-F238E27FC236}">
                <a16:creationId xmlns:a16="http://schemas.microsoft.com/office/drawing/2014/main" id="{EE545CC9-B3C3-403C-93A4-18E1A758DB85}"/>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383D902-8C60-4FDF-A5D1-88DDA5D2A0A4}" type="slidenum">
              <a:rPr lang="en-US" altLang="en-US" sz="1400"/>
              <a:pPr eaLnBrk="1" hangingPunct="1"/>
              <a:t>51</a:t>
            </a:fld>
            <a:endParaRPr lang="en-US"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a:extLst>
              <a:ext uri="{FF2B5EF4-FFF2-40B4-BE49-F238E27FC236}">
                <a16:creationId xmlns:a16="http://schemas.microsoft.com/office/drawing/2014/main" id="{BCF04C42-48C2-4177-9D51-03AF694FAA97}"/>
              </a:ext>
            </a:extLst>
          </p:cNvPr>
          <p:cNvSpPr>
            <a:spLocks noGrp="1" noChangeArrowheads="1"/>
          </p:cNvSpPr>
          <p:nvPr>
            <p:ph idx="1"/>
          </p:nvPr>
        </p:nvSpPr>
        <p:spPr>
          <a:xfrm>
            <a:off x="188913" y="209550"/>
            <a:ext cx="8955087" cy="3630613"/>
          </a:xfrm>
        </p:spPr>
        <p:txBody>
          <a:bodyPr/>
          <a:lstStyle/>
          <a:p>
            <a:pPr marL="0" indent="0" algn="ctr" eaLnBrk="1" hangingPunct="1">
              <a:lnSpc>
                <a:spcPct val="80000"/>
              </a:lnSpc>
              <a:buFont typeface="Wingdings" charset="0"/>
              <a:buNone/>
              <a:defRPr/>
            </a:pPr>
            <a:r>
              <a:rPr lang="en-US" b="1" dirty="0">
                <a:ea typeface="ＭＳ Ｐゴシック" charset="0"/>
              </a:rPr>
              <a:t>RESTORATION VIEW</a:t>
            </a:r>
          </a:p>
          <a:p>
            <a:pPr marL="0" indent="0" algn="ctr" eaLnBrk="1" hangingPunct="1">
              <a:lnSpc>
                <a:spcPct val="80000"/>
              </a:lnSpc>
              <a:buFont typeface="Wingdings" charset="0"/>
              <a:buNone/>
              <a:defRPr/>
            </a:pPr>
            <a:r>
              <a:rPr lang="en-US" sz="2000" b="1" i="1" dirty="0">
                <a:ea typeface="ＭＳ Ｐゴシック" charset="0"/>
              </a:rPr>
              <a:t>Plain and Precious Parts of the Gospel Taken from the Book</a:t>
            </a:r>
            <a:endParaRPr lang="en-US" sz="800" b="1" dirty="0">
              <a:ea typeface="ＭＳ Ｐゴシック" charset="0"/>
            </a:endParaRPr>
          </a:p>
          <a:p>
            <a:pPr marL="0" indent="0" eaLnBrk="1" hangingPunct="1">
              <a:lnSpc>
                <a:spcPct val="80000"/>
              </a:lnSpc>
              <a:buFont typeface="Wingdings" charset="0"/>
              <a:buNone/>
              <a:defRPr/>
            </a:pPr>
            <a:r>
              <a:rPr lang="en-US" sz="2000" b="1" dirty="0">
                <a:ea typeface="ＭＳ Ｐゴシック" charset="0"/>
              </a:rPr>
              <a:t>1 Nephi 3:</a:t>
            </a:r>
          </a:p>
          <a:p>
            <a:pPr marL="808038" indent="-577850" eaLnBrk="1" hangingPunct="1">
              <a:lnSpc>
                <a:spcPct val="80000"/>
              </a:lnSpc>
              <a:buFont typeface="Wingdings" charset="0"/>
              <a:buNone/>
              <a:defRPr/>
            </a:pPr>
            <a:r>
              <a:rPr lang="en-US" sz="2000" dirty="0">
                <a:ea typeface="ＭＳ Ｐゴシック" charset="0"/>
              </a:rPr>
              <a:t>161 The book that thou </a:t>
            </a:r>
            <a:r>
              <a:rPr lang="en-US" sz="2000" dirty="0" err="1">
                <a:ea typeface="ＭＳ Ｐゴシック" charset="0"/>
              </a:rPr>
              <a:t>beholdest</a:t>
            </a:r>
            <a:r>
              <a:rPr lang="en-US" sz="2000" dirty="0">
                <a:ea typeface="ＭＳ Ｐゴシック" charset="0"/>
              </a:rPr>
              <a:t> is a record of the Jews . . .</a:t>
            </a:r>
          </a:p>
          <a:p>
            <a:pPr marL="808038" indent="-577850" eaLnBrk="1" hangingPunct="1">
              <a:lnSpc>
                <a:spcPct val="80000"/>
              </a:lnSpc>
              <a:buFont typeface="Wingdings" charset="0"/>
              <a:buNone/>
              <a:defRPr/>
            </a:pPr>
            <a:r>
              <a:rPr lang="en-US" sz="2000" dirty="0">
                <a:ea typeface="ＭＳ Ｐゴシック" charset="0"/>
              </a:rPr>
              <a:t>165  . . . it contained the plainness of the gospel of the Lord, of whom the twelve apostles bear record . . .</a:t>
            </a:r>
          </a:p>
          <a:p>
            <a:pPr marL="808038" indent="-577850" eaLnBrk="1" hangingPunct="1">
              <a:lnSpc>
                <a:spcPct val="80000"/>
              </a:lnSpc>
              <a:buFont typeface="Wingdings" charset="0"/>
              <a:buNone/>
              <a:defRPr/>
            </a:pPr>
            <a:r>
              <a:rPr lang="en-US" sz="2000" dirty="0">
                <a:ea typeface="ＭＳ Ｐゴシック" charset="0"/>
              </a:rPr>
              <a:t>166 Wherefore, these things go forth from the Jews in purity unto the Gentiles . . .</a:t>
            </a:r>
          </a:p>
          <a:p>
            <a:pPr marL="808038" indent="-577850" eaLnBrk="1" hangingPunct="1">
              <a:lnSpc>
                <a:spcPct val="80000"/>
              </a:lnSpc>
              <a:buFont typeface="Wingdings" charset="0"/>
              <a:buNone/>
              <a:defRPr/>
            </a:pPr>
            <a:r>
              <a:rPr lang="en-US" sz="2000" dirty="0">
                <a:ea typeface="ＭＳ Ｐゴシック" charset="0"/>
              </a:rPr>
              <a:t>167 And after they go forth by the hand of the twelve apostles of Lamb, from the Jews unto the Gentiles, thou </a:t>
            </a:r>
            <a:r>
              <a:rPr lang="en-US" sz="2000" dirty="0" err="1">
                <a:ea typeface="ＭＳ Ｐゴシック" charset="0"/>
              </a:rPr>
              <a:t>seest</a:t>
            </a:r>
            <a:r>
              <a:rPr lang="en-US" sz="2000" dirty="0">
                <a:ea typeface="ＭＳ Ｐゴシック" charset="0"/>
              </a:rPr>
              <a:t> the foundation </a:t>
            </a:r>
            <a:r>
              <a:rPr lang="en-US" sz="2000" dirty="0">
                <a:solidFill>
                  <a:srgbClr val="000000"/>
                </a:solidFill>
                <a:ea typeface="ＭＳ Ｐゴシック" charset="0"/>
              </a:rPr>
              <a:t>of</a:t>
            </a:r>
            <a:r>
              <a:rPr lang="en-US" sz="2000" dirty="0">
                <a:solidFill>
                  <a:srgbClr val="FF0000"/>
                </a:solidFill>
                <a:ea typeface="ＭＳ Ｐゴシック" charset="0"/>
              </a:rPr>
              <a:t> </a:t>
            </a:r>
            <a:r>
              <a:rPr lang="en-US" sz="2000" b="1" dirty="0">
                <a:solidFill>
                  <a:srgbClr val="FF0000"/>
                </a:solidFill>
                <a:ea typeface="ＭＳ Ｐゴシック" charset="0"/>
              </a:rPr>
              <a:t>a great and abominable church</a:t>
            </a:r>
            <a:r>
              <a:rPr lang="en-US" sz="2000" dirty="0">
                <a:solidFill>
                  <a:srgbClr val="FF0000"/>
                </a:solidFill>
                <a:ea typeface="ＭＳ Ｐゴシック" charset="0"/>
              </a:rPr>
              <a:t>, </a:t>
            </a:r>
            <a:r>
              <a:rPr lang="en-US" sz="2000" dirty="0">
                <a:ea typeface="ＭＳ Ｐゴシック" charset="0"/>
              </a:rPr>
              <a:t>which is most abominable above all other churches. </a:t>
            </a:r>
          </a:p>
          <a:p>
            <a:pPr marL="808038" indent="-577850" eaLnBrk="1" hangingPunct="1">
              <a:lnSpc>
                <a:spcPct val="80000"/>
              </a:lnSpc>
              <a:buFont typeface="Wingdings" charset="0"/>
              <a:buNone/>
              <a:defRPr/>
            </a:pPr>
            <a:r>
              <a:rPr lang="en-US" sz="2000" b="1" dirty="0">
                <a:ea typeface="ＭＳ Ｐゴシック" charset="0"/>
              </a:rPr>
              <a:t>168 </a:t>
            </a:r>
            <a:r>
              <a:rPr lang="en-US" sz="2000" dirty="0">
                <a:ea typeface="ＭＳ Ｐゴシック" charset="0"/>
              </a:rPr>
              <a:t>For behold, </a:t>
            </a:r>
            <a:r>
              <a:rPr lang="en-US" sz="2000" b="1" dirty="0">
                <a:solidFill>
                  <a:srgbClr val="FF0000"/>
                </a:solidFill>
                <a:ea typeface="ＭＳ Ｐゴシック" charset="0"/>
              </a:rPr>
              <a:t>they have taken away from the gospel of the Lamb many parts which are plain and most precious</a:t>
            </a:r>
            <a:r>
              <a:rPr lang="en-US" sz="2000" dirty="0">
                <a:solidFill>
                  <a:srgbClr val="FF0000"/>
                </a:solidFill>
                <a:ea typeface="ＭＳ Ｐゴシック" charset="0"/>
              </a:rPr>
              <a:t>.</a:t>
            </a:r>
          </a:p>
          <a:p>
            <a:pPr marL="808038" indent="-577850" eaLnBrk="1" hangingPunct="1">
              <a:lnSpc>
                <a:spcPct val="80000"/>
              </a:lnSpc>
              <a:buFont typeface="Wingdings" charset="0"/>
              <a:buNone/>
              <a:defRPr/>
            </a:pPr>
            <a:r>
              <a:rPr lang="en-US" sz="2000" dirty="0">
                <a:ea typeface="ＭＳ Ｐゴシック" charset="0"/>
              </a:rPr>
              <a:t>169 And also many covenants of the Lord have they taken away.</a:t>
            </a:r>
          </a:p>
        </p:txBody>
      </p:sp>
      <p:sp>
        <p:nvSpPr>
          <p:cNvPr id="346114" name="Rectangle 2">
            <a:extLst>
              <a:ext uri="{FF2B5EF4-FFF2-40B4-BE49-F238E27FC236}">
                <a16:creationId xmlns:a16="http://schemas.microsoft.com/office/drawing/2014/main" id="{1A78E453-4DD0-4D43-9897-40E38CCCD62F}"/>
              </a:ext>
            </a:extLst>
          </p:cNvPr>
          <p:cNvSpPr>
            <a:spLocks noGrp="1" noChangeArrowheads="1"/>
          </p:cNvSpPr>
          <p:nvPr>
            <p:ph type="title"/>
          </p:nvPr>
        </p:nvSpPr>
        <p:spPr>
          <a:xfrm>
            <a:off x="27818" y="0"/>
            <a:ext cx="8229600" cy="2095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30051" name="Slide Number Placeholder 5">
            <a:extLst>
              <a:ext uri="{FF2B5EF4-FFF2-40B4-BE49-F238E27FC236}">
                <a16:creationId xmlns:a16="http://schemas.microsoft.com/office/drawing/2014/main" id="{2D16E1DF-E0F4-4DCC-8307-52CC8E9FA2D0}"/>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A30EEC1-94CD-4139-A8F0-420A7C7CEB48}" type="slidenum">
              <a:rPr lang="en-US" altLang="en-US" sz="1400"/>
              <a:pPr eaLnBrk="1" hangingPunct="1"/>
              <a:t>52</a:t>
            </a:fld>
            <a:endParaRPr lang="en-US" alt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a:extLst>
              <a:ext uri="{FF2B5EF4-FFF2-40B4-BE49-F238E27FC236}">
                <a16:creationId xmlns:a16="http://schemas.microsoft.com/office/drawing/2014/main" id="{465E8E70-6916-4D9F-8AE2-0F653B20E566}"/>
              </a:ext>
            </a:extLst>
          </p:cNvPr>
          <p:cNvSpPr>
            <a:spLocks noGrp="1" noChangeArrowheads="1"/>
          </p:cNvSpPr>
          <p:nvPr>
            <p:ph idx="1"/>
          </p:nvPr>
        </p:nvSpPr>
        <p:spPr>
          <a:xfrm>
            <a:off x="0" y="361950"/>
            <a:ext cx="9144000" cy="3630613"/>
          </a:xfrm>
        </p:spPr>
        <p:txBody>
          <a:bodyPr/>
          <a:lstStyle/>
          <a:p>
            <a:pPr marL="0" indent="0" algn="ctr" eaLnBrk="1" hangingPunct="1">
              <a:lnSpc>
                <a:spcPct val="80000"/>
              </a:lnSpc>
              <a:buFont typeface="Wingdings" panose="05000000000000000000" pitchFamily="2" charset="2"/>
              <a:buNone/>
            </a:pPr>
            <a:r>
              <a:rPr lang="en-US" altLang="en-US" b="1">
                <a:latin typeface="Arial" panose="020B0604020202020204" pitchFamily="34" charset="0"/>
              </a:rPr>
              <a:t>INSPIRED EMENDATION</a:t>
            </a:r>
          </a:p>
          <a:p>
            <a:pPr marL="0" indent="0" eaLnBrk="1" hangingPunct="1">
              <a:lnSpc>
                <a:spcPct val="80000"/>
              </a:lnSpc>
            </a:pPr>
            <a:endParaRPr lang="en-US" altLang="en-US" sz="20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So why do we not find the IV version of Genesis in the Masoretic text or the Essene</a:t>
            </a:r>
            <a:r>
              <a:rPr lang="ja-JP" altLang="en-US" sz="2000">
                <a:latin typeface="Arial" panose="020B0604020202020204" pitchFamily="34" charset="0"/>
              </a:rPr>
              <a:t>’</a:t>
            </a:r>
            <a:r>
              <a:rPr lang="en-US" altLang="ja-JP" sz="2000">
                <a:latin typeface="Arial" panose="020B0604020202020204" pitchFamily="34" charset="0"/>
              </a:rPr>
              <a:t>s Dead Sea Scrolls?</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Was Erasmus inspired by God to insert 1 John 5:7, or was that merely conjecture on his part? King James Only advocates say that he was inspired.</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Was a scribe back in the fifth century AD inspired by God to insert the story of the adulterous woman, or was that conjecture?</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 Since the story of Enoch does not appear in any OT manuscripts, was it an inspired emendation?</a:t>
            </a:r>
          </a:p>
        </p:txBody>
      </p:sp>
      <p:sp>
        <p:nvSpPr>
          <p:cNvPr id="348162" name="Rectangle 2">
            <a:extLst>
              <a:ext uri="{FF2B5EF4-FFF2-40B4-BE49-F238E27FC236}">
                <a16:creationId xmlns:a16="http://schemas.microsoft.com/office/drawing/2014/main" id="{E295338D-7936-47E5-A9B6-7C092F1F24D4}"/>
              </a:ext>
            </a:extLst>
          </p:cNvPr>
          <p:cNvSpPr>
            <a:spLocks noGrp="1" noChangeArrowheads="1"/>
          </p:cNvSpPr>
          <p:nvPr>
            <p:ph type="title"/>
          </p:nvPr>
        </p:nvSpPr>
        <p:spPr>
          <a:xfrm>
            <a:off x="7055" y="0"/>
            <a:ext cx="8229600" cy="285750"/>
          </a:xfrm>
        </p:spPr>
        <p:txBody>
          <a:bodyPr>
            <a:noAutofit/>
          </a:bodyPr>
          <a:lstStyle/>
          <a:p>
            <a:pPr eaLnBrk="1" hangingPunct="1">
              <a:defRPr/>
            </a:pPr>
            <a:r>
              <a:rPr lang="en-US" sz="3200" dirty="0">
                <a:latin typeface="Copperplate"/>
                <a:ea typeface="ＭＳ Ｐゴシック" charset="0"/>
                <a:cs typeface="Copperplate"/>
              </a:rPr>
              <a:t> THE BIBLE </a:t>
            </a:r>
          </a:p>
        </p:txBody>
      </p:sp>
      <p:sp>
        <p:nvSpPr>
          <p:cNvPr id="132099" name="Slide Number Placeholder 5">
            <a:extLst>
              <a:ext uri="{FF2B5EF4-FFF2-40B4-BE49-F238E27FC236}">
                <a16:creationId xmlns:a16="http://schemas.microsoft.com/office/drawing/2014/main" id="{FBE513C5-706B-45FE-A619-A07B4301CD5A}"/>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E4B207B-F9A6-4FC4-A4D1-6B6B49784FE9}" type="slidenum">
              <a:rPr lang="en-US" altLang="en-US" sz="1400"/>
              <a:pPr eaLnBrk="1" hangingPunct="1"/>
              <a:t>53</a:t>
            </a:fld>
            <a:endParaRPr lang="en-US" altLang="en-US"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a:extLst>
              <a:ext uri="{FF2B5EF4-FFF2-40B4-BE49-F238E27FC236}">
                <a16:creationId xmlns:a16="http://schemas.microsoft.com/office/drawing/2014/main" id="{D4C064B7-F867-4A83-8E95-A7E7F33EE3CD}"/>
              </a:ext>
            </a:extLst>
          </p:cNvPr>
          <p:cNvSpPr>
            <a:spLocks noGrp="1" noChangeArrowheads="1"/>
          </p:cNvSpPr>
          <p:nvPr>
            <p:ph idx="1"/>
          </p:nvPr>
        </p:nvSpPr>
        <p:spPr>
          <a:xfrm>
            <a:off x="152400" y="742950"/>
            <a:ext cx="8991600" cy="3630613"/>
          </a:xfrm>
        </p:spPr>
        <p:txBody>
          <a:bodyPr/>
          <a:lstStyle/>
          <a:p>
            <a:pPr marL="0" indent="0" algn="ctr" eaLnBrk="1" hangingPunct="1">
              <a:lnSpc>
                <a:spcPct val="80000"/>
              </a:lnSpc>
              <a:buFont typeface="Wingdings" panose="05000000000000000000" pitchFamily="2" charset="2"/>
              <a:buNone/>
            </a:pPr>
            <a:r>
              <a:rPr lang="en-US" altLang="en-US" b="1">
                <a:latin typeface="Arial" panose="020B0604020202020204" pitchFamily="34" charset="0"/>
              </a:rPr>
              <a:t>TRUTH CAN BE REMOVED BY "HOW WE TEACH" </a:t>
            </a:r>
          </a:p>
          <a:p>
            <a:pPr marL="0" indent="0" algn="ctr" eaLnBrk="1" hangingPunct="1">
              <a:lnSpc>
                <a:spcPct val="80000"/>
              </a:lnSpc>
              <a:buFont typeface="Wingdings" panose="05000000000000000000" pitchFamily="2" charset="2"/>
              <a:buNone/>
            </a:pPr>
            <a:r>
              <a:rPr lang="en-US" altLang="en-US" b="1">
                <a:latin typeface="Arial" panose="020B0604020202020204" pitchFamily="34" charset="0"/>
              </a:rPr>
              <a:t>THE SCRIPTURES</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 As I grew up in the church, I was always given the impression that the way that </a:t>
            </a:r>
            <a:r>
              <a:rPr lang="ja-JP" altLang="en-US" sz="2000">
                <a:latin typeface="Arial" panose="020B0604020202020204" pitchFamily="34" charset="0"/>
              </a:rPr>
              <a:t>“</a:t>
            </a:r>
            <a:r>
              <a:rPr lang="en-US" altLang="ja-JP" sz="2000">
                <a:latin typeface="Arial" panose="020B0604020202020204" pitchFamily="34" charset="0"/>
              </a:rPr>
              <a:t>plain and precious</a:t>
            </a:r>
            <a:r>
              <a:rPr lang="ja-JP" altLang="en-US" sz="2000">
                <a:latin typeface="Arial" panose="020B0604020202020204" pitchFamily="34" charset="0"/>
              </a:rPr>
              <a:t>”</a:t>
            </a:r>
            <a:r>
              <a:rPr lang="en-US" altLang="ja-JP" sz="2000">
                <a:latin typeface="Arial" panose="020B0604020202020204" pitchFamily="34" charset="0"/>
              </a:rPr>
              <a:t> truths were taken from </a:t>
            </a:r>
            <a:r>
              <a:rPr lang="ja-JP" altLang="en-US" sz="2000">
                <a:latin typeface="Arial" panose="020B0604020202020204" pitchFamily="34" charset="0"/>
              </a:rPr>
              <a:t>“</a:t>
            </a:r>
            <a:r>
              <a:rPr lang="en-US" altLang="ja-JP" sz="2000">
                <a:latin typeface="Arial" panose="020B0604020202020204" pitchFamily="34" charset="0"/>
              </a:rPr>
              <a:t>the book</a:t>
            </a:r>
            <a:r>
              <a:rPr lang="ja-JP" altLang="en-US" sz="2000">
                <a:latin typeface="Arial" panose="020B0604020202020204" pitchFamily="34" charset="0"/>
              </a:rPr>
              <a:t>”</a:t>
            </a:r>
            <a:r>
              <a:rPr lang="en-US" altLang="ja-JP" sz="2000">
                <a:latin typeface="Arial" panose="020B0604020202020204" pitchFamily="34" charset="0"/>
              </a:rPr>
              <a:t> was that </a:t>
            </a:r>
            <a:r>
              <a:rPr lang="en-US" altLang="ja-JP" sz="2000" b="1">
                <a:solidFill>
                  <a:srgbClr val="FF0000"/>
                </a:solidFill>
                <a:latin typeface="Arial" panose="020B0604020202020204" pitchFamily="34" charset="0"/>
              </a:rPr>
              <a:t>actual text was removed </a:t>
            </a:r>
            <a:r>
              <a:rPr lang="en-US" altLang="ja-JP" sz="2000">
                <a:latin typeface="Arial" panose="020B0604020202020204" pitchFamily="34" charset="0"/>
              </a:rPr>
              <a:t>by the great and abominable church. </a:t>
            </a:r>
          </a:p>
          <a:p>
            <a:pPr marL="0" indent="0" eaLnBrk="1" hangingPunct="1">
              <a:lnSpc>
                <a:spcPct val="80000"/>
              </a:lnSpc>
            </a:pPr>
            <a:endParaRPr lang="en-US" altLang="en-US" sz="2000">
              <a:latin typeface="Arial" panose="020B0604020202020204" pitchFamily="34" charset="0"/>
            </a:endParaRPr>
          </a:p>
          <a:p>
            <a:pPr marL="0" indent="0" eaLnBrk="1" hangingPunct="1">
              <a:lnSpc>
                <a:spcPct val="80000"/>
              </a:lnSpc>
            </a:pPr>
            <a:r>
              <a:rPr lang="en-US" altLang="en-US" sz="2000">
                <a:latin typeface="Arial" panose="020B0604020202020204" pitchFamily="34" charset="0"/>
              </a:rPr>
              <a:t>But there is an alternative to that. You and I can look at the same passage of scripture, but </a:t>
            </a:r>
            <a:r>
              <a:rPr lang="en-US" altLang="en-US" sz="2000" b="1">
                <a:solidFill>
                  <a:srgbClr val="FF0000"/>
                </a:solidFill>
                <a:latin typeface="Arial" panose="020B0604020202020204" pitchFamily="34" charset="0"/>
              </a:rPr>
              <a:t>we can each explain its meaning in a completely different way.</a:t>
            </a:r>
            <a:r>
              <a:rPr lang="en-US" altLang="en-US" sz="2000">
                <a:latin typeface="Arial" panose="020B0604020202020204" pitchFamily="34" charset="0"/>
              </a:rPr>
              <a:t> In teaching what the scriptures mean, we can, intentionally or unintentionally, remove plain and precious truths by the way we teach something. It doesn'</a:t>
            </a:r>
            <a:r>
              <a:rPr lang="en-US" altLang="ja-JP" sz="2000">
                <a:latin typeface="Arial" panose="020B0604020202020204" pitchFamily="34" charset="0"/>
              </a:rPr>
              <a:t>t always have to be actual scriptural text that is removed.</a:t>
            </a:r>
            <a:endParaRPr lang="en-US" altLang="en-US" sz="2000">
              <a:latin typeface="Arial" panose="020B0604020202020204" pitchFamily="34" charset="0"/>
            </a:endParaRPr>
          </a:p>
        </p:txBody>
      </p:sp>
      <p:sp>
        <p:nvSpPr>
          <p:cNvPr id="350210" name="Rectangle 2">
            <a:extLst>
              <a:ext uri="{FF2B5EF4-FFF2-40B4-BE49-F238E27FC236}">
                <a16:creationId xmlns:a16="http://schemas.microsoft.com/office/drawing/2014/main" id="{2DBEF3D9-9533-4CF0-9CDC-18DDFE3BE196}"/>
              </a:ext>
            </a:extLst>
          </p:cNvPr>
          <p:cNvSpPr>
            <a:spLocks noGrp="1" noChangeArrowheads="1"/>
          </p:cNvSpPr>
          <p:nvPr>
            <p:ph type="title"/>
          </p:nvPr>
        </p:nvSpPr>
        <p:spPr>
          <a:xfrm>
            <a:off x="0" y="-2156"/>
            <a:ext cx="8229600" cy="592706"/>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34147" name="Slide Number Placeholder 5">
            <a:extLst>
              <a:ext uri="{FF2B5EF4-FFF2-40B4-BE49-F238E27FC236}">
                <a16:creationId xmlns:a16="http://schemas.microsoft.com/office/drawing/2014/main" id="{D9CACFD4-9C3C-4D19-8247-D445D7CD02BF}"/>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8BCA77C-C84F-4EF0-B6A6-069F177498BC}" type="slidenum">
              <a:rPr lang="en-US" altLang="en-US" sz="1400"/>
              <a:pPr eaLnBrk="1" hangingPunct="1"/>
              <a:t>54</a:t>
            </a:fld>
            <a:endParaRPr lang="en-US" altLang="en-US"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a:extLst>
              <a:ext uri="{FF2B5EF4-FFF2-40B4-BE49-F238E27FC236}">
                <a16:creationId xmlns:a16="http://schemas.microsoft.com/office/drawing/2014/main" id="{00CEAC98-D2C8-42D1-88DE-D3BD683879C7}"/>
              </a:ext>
            </a:extLst>
          </p:cNvPr>
          <p:cNvSpPr>
            <a:spLocks noGrp="1" noChangeArrowheads="1"/>
          </p:cNvSpPr>
          <p:nvPr>
            <p:ph idx="1"/>
          </p:nvPr>
        </p:nvSpPr>
        <p:spPr>
          <a:xfrm>
            <a:off x="228600" y="742950"/>
            <a:ext cx="8915400" cy="3630613"/>
          </a:xfrm>
        </p:spPr>
        <p:txBody>
          <a:bodyPr/>
          <a:lstStyle/>
          <a:p>
            <a:pPr marL="347663" indent="-347663" algn="ctr" eaLnBrk="1" hangingPunct="1">
              <a:lnSpc>
                <a:spcPct val="80000"/>
              </a:lnSpc>
              <a:buFont typeface="Wingdings" panose="05000000000000000000" pitchFamily="2" charset="2"/>
              <a:buNone/>
            </a:pPr>
            <a:r>
              <a:rPr lang="en-US" altLang="en-US" b="1">
                <a:latin typeface="Tahoma" panose="020B0604030504040204" pitchFamily="34" charset="0"/>
              </a:rPr>
              <a:t>BOB</a:t>
            </a:r>
            <a:r>
              <a:rPr lang="ja-JP" altLang="en-US" b="1">
                <a:latin typeface="Tahoma" panose="020B0604030504040204" pitchFamily="34" charset="0"/>
              </a:rPr>
              <a:t>’</a:t>
            </a:r>
            <a:r>
              <a:rPr lang="en-US" altLang="ja-JP" b="1">
                <a:latin typeface="Tahoma" panose="020B0604030504040204" pitchFamily="34" charset="0"/>
              </a:rPr>
              <a:t>S VIEW: INSPIRED VERSION</a:t>
            </a:r>
            <a:endParaRPr lang="en-US" altLang="ja-JP" sz="1000">
              <a:latin typeface="Tahoma" panose="020B0604030504040204" pitchFamily="34" charset="0"/>
            </a:endParaRPr>
          </a:p>
          <a:p>
            <a:pPr marL="347663" indent="-347663" eaLnBrk="1" hangingPunct="1">
              <a:lnSpc>
                <a:spcPct val="80000"/>
              </a:lnSpc>
              <a:buFont typeface="Wingdings" panose="05000000000000000000" pitchFamily="2" charset="2"/>
              <a:buNone/>
            </a:pPr>
            <a:endParaRPr lang="en-US" altLang="en-US" sz="900">
              <a:latin typeface="Tahoma" panose="020B0604030504040204" pitchFamily="34" charset="0"/>
            </a:endParaRPr>
          </a:p>
          <a:p>
            <a:pPr marL="347663" indent="-347663" eaLnBrk="1" hangingPunct="1">
              <a:lnSpc>
                <a:spcPct val="80000"/>
              </a:lnSpc>
            </a:pPr>
            <a:r>
              <a:rPr lang="en-US" altLang="en-US" sz="2000" b="1">
                <a:solidFill>
                  <a:srgbClr val="FF0000"/>
                </a:solidFill>
                <a:latin typeface="Tahoma" panose="020B0604030504040204" pitchFamily="34" charset="0"/>
              </a:rPr>
              <a:t>For the first 30 years of our church, the KJV was the official Bible.</a:t>
            </a:r>
          </a:p>
          <a:p>
            <a:pPr marL="347663" indent="-347663" eaLnBrk="1" hangingPunct="1">
              <a:lnSpc>
                <a:spcPct val="80000"/>
              </a:lnSpc>
              <a:buFont typeface="Wingdings" panose="05000000000000000000" pitchFamily="2" charset="2"/>
              <a:buNone/>
            </a:pPr>
            <a:endParaRPr lang="en-US" altLang="en-US" sz="800">
              <a:latin typeface="Tahoma" panose="020B0604030504040204" pitchFamily="34" charset="0"/>
            </a:endParaRPr>
          </a:p>
          <a:p>
            <a:pPr marL="347663" indent="-347663" eaLnBrk="1" hangingPunct="1">
              <a:lnSpc>
                <a:spcPct val="80000"/>
              </a:lnSpc>
            </a:pPr>
            <a:r>
              <a:rPr lang="en-US" altLang="en-US" sz="2000">
                <a:latin typeface="Tahoma" panose="020B0604030504040204" pitchFamily="34" charset="0"/>
              </a:rPr>
              <a:t>The </a:t>
            </a:r>
            <a:r>
              <a:rPr lang="en-US" altLang="en-US" sz="2000" b="1">
                <a:solidFill>
                  <a:srgbClr val="FF0000"/>
                </a:solidFill>
                <a:latin typeface="Tahoma" panose="020B0604030504040204" pitchFamily="34" charset="0"/>
              </a:rPr>
              <a:t>Inspired Version is entirely distinct </a:t>
            </a:r>
            <a:r>
              <a:rPr lang="en-US" altLang="en-US" sz="2000">
                <a:latin typeface="Tahoma" panose="020B0604030504040204" pitchFamily="34" charset="0"/>
              </a:rPr>
              <a:t>from any other translation of the Bible (manuscript evidence).</a:t>
            </a:r>
          </a:p>
          <a:p>
            <a:pPr marL="347663" indent="-347663" eaLnBrk="1" hangingPunct="1">
              <a:lnSpc>
                <a:spcPct val="80000"/>
              </a:lnSpc>
              <a:buFont typeface="Wingdings" panose="05000000000000000000" pitchFamily="2" charset="2"/>
              <a:buNone/>
            </a:pPr>
            <a:endParaRPr lang="en-US" altLang="en-US" sz="800">
              <a:latin typeface="Tahoma" panose="020B0604030504040204" pitchFamily="34" charset="0"/>
            </a:endParaRPr>
          </a:p>
          <a:p>
            <a:pPr marL="347663" indent="-347663" eaLnBrk="1" hangingPunct="1">
              <a:lnSpc>
                <a:spcPct val="80000"/>
              </a:lnSpc>
            </a:pPr>
            <a:r>
              <a:rPr lang="en-US" altLang="en-US" sz="2000">
                <a:latin typeface="Tahoma" panose="020B0604030504040204" pitchFamily="34" charset="0"/>
              </a:rPr>
              <a:t>NT: There are differences in the text of the IV compared to the KJV.</a:t>
            </a:r>
          </a:p>
          <a:p>
            <a:pPr marL="347663" indent="-347663" eaLnBrk="1" hangingPunct="1">
              <a:lnSpc>
                <a:spcPct val="80000"/>
              </a:lnSpc>
              <a:buFont typeface="Wingdings" panose="05000000000000000000" pitchFamily="2" charset="2"/>
              <a:buNone/>
            </a:pPr>
            <a:endParaRPr lang="en-US" altLang="en-US" sz="800">
              <a:latin typeface="Tahoma" panose="020B0604030504040204" pitchFamily="34" charset="0"/>
            </a:endParaRPr>
          </a:p>
          <a:p>
            <a:pPr marL="347663" indent="-347663" eaLnBrk="1" hangingPunct="1">
              <a:lnSpc>
                <a:spcPct val="80000"/>
              </a:lnSpc>
            </a:pPr>
            <a:r>
              <a:rPr lang="en-US" altLang="en-US" sz="2000">
                <a:latin typeface="Tahoma" panose="020B0604030504040204" pitchFamily="34" charset="0"/>
              </a:rPr>
              <a:t>OT: The </a:t>
            </a:r>
            <a:r>
              <a:rPr lang="en-US" altLang="en-US" sz="2000" b="1">
                <a:solidFill>
                  <a:srgbClr val="FF0000"/>
                </a:solidFill>
                <a:latin typeface="Tahoma" panose="020B0604030504040204" pitchFamily="34" charset="0"/>
              </a:rPr>
              <a:t>IV'</a:t>
            </a:r>
            <a:r>
              <a:rPr lang="en-US" altLang="ja-JP" sz="2000" b="1">
                <a:solidFill>
                  <a:srgbClr val="FF0000"/>
                </a:solidFill>
                <a:latin typeface="Tahoma" panose="020B0604030504040204" pitchFamily="34" charset="0"/>
              </a:rPr>
              <a:t>s Genesis makes significant changes </a:t>
            </a:r>
            <a:r>
              <a:rPr lang="en-US" altLang="ja-JP" sz="2000">
                <a:latin typeface="Tahoma" panose="020B0604030504040204" pitchFamily="34" charset="0"/>
              </a:rPr>
              <a:t>-- not corroborated by the Septuagint, the Masoretic text, or the Dead Sea Scrolls at Qumran.</a:t>
            </a:r>
          </a:p>
          <a:p>
            <a:pPr marL="347663" indent="-347663" eaLnBrk="1" hangingPunct="1">
              <a:lnSpc>
                <a:spcPct val="80000"/>
              </a:lnSpc>
              <a:buFont typeface="Wingdings" panose="05000000000000000000" pitchFamily="2" charset="2"/>
              <a:buNone/>
            </a:pPr>
            <a:endParaRPr lang="en-US" altLang="en-US" sz="800">
              <a:latin typeface="Tahoma" panose="020B0604030504040204" pitchFamily="34" charset="0"/>
            </a:endParaRPr>
          </a:p>
          <a:p>
            <a:pPr marL="347663" indent="-347663" eaLnBrk="1" hangingPunct="1">
              <a:lnSpc>
                <a:spcPct val="80000"/>
              </a:lnSpc>
            </a:pPr>
            <a:r>
              <a:rPr lang="en-US" altLang="en-US" sz="2000" b="1">
                <a:solidFill>
                  <a:srgbClr val="FF0000"/>
                </a:solidFill>
                <a:latin typeface="Tahoma" panose="020B0604030504040204" pitchFamily="34" charset="0"/>
              </a:rPr>
              <a:t>The Inspired Version is not a restoration of the original text of the Bible</a:t>
            </a:r>
            <a:r>
              <a:rPr lang="en-US" altLang="en-US" sz="2000">
                <a:latin typeface="Tahoma" panose="020B0604030504040204" pitchFamily="34" charset="0"/>
              </a:rPr>
              <a:t>; however, it restores plain and precious truths.</a:t>
            </a:r>
          </a:p>
          <a:p>
            <a:pPr marL="347663" indent="-347663" eaLnBrk="1" hangingPunct="1">
              <a:lnSpc>
                <a:spcPct val="80000"/>
              </a:lnSpc>
            </a:pPr>
            <a:endParaRPr lang="en-US" altLang="en-US" sz="300">
              <a:latin typeface="Tahoma" panose="020B0604030504040204" pitchFamily="34" charset="0"/>
            </a:endParaRPr>
          </a:p>
        </p:txBody>
      </p:sp>
      <p:sp>
        <p:nvSpPr>
          <p:cNvPr id="352258" name="Rectangle 2">
            <a:extLst>
              <a:ext uri="{FF2B5EF4-FFF2-40B4-BE49-F238E27FC236}">
                <a16:creationId xmlns:a16="http://schemas.microsoft.com/office/drawing/2014/main" id="{5F3D3CBF-2E73-4958-97A2-0E02D5387D42}"/>
              </a:ext>
            </a:extLst>
          </p:cNvPr>
          <p:cNvSpPr>
            <a:spLocks noGrp="1" noChangeArrowheads="1"/>
          </p:cNvSpPr>
          <p:nvPr>
            <p:ph type="title"/>
          </p:nvPr>
        </p:nvSpPr>
        <p:spPr>
          <a:xfrm>
            <a:off x="0"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36195" name="Slide Number Placeholder 5">
            <a:extLst>
              <a:ext uri="{FF2B5EF4-FFF2-40B4-BE49-F238E27FC236}">
                <a16:creationId xmlns:a16="http://schemas.microsoft.com/office/drawing/2014/main" id="{E7E55205-1591-4A89-B28E-B8234AA670FE}"/>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4072092-BDBD-413E-B6D5-E21F13FE1D0C}" type="slidenum">
              <a:rPr lang="en-US" altLang="en-US" sz="1400"/>
              <a:pPr eaLnBrk="1" hangingPunct="1"/>
              <a:t>55</a:t>
            </a:fld>
            <a:endParaRPr lang="en-US" altLang="en-US"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a:extLst>
              <a:ext uri="{FF2B5EF4-FFF2-40B4-BE49-F238E27FC236}">
                <a16:creationId xmlns:a16="http://schemas.microsoft.com/office/drawing/2014/main" id="{E6F9529D-9BB2-4E34-85FE-8689C7EB78FF}"/>
              </a:ext>
            </a:extLst>
          </p:cNvPr>
          <p:cNvSpPr>
            <a:spLocks noGrp="1" noChangeArrowheads="1"/>
          </p:cNvSpPr>
          <p:nvPr>
            <p:ph idx="1"/>
          </p:nvPr>
        </p:nvSpPr>
        <p:spPr>
          <a:xfrm>
            <a:off x="228600" y="285750"/>
            <a:ext cx="8915400" cy="4343400"/>
          </a:xfrm>
        </p:spPr>
        <p:txBody>
          <a:bodyPr/>
          <a:lstStyle/>
          <a:p>
            <a:pPr marL="347663" indent="-347663" algn="ctr" eaLnBrk="1" hangingPunct="1">
              <a:buFont typeface="Wingdings" panose="05000000000000000000" pitchFamily="2" charset="2"/>
              <a:buNone/>
            </a:pPr>
            <a:r>
              <a:rPr lang="en-US" altLang="en-US" b="1">
                <a:latin typeface="Arial" panose="020B0604020202020204" pitchFamily="34" charset="0"/>
              </a:rPr>
              <a:t>BOB</a:t>
            </a:r>
            <a:r>
              <a:rPr lang="ja-JP" altLang="en-US" b="1">
                <a:latin typeface="Arial" panose="020B0604020202020204" pitchFamily="34" charset="0"/>
              </a:rPr>
              <a:t>’</a:t>
            </a:r>
            <a:r>
              <a:rPr lang="en-US" altLang="ja-JP" b="1">
                <a:latin typeface="Arial" panose="020B0604020202020204" pitchFamily="34" charset="0"/>
              </a:rPr>
              <a:t>S VIEW: INSPIRED VERSION</a:t>
            </a:r>
            <a:endParaRPr lang="en-US" altLang="ja-JP" sz="2800">
              <a:latin typeface="Arial" panose="020B0604020202020204" pitchFamily="34" charset="0"/>
            </a:endParaRPr>
          </a:p>
          <a:p>
            <a:pPr marL="347663" indent="-347663" eaLnBrk="1" hangingPunct="1"/>
            <a:r>
              <a:rPr lang="en-US" altLang="en-US" sz="2000">
                <a:latin typeface="Arial" panose="020B0604020202020204" pitchFamily="34" charset="0"/>
              </a:rPr>
              <a:t>OT: Dead Sea Scrolls are 1000 years older than what the KJV used and </a:t>
            </a:r>
            <a:r>
              <a:rPr lang="en-US" altLang="en-US" sz="2000" b="1">
                <a:solidFill>
                  <a:srgbClr val="FF0000"/>
                </a:solidFill>
                <a:latin typeface="Arial" panose="020B0604020202020204" pitchFamily="34" charset="0"/>
              </a:rPr>
              <a:t>do not corroborate text found in the IV</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s version of Genesis.</a:t>
            </a:r>
          </a:p>
          <a:p>
            <a:pPr marL="347663" indent="-347663" eaLnBrk="1" hangingPunct="1"/>
            <a:r>
              <a:rPr lang="en-US" altLang="en-US" sz="2000">
                <a:latin typeface="Arial" panose="020B0604020202020204" pitchFamily="34" charset="0"/>
              </a:rPr>
              <a:t>NT: The KJV</a:t>
            </a:r>
            <a:r>
              <a:rPr lang="ja-JP" altLang="en-US" sz="2000">
                <a:latin typeface="Arial" panose="020B0604020202020204" pitchFamily="34" charset="0"/>
              </a:rPr>
              <a:t>’</a:t>
            </a:r>
            <a:r>
              <a:rPr lang="en-US" altLang="ja-JP" sz="2000">
                <a:latin typeface="Arial" panose="020B0604020202020204" pitchFamily="34" charset="0"/>
              </a:rPr>
              <a:t>s and IV</a:t>
            </a:r>
            <a:r>
              <a:rPr lang="ja-JP" altLang="en-US" sz="2000">
                <a:latin typeface="Arial" panose="020B0604020202020204" pitchFamily="34" charset="0"/>
              </a:rPr>
              <a:t>’</a:t>
            </a:r>
            <a:r>
              <a:rPr lang="en-US" altLang="ja-JP" sz="2000">
                <a:latin typeface="Arial" panose="020B0604020202020204" pitchFamily="34" charset="0"/>
              </a:rPr>
              <a:t>s New Testaments both originate </a:t>
            </a:r>
            <a:r>
              <a:rPr lang="en-US" altLang="ja-JP" sz="2000" b="1">
                <a:solidFill>
                  <a:srgbClr val="FF0000"/>
                </a:solidFill>
                <a:latin typeface="Arial" panose="020B0604020202020204" pitchFamily="34" charset="0"/>
              </a:rPr>
              <a:t>from the Textus Receptus. </a:t>
            </a:r>
          </a:p>
          <a:p>
            <a:pPr marL="347663" indent="-347663" eaLnBrk="1" hangingPunct="1"/>
            <a:r>
              <a:rPr lang="en-US" altLang="en-US" sz="2000">
                <a:latin typeface="Arial" panose="020B0604020202020204" pitchFamily="34" charset="0"/>
              </a:rPr>
              <a:t>The IV retains </a:t>
            </a:r>
            <a:r>
              <a:rPr lang="en-US" altLang="en-US" sz="2000" b="1">
                <a:solidFill>
                  <a:srgbClr val="FF0000"/>
                </a:solidFill>
                <a:latin typeface="Arial" panose="020B0604020202020204" pitchFamily="34" charset="0"/>
              </a:rPr>
              <a:t>King James English.</a:t>
            </a:r>
          </a:p>
          <a:p>
            <a:pPr marL="347663" indent="-347663" eaLnBrk="1" hangingPunct="1"/>
            <a:r>
              <a:rPr lang="en-US" altLang="en-US" sz="2000">
                <a:latin typeface="Arial" panose="020B0604020202020204" pitchFamily="34" charset="0"/>
              </a:rPr>
              <a:t>The IV could be thought of as </a:t>
            </a:r>
            <a:r>
              <a:rPr lang="en-US" altLang="en-US" sz="2000" b="1">
                <a:solidFill>
                  <a:srgbClr val="FF0000"/>
                </a:solidFill>
                <a:latin typeface="Arial" panose="020B0604020202020204" pitchFamily="34" charset="0"/>
              </a:rPr>
              <a:t>inspired emendation</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but the changes are very extensive – difficult for skeptics who are focused on manuscript evidence to believe.</a:t>
            </a:r>
          </a:p>
          <a:p>
            <a:pPr marL="347663" indent="-347663" eaLnBrk="1" hangingPunct="1"/>
            <a:r>
              <a:rPr lang="en-US" altLang="en-US" sz="2000">
                <a:latin typeface="Arial" panose="020B0604020202020204" pitchFamily="34" charset="0"/>
              </a:rPr>
              <a:t>Should there be a </a:t>
            </a:r>
            <a:r>
              <a:rPr lang="en-US" altLang="en-US" sz="2000" b="1">
                <a:solidFill>
                  <a:srgbClr val="FF0000"/>
                </a:solidFill>
                <a:latin typeface="Arial" panose="020B0604020202020204" pitchFamily="34" charset="0"/>
              </a:rPr>
              <a:t>modern-language version of the I.V. that shows exactly where changes were made</a:t>
            </a:r>
            <a:r>
              <a:rPr lang="en-US" altLang="en-US" sz="2000">
                <a:latin typeface="Arial" panose="020B0604020202020204" pitchFamily="34" charset="0"/>
              </a:rPr>
              <a:t>? (perhaps use NKJV as a basis since it</a:t>
            </a:r>
            <a:r>
              <a:rPr lang="ja-JP" altLang="en-US" sz="2000">
                <a:latin typeface="Arial" panose="020B0604020202020204" pitchFamily="34" charset="0"/>
              </a:rPr>
              <a:t>’</a:t>
            </a:r>
            <a:r>
              <a:rPr lang="en-US" altLang="ja-JP" sz="2000">
                <a:latin typeface="Arial" panose="020B0604020202020204" pitchFamily="34" charset="0"/>
              </a:rPr>
              <a:t>s NT also came from the KJV or Byzantine family of manuscripts).</a:t>
            </a:r>
          </a:p>
          <a:p>
            <a:pPr marL="347663" indent="-347663" eaLnBrk="1" hangingPunct="1">
              <a:buFont typeface="Wingdings" panose="05000000000000000000" pitchFamily="2" charset="2"/>
              <a:buNone/>
            </a:pPr>
            <a:endParaRPr lang="en-US" altLang="en-US" sz="400">
              <a:latin typeface="Tahoma" panose="020B0604030504040204" pitchFamily="34" charset="0"/>
            </a:endParaRPr>
          </a:p>
        </p:txBody>
      </p:sp>
      <p:sp>
        <p:nvSpPr>
          <p:cNvPr id="354306" name="Rectangle 2">
            <a:extLst>
              <a:ext uri="{FF2B5EF4-FFF2-40B4-BE49-F238E27FC236}">
                <a16:creationId xmlns:a16="http://schemas.microsoft.com/office/drawing/2014/main" id="{FBCD191B-8E90-4B4C-A78B-8B1BD4E5903A}"/>
              </a:ext>
            </a:extLst>
          </p:cNvPr>
          <p:cNvSpPr>
            <a:spLocks noGrp="1" noChangeArrowheads="1"/>
          </p:cNvSpPr>
          <p:nvPr>
            <p:ph type="title"/>
          </p:nvPr>
        </p:nvSpPr>
        <p:spPr>
          <a:xfrm>
            <a:off x="24772" y="17090"/>
            <a:ext cx="8229600" cy="26866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38243" name="Slide Number Placeholder 5">
            <a:extLst>
              <a:ext uri="{FF2B5EF4-FFF2-40B4-BE49-F238E27FC236}">
                <a16:creationId xmlns:a16="http://schemas.microsoft.com/office/drawing/2014/main" id="{33531EA0-565B-4F24-9D93-A9C9BEC80BA1}"/>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39F424C-55B5-40E1-B6EE-A5A8D367DB94}" type="slidenum">
              <a:rPr lang="en-US" altLang="en-US" sz="1400"/>
              <a:pPr eaLnBrk="1" hangingPunct="1"/>
              <a:t>56</a:t>
            </a:fld>
            <a:endParaRPr lang="en-US" altLang="en-US"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3">
            <a:extLst>
              <a:ext uri="{FF2B5EF4-FFF2-40B4-BE49-F238E27FC236}">
                <a16:creationId xmlns:a16="http://schemas.microsoft.com/office/drawing/2014/main" id="{A432E8E2-2DB4-47FF-A0CE-F0690F738F8E}"/>
              </a:ext>
            </a:extLst>
          </p:cNvPr>
          <p:cNvSpPr>
            <a:spLocks noGrp="1" noChangeArrowheads="1"/>
          </p:cNvSpPr>
          <p:nvPr>
            <p:ph idx="1"/>
          </p:nvPr>
        </p:nvSpPr>
        <p:spPr>
          <a:xfrm>
            <a:off x="304800" y="285750"/>
            <a:ext cx="8839200" cy="3630613"/>
          </a:xfrm>
        </p:spPr>
        <p:txBody>
          <a:bodyPr/>
          <a:lstStyle/>
          <a:p>
            <a:pPr marL="0" indent="0" algn="ctr" defTabSz="822325" eaLnBrk="1" hangingPunct="1">
              <a:buFont typeface="Wingdings" panose="05000000000000000000" pitchFamily="2" charset="2"/>
              <a:buNone/>
            </a:pPr>
            <a:r>
              <a:rPr lang="en-US" altLang="en-US" b="1">
                <a:latin typeface="Arial" panose="020B0604020202020204" pitchFamily="34" charset="0"/>
              </a:rPr>
              <a:t>KING JAMES ENGLISH</a:t>
            </a:r>
            <a:endParaRPr lang="en-US" altLang="en-US" sz="800" b="1">
              <a:latin typeface="Arial" panose="020B0604020202020204" pitchFamily="34" charset="0"/>
            </a:endParaRPr>
          </a:p>
          <a:p>
            <a:pPr marL="0" indent="0" defTabSz="822325" eaLnBrk="1" hangingPunct="1">
              <a:buFont typeface="Wingdings" panose="05000000000000000000" pitchFamily="2" charset="2"/>
              <a:buNone/>
            </a:pPr>
            <a:r>
              <a:rPr lang="en-US" altLang="en-US" sz="800">
                <a:latin typeface="Arial" panose="020B0604020202020204" pitchFamily="34" charset="0"/>
              </a:rPr>
              <a:t> </a:t>
            </a:r>
          </a:p>
          <a:p>
            <a:pPr marL="0" indent="0" defTabSz="822325" eaLnBrk="1" hangingPunct="1">
              <a:buFont typeface="Wingdings" panose="05000000000000000000" pitchFamily="2" charset="2"/>
              <a:buNone/>
            </a:pPr>
            <a:r>
              <a:rPr lang="en-US" altLang="en-US">
                <a:latin typeface="Arial" panose="020B0604020202020204" pitchFamily="34" charset="0"/>
              </a:rPr>
              <a:t>Here are </a:t>
            </a:r>
            <a:r>
              <a:rPr lang="en-US" altLang="en-US" i="1">
                <a:latin typeface="Arial" panose="020B0604020202020204" pitchFamily="34" charset="0"/>
              </a:rPr>
              <a:t>a few</a:t>
            </a:r>
            <a:r>
              <a:rPr lang="en-US" altLang="en-US">
                <a:latin typeface="Arial" panose="020B0604020202020204" pitchFamily="34" charset="0"/>
              </a:rPr>
              <a:t> of the </a:t>
            </a:r>
            <a:r>
              <a:rPr lang="en-US" altLang="en-US" b="1">
                <a:solidFill>
                  <a:srgbClr val="FF0000"/>
                </a:solidFill>
                <a:latin typeface="Arial" panose="020B0604020202020204" pitchFamily="34" charset="0"/>
              </a:rPr>
              <a:t>archaic words </a:t>
            </a:r>
            <a:r>
              <a:rPr lang="en-US" altLang="en-US">
                <a:latin typeface="Arial" panose="020B0604020202020204" pitchFamily="34" charset="0"/>
              </a:rPr>
              <a:t>found in both the KJV and IV.  Tell me if you know the definition of any of these:</a:t>
            </a:r>
          </a:p>
          <a:p>
            <a:pPr marL="0" indent="0" defTabSz="822325" eaLnBrk="1" hangingPunct="1">
              <a:buFont typeface="Wingdings" panose="05000000000000000000" pitchFamily="2" charset="2"/>
              <a:buNone/>
            </a:pPr>
            <a:r>
              <a:rPr lang="en-US" altLang="en-US">
                <a:latin typeface="Arial" panose="020B0604020202020204" pitchFamily="34" charset="0"/>
              </a:rPr>
              <a:t>amerce 	astonied	avouch	beeves	bier	  </a:t>
            </a:r>
          </a:p>
          <a:p>
            <a:pPr marL="0" indent="0" defTabSz="822325" eaLnBrk="1" hangingPunct="1">
              <a:buFont typeface="Wingdings" panose="05000000000000000000" pitchFamily="2" charset="2"/>
              <a:buNone/>
            </a:pPr>
            <a:r>
              <a:rPr lang="en-US" altLang="en-US">
                <a:latin typeface="Arial" panose="020B0604020202020204" pitchFamily="34" charset="0"/>
              </a:rPr>
              <a:t>calkers	clouts		caul		chapiter	choler	  </a:t>
            </a:r>
          </a:p>
          <a:p>
            <a:pPr marL="0" indent="0" defTabSz="822325" eaLnBrk="1" hangingPunct="1">
              <a:buFont typeface="Wingdings" panose="05000000000000000000" pitchFamily="2" charset="2"/>
              <a:buNone/>
            </a:pPr>
            <a:r>
              <a:rPr lang="en-US" altLang="en-US">
                <a:latin typeface="Arial" panose="020B0604020202020204" pitchFamily="34" charset="0"/>
              </a:rPr>
              <a:t>collops	cracknel	dandled	daysman	euroclydon</a:t>
            </a:r>
          </a:p>
          <a:p>
            <a:pPr marL="0" indent="0" defTabSz="822325" eaLnBrk="1" hangingPunct="1">
              <a:buFont typeface="Wingdings" panose="05000000000000000000" pitchFamily="2" charset="2"/>
              <a:buNone/>
            </a:pPr>
            <a:r>
              <a:rPr lang="en-US" altLang="en-US">
                <a:latin typeface="Arial" panose="020B0604020202020204" pitchFamily="34" charset="0"/>
              </a:rPr>
              <a:t>execration	fen		firkin		fitches	habergon 	</a:t>
            </a:r>
          </a:p>
          <a:p>
            <a:pPr marL="0" indent="0" defTabSz="822325" eaLnBrk="1" hangingPunct="1">
              <a:buFont typeface="Wingdings" panose="05000000000000000000" pitchFamily="2" charset="2"/>
              <a:buNone/>
            </a:pPr>
            <a:r>
              <a:rPr lang="en-US" altLang="en-US">
                <a:latin typeface="Arial" panose="020B0604020202020204" pitchFamily="34" charset="0"/>
              </a:rPr>
              <a:t>haft		knops		laver		neesings	osee	</a:t>
            </a:r>
          </a:p>
          <a:p>
            <a:pPr marL="0" indent="0" defTabSz="822325" eaLnBrk="1" hangingPunct="1">
              <a:buFont typeface="Wingdings" panose="05000000000000000000" pitchFamily="2" charset="2"/>
              <a:buNone/>
            </a:pPr>
            <a:r>
              <a:rPr lang="en-US" altLang="en-US">
                <a:latin typeface="Arial" panose="020B0604020202020204" pitchFamily="34" charset="0"/>
              </a:rPr>
              <a:t>phylactery	ribband	rie		satyr		tabering</a:t>
            </a:r>
            <a:r>
              <a:rPr lang="en-US" altLang="en-US">
                <a:latin typeface="Tahoma" panose="020B0604030504040204" pitchFamily="34" charset="0"/>
              </a:rPr>
              <a:t>				</a:t>
            </a:r>
          </a:p>
        </p:txBody>
      </p:sp>
      <p:sp>
        <p:nvSpPr>
          <p:cNvPr id="356354" name="Rectangle 2">
            <a:extLst>
              <a:ext uri="{FF2B5EF4-FFF2-40B4-BE49-F238E27FC236}">
                <a16:creationId xmlns:a16="http://schemas.microsoft.com/office/drawing/2014/main" id="{2F709A02-E76D-416A-9E30-42A1AF320819}"/>
              </a:ext>
            </a:extLst>
          </p:cNvPr>
          <p:cNvSpPr>
            <a:spLocks noGrp="1" noChangeArrowheads="1"/>
          </p:cNvSpPr>
          <p:nvPr>
            <p:ph type="title"/>
          </p:nvPr>
        </p:nvSpPr>
        <p:spPr>
          <a:xfrm>
            <a:off x="26295" y="0"/>
            <a:ext cx="8229600" cy="3619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40291" name="Slide Number Placeholder 5">
            <a:extLst>
              <a:ext uri="{FF2B5EF4-FFF2-40B4-BE49-F238E27FC236}">
                <a16:creationId xmlns:a16="http://schemas.microsoft.com/office/drawing/2014/main" id="{750E64A5-7A74-4AE4-9E8E-443EDC7EBF37}"/>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CB05AC8-3F99-42A5-A29D-A7325D357074}" type="slidenum">
              <a:rPr lang="en-US" altLang="en-US" sz="1400"/>
              <a:pPr eaLnBrk="1" hangingPunct="1"/>
              <a:t>57</a:t>
            </a:fld>
            <a:endParaRPr lang="en-US" altLang="en-US"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a:extLst>
              <a:ext uri="{FF2B5EF4-FFF2-40B4-BE49-F238E27FC236}">
                <a16:creationId xmlns:a16="http://schemas.microsoft.com/office/drawing/2014/main" id="{FC71325F-490E-4355-A88E-B8A53C4913EC}"/>
              </a:ext>
            </a:extLst>
          </p:cNvPr>
          <p:cNvSpPr>
            <a:spLocks noGrp="1" noChangeArrowheads="1"/>
          </p:cNvSpPr>
          <p:nvPr>
            <p:ph idx="1"/>
          </p:nvPr>
        </p:nvSpPr>
        <p:spPr>
          <a:xfrm>
            <a:off x="152400" y="514350"/>
            <a:ext cx="8802688" cy="3630613"/>
          </a:xfrm>
        </p:spPr>
        <p:txBody>
          <a:bodyPr/>
          <a:lstStyle/>
          <a:p>
            <a:pPr marL="0" indent="0" algn="ctr" eaLnBrk="1" hangingPunct="1">
              <a:lnSpc>
                <a:spcPct val="90000"/>
              </a:lnSpc>
              <a:buFont typeface="Wingdings" panose="05000000000000000000" pitchFamily="2" charset="2"/>
              <a:buNone/>
            </a:pPr>
            <a:r>
              <a:rPr lang="en-US" altLang="en-US" b="1">
                <a:latin typeface="Arial" panose="020B0604020202020204" pitchFamily="34" charset="0"/>
              </a:rPr>
              <a:t>EVANGELICAL VIEW</a:t>
            </a:r>
          </a:p>
          <a:p>
            <a:pPr marL="0" indent="0" algn="ctr" eaLnBrk="1" hangingPunct="1">
              <a:lnSpc>
                <a:spcPct val="90000"/>
              </a:lnSpc>
              <a:buFont typeface="Wingdings" panose="05000000000000000000" pitchFamily="2" charset="2"/>
              <a:buNone/>
            </a:pPr>
            <a:r>
              <a:rPr lang="en-US" altLang="en-US" b="1" i="1">
                <a:latin typeface="Arial" panose="020B0604020202020204" pitchFamily="34" charset="0"/>
              </a:rPr>
              <a:t>Trying to Apply Modern Standard of Plagiarism</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A few evangelicals attempt to retroactively </a:t>
            </a:r>
            <a:r>
              <a:rPr lang="en-US" altLang="en-US" sz="2000" b="1">
                <a:solidFill>
                  <a:srgbClr val="FF0000"/>
                </a:solidFill>
                <a:latin typeface="Arial" panose="020B0604020202020204" pitchFamily="34" charset="0"/>
              </a:rPr>
              <a:t>apply a modern standard of plagiarism to the Book of Mormon</a:t>
            </a:r>
            <a:r>
              <a:rPr lang="en-US" altLang="en-US" sz="2000">
                <a:solidFill>
                  <a:srgbClr val="FF0000"/>
                </a:solidFill>
                <a:latin typeface="Arial" panose="020B0604020202020204" pitchFamily="34" charset="0"/>
              </a:rPr>
              <a:t>.</a:t>
            </a:r>
            <a:r>
              <a:rPr lang="en-US" altLang="en-US" sz="2000">
                <a:latin typeface="Arial" panose="020B0604020202020204" pitchFamily="34" charset="0"/>
              </a:rPr>
              <a:t> Yet Geisler and Nix say the following about the Bible:</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The Bible often uses human sources for its material: </a:t>
            </a:r>
            <a:r>
              <a:rPr lang="en-US" altLang="ja-JP" sz="2000" b="1">
                <a:solidFill>
                  <a:srgbClr val="FF0000"/>
                </a:solidFill>
                <a:latin typeface="Arial" panose="020B0604020202020204" pitchFamily="34" charset="0"/>
              </a:rPr>
              <a:t>Luke</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may have used written sources for his gospel (Luke 1:1-4); the </a:t>
            </a:r>
            <a:r>
              <a:rPr lang="en-US" altLang="ja-JP" sz="2000" b="1">
                <a:solidFill>
                  <a:srgbClr val="FF0000"/>
                </a:solidFill>
                <a:latin typeface="Arial" panose="020B0604020202020204" pitchFamily="34" charset="0"/>
              </a:rPr>
              <a:t>Old Testament</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often used non-canonical writings as sources (cf. Josh. 10:13); </a:t>
            </a:r>
            <a:r>
              <a:rPr lang="en-US" altLang="ja-JP" sz="2000" b="1">
                <a:solidFill>
                  <a:srgbClr val="FF0000"/>
                </a:solidFill>
                <a:latin typeface="Arial" panose="020B0604020202020204" pitchFamily="34" charset="0"/>
              </a:rPr>
              <a:t>Paul</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quoted non-Christian poets three times (Acts 17:28; 1 Cor. 15:33; Titus 1:12); </a:t>
            </a:r>
            <a:r>
              <a:rPr lang="en-US" altLang="ja-JP" sz="2000" b="1">
                <a:solidFill>
                  <a:srgbClr val="FF0000"/>
                </a:solidFill>
                <a:latin typeface="Arial" panose="020B0604020202020204" pitchFamily="34" charset="0"/>
              </a:rPr>
              <a:t>Jude</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cited material contained in non-canonical books (Jude 9, 14).</a:t>
            </a:r>
            <a:r>
              <a:rPr lang="ja-JP" altLang="en-US" sz="2000">
                <a:latin typeface="Arial" panose="020B0604020202020204" pitchFamily="34" charset="0"/>
              </a:rPr>
              <a:t>”</a:t>
            </a:r>
            <a:r>
              <a:rPr lang="en-US" altLang="ja-JP" sz="2000">
                <a:latin typeface="Arial" panose="020B0604020202020204" pitchFamily="34" charset="0"/>
              </a:rPr>
              <a:t>  </a:t>
            </a:r>
          </a:p>
          <a:p>
            <a:pPr marL="0" indent="0" eaLnBrk="1" hangingPunct="1">
              <a:lnSpc>
                <a:spcPct val="90000"/>
              </a:lnSpc>
              <a:buFont typeface="Wingdings" panose="05000000000000000000" pitchFamily="2" charset="2"/>
              <a:buNone/>
            </a:pPr>
            <a:r>
              <a:rPr lang="en-US" altLang="en-US" sz="2000" b="1">
                <a:latin typeface="Arial" panose="020B0604020202020204" pitchFamily="34" charset="0"/>
              </a:rPr>
              <a:t>			  	</a:t>
            </a:r>
            <a:r>
              <a:rPr lang="en-US" altLang="en-US" sz="2000" i="1">
                <a:latin typeface="Arial" panose="020B0604020202020204" pitchFamily="34" charset="0"/>
              </a:rPr>
              <a:t>A General Introduction to the Bible, </a:t>
            </a:r>
            <a:r>
              <a:rPr lang="en-US" altLang="en-US" sz="2000">
                <a:latin typeface="Arial" panose="020B0604020202020204" pitchFamily="34" charset="0"/>
              </a:rPr>
              <a:t>p. 187</a:t>
            </a:r>
            <a:endParaRPr lang="en-US" altLang="en-US" sz="2000" b="1">
              <a:latin typeface="Arial" panose="020B0604020202020204" pitchFamily="34" charset="0"/>
            </a:endParaRPr>
          </a:p>
        </p:txBody>
      </p:sp>
      <p:sp>
        <p:nvSpPr>
          <p:cNvPr id="364546" name="Rectangle 2">
            <a:extLst>
              <a:ext uri="{FF2B5EF4-FFF2-40B4-BE49-F238E27FC236}">
                <a16:creationId xmlns:a16="http://schemas.microsoft.com/office/drawing/2014/main" id="{57BCDA0A-7765-4B6D-B230-2E839D0C5F5C}"/>
              </a:ext>
            </a:extLst>
          </p:cNvPr>
          <p:cNvSpPr>
            <a:spLocks noGrp="1" noChangeArrowheads="1"/>
          </p:cNvSpPr>
          <p:nvPr>
            <p:ph type="title"/>
          </p:nvPr>
        </p:nvSpPr>
        <p:spPr>
          <a:xfrm>
            <a:off x="18679" y="0"/>
            <a:ext cx="8229600" cy="5905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42339" name="Slide Number Placeholder 5">
            <a:extLst>
              <a:ext uri="{FF2B5EF4-FFF2-40B4-BE49-F238E27FC236}">
                <a16:creationId xmlns:a16="http://schemas.microsoft.com/office/drawing/2014/main" id="{FF5E9513-5EFA-406B-B270-87D42EA1299B}"/>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8E6DF3F-9DAA-4642-834D-4B66A6832764}" type="slidenum">
              <a:rPr lang="en-US" altLang="en-US" sz="1400"/>
              <a:pPr eaLnBrk="1" hangingPunct="1"/>
              <a:t>58</a:t>
            </a:fld>
            <a:endParaRPr lang="en-US" altLang="en-US" sz="1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39D635-8086-431F-B562-4404DE53E720}"/>
              </a:ext>
            </a:extLst>
          </p:cNvPr>
          <p:cNvSpPr>
            <a:spLocks noGrp="1"/>
          </p:cNvSpPr>
          <p:nvPr>
            <p:ph type="title"/>
          </p:nvPr>
        </p:nvSpPr>
        <p:spPr>
          <a:xfrm>
            <a:off x="4419600" y="742950"/>
            <a:ext cx="4191000" cy="3505200"/>
          </a:xfrm>
        </p:spPr>
        <p:txBody>
          <a:bodyPr/>
          <a:lstStyle/>
          <a:p>
            <a:pPr algn="r">
              <a:defRPr/>
            </a:pPr>
            <a:r>
              <a:rPr lang="en-US" dirty="0">
                <a:latin typeface="Copperplate"/>
                <a:ea typeface="ＭＳ Ｐゴシック" charset="0"/>
                <a:cs typeface="Copperplate"/>
              </a:rPr>
              <a:t> material sufficiency vs.</a:t>
            </a:r>
            <a:br>
              <a:rPr lang="en-US" dirty="0">
                <a:latin typeface="Copperplate"/>
                <a:ea typeface="ＭＳ Ｐゴシック" charset="0"/>
                <a:cs typeface="Copperplate"/>
              </a:rPr>
            </a:br>
            <a:r>
              <a:rPr lang="en-US" dirty="0">
                <a:latin typeface="Copperplate"/>
                <a:ea typeface="ＭＳ Ｐゴシック" charset="0"/>
                <a:cs typeface="Copperplate"/>
              </a:rPr>
              <a:t>formal sufficiency</a:t>
            </a:r>
          </a:p>
        </p:txBody>
      </p:sp>
      <p:sp>
        <p:nvSpPr>
          <p:cNvPr id="4" name="Slide Number Placeholder 3">
            <a:extLst>
              <a:ext uri="{FF2B5EF4-FFF2-40B4-BE49-F238E27FC236}">
                <a16:creationId xmlns:a16="http://schemas.microsoft.com/office/drawing/2014/main" id="{212302BA-C825-4E76-832C-D17EEB384F6C}"/>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3A8FA82-07BE-4CA1-82CE-992D3E804390}" type="slidenum">
              <a:rPr lang="en-US" altLang="en-US" sz="1000">
                <a:latin typeface="Lucida Sans Unicode" panose="020B0602030504020204" pitchFamily="34" charset="0"/>
              </a:rPr>
              <a:pPr eaLnBrk="1" hangingPunct="1"/>
              <a:t>59</a:t>
            </a:fld>
            <a:endParaRPr lang="en-US" altLang="en-US" sz="1000">
              <a:latin typeface="Lucida Sans Unicode" panose="020B0602030504020204" pitchFamily="34" charset="0"/>
            </a:endParaRPr>
          </a:p>
        </p:txBody>
      </p:sp>
      <p:pic>
        <p:nvPicPr>
          <p:cNvPr id="144387" name="Picture 2" descr="Book of Mormon.jpeg">
            <a:extLst>
              <a:ext uri="{FF2B5EF4-FFF2-40B4-BE49-F238E27FC236}">
                <a16:creationId xmlns:a16="http://schemas.microsoft.com/office/drawing/2014/main" id="{5F08A0CC-7859-41DF-9AB2-BDAA8E613B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2419350"/>
            <a:ext cx="151606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5" descr="Bible 5.jpeg">
            <a:extLst>
              <a:ext uri="{FF2B5EF4-FFF2-40B4-BE49-F238E27FC236}">
                <a16:creationId xmlns:a16="http://schemas.microsoft.com/office/drawing/2014/main" id="{87D35555-6B5A-4989-919C-5081BE5537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9150"/>
            <a:ext cx="12890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E80CDD-630F-411E-826E-D8D22391C555}"/>
              </a:ext>
            </a:extLst>
          </p:cNvPr>
          <p:cNvSpPr>
            <a:spLocks noGrp="1"/>
          </p:cNvSpPr>
          <p:nvPr>
            <p:ph type="title"/>
          </p:nvPr>
        </p:nvSpPr>
        <p:spPr>
          <a:xfrm>
            <a:off x="4343400" y="1428750"/>
            <a:ext cx="4191000" cy="3505200"/>
          </a:xfrm>
        </p:spPr>
        <p:txBody>
          <a:bodyPr/>
          <a:lstStyle/>
          <a:p>
            <a:pPr algn="r">
              <a:defRPr/>
            </a:pPr>
            <a:r>
              <a:rPr lang="en-US" dirty="0">
                <a:latin typeface="Copperplate"/>
                <a:ea typeface="ＭＳ Ｐゴシック" charset="0"/>
                <a:cs typeface="Copperplate"/>
              </a:rPr>
              <a:t>Bible infallibility</a:t>
            </a:r>
          </a:p>
        </p:txBody>
      </p:sp>
      <p:sp>
        <p:nvSpPr>
          <p:cNvPr id="4" name="Slide Number Placeholder 3">
            <a:extLst>
              <a:ext uri="{FF2B5EF4-FFF2-40B4-BE49-F238E27FC236}">
                <a16:creationId xmlns:a16="http://schemas.microsoft.com/office/drawing/2014/main" id="{E9A1B815-D68D-42D3-9EA4-135B355CE480}"/>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0EDE193-D7CA-4FDB-8BD7-A6AA51BADE16}" type="slidenum">
              <a:rPr lang="en-US" altLang="en-US" sz="1000">
                <a:latin typeface="Lucida Sans Unicode" panose="020B0602030504020204" pitchFamily="34" charset="0"/>
              </a:rPr>
              <a:pPr eaLnBrk="1" hangingPunct="1"/>
              <a:t>6</a:t>
            </a:fld>
            <a:endParaRPr lang="en-US" altLang="en-US" sz="1000">
              <a:latin typeface="Lucida Sans Unicode" panose="020B0602030504020204" pitchFamily="34" charset="0"/>
            </a:endParaRPr>
          </a:p>
        </p:txBody>
      </p:sp>
      <p:pic>
        <p:nvPicPr>
          <p:cNvPr id="41987" name="Picture 5" descr="Bible Inspiration.jpeg">
            <a:extLst>
              <a:ext uri="{FF2B5EF4-FFF2-40B4-BE49-F238E27FC236}">
                <a16:creationId xmlns:a16="http://schemas.microsoft.com/office/drawing/2014/main" id="{7660F786-4F63-489C-9AD3-27925289B7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76350"/>
            <a:ext cx="3606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a:extLst>
              <a:ext uri="{FF2B5EF4-FFF2-40B4-BE49-F238E27FC236}">
                <a16:creationId xmlns:a16="http://schemas.microsoft.com/office/drawing/2014/main" id="{5E5C2D6B-22A5-4D12-937F-B558B23B0642}"/>
              </a:ext>
            </a:extLst>
          </p:cNvPr>
          <p:cNvSpPr>
            <a:spLocks noGrp="1" noChangeArrowheads="1"/>
          </p:cNvSpPr>
          <p:nvPr>
            <p:ph idx="1"/>
          </p:nvPr>
        </p:nvSpPr>
        <p:spPr>
          <a:xfrm>
            <a:off x="228600" y="819150"/>
            <a:ext cx="8458200" cy="3630613"/>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The Bible is Materially Sufficient</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The Restoration would say that the Bible is </a:t>
            </a:r>
            <a:r>
              <a:rPr lang="ja-JP" altLang="en-US">
                <a:solidFill>
                  <a:srgbClr val="FF0000"/>
                </a:solidFill>
                <a:latin typeface="Arial" panose="020B0604020202020204" pitchFamily="34" charset="0"/>
              </a:rPr>
              <a:t>“</a:t>
            </a:r>
            <a:r>
              <a:rPr lang="en-US" altLang="ja-JP" b="1">
                <a:solidFill>
                  <a:srgbClr val="FF0000"/>
                </a:solidFill>
                <a:latin typeface="Arial" panose="020B0604020202020204" pitchFamily="34" charset="0"/>
              </a:rPr>
              <a:t>materially sufficient</a:t>
            </a:r>
            <a:r>
              <a:rPr lang="en-US" altLang="ja-JP">
                <a:solidFill>
                  <a:srgbClr val="FF0000"/>
                </a:solidFill>
                <a:latin typeface="Arial" panose="020B0604020202020204" pitchFamily="34" charset="0"/>
              </a:rPr>
              <a:t>,</a:t>
            </a:r>
            <a:r>
              <a:rPr lang="ja-JP" altLang="en-US">
                <a:solidFill>
                  <a:srgbClr val="FF0000"/>
                </a:solidFill>
                <a:latin typeface="Arial" panose="020B0604020202020204" pitchFamily="34" charset="0"/>
              </a:rPr>
              <a:t>”</a:t>
            </a:r>
            <a:r>
              <a:rPr lang="en-US" altLang="ja-JP">
                <a:latin typeface="Arial" panose="020B0604020202020204" pitchFamily="34" charset="0"/>
              </a:rPr>
              <a:t> meaning that:</a:t>
            </a:r>
          </a:p>
          <a:p>
            <a:pPr marL="0" indent="0" eaLnBrk="1" hangingPunct="1">
              <a:buFont typeface="Lucida Sans Unicode" panose="020B0602030504020204" pitchFamily="34" charset="0"/>
              <a:buAutoNum type="arabicPeriod"/>
            </a:pPr>
            <a:r>
              <a:rPr lang="en-US" altLang="en-US" b="1">
                <a:solidFill>
                  <a:srgbClr val="FF0000"/>
                </a:solidFill>
                <a:latin typeface="Arial" panose="020B0604020202020204" pitchFamily="34" charset="0"/>
              </a:rPr>
              <a:t>all the elements of Christ</a:t>
            </a:r>
            <a:r>
              <a:rPr lang="ja-JP" altLang="en-US" b="1">
                <a:solidFill>
                  <a:srgbClr val="FF0000"/>
                </a:solidFill>
                <a:latin typeface="Arial" panose="020B0604020202020204" pitchFamily="34" charset="0"/>
              </a:rPr>
              <a:t>’</a:t>
            </a:r>
            <a:r>
              <a:rPr lang="en-US" altLang="ja-JP" b="1">
                <a:solidFill>
                  <a:srgbClr val="FF0000"/>
                </a:solidFill>
                <a:latin typeface="Arial" panose="020B0604020202020204" pitchFamily="34" charset="0"/>
              </a:rPr>
              <a:t>s gospel can be found in the Bible; </a:t>
            </a:r>
            <a:r>
              <a:rPr lang="en-US" altLang="ja-JP">
                <a:latin typeface="Arial" panose="020B0604020202020204" pitchFamily="34" charset="0"/>
              </a:rPr>
              <a:t>and </a:t>
            </a:r>
          </a:p>
          <a:p>
            <a:pPr marL="0" indent="0" eaLnBrk="1" hangingPunct="1">
              <a:buFont typeface="Lucida Sans Unicode" panose="020B0602030504020204" pitchFamily="34" charset="0"/>
              <a:buAutoNum type="arabicPeriod"/>
            </a:pPr>
            <a:r>
              <a:rPr lang="en-US" altLang="en-US">
                <a:latin typeface="Arial" panose="020B0604020202020204" pitchFamily="34" charset="0"/>
              </a:rPr>
              <a:t>it is possible for a person who reads to the Bible to be saved.</a:t>
            </a:r>
          </a:p>
          <a:p>
            <a:pPr marL="0" indent="0" eaLnBrk="1" hangingPunct="1">
              <a:buFont typeface="Lucida Sans Unicode" panose="020B0602030504020204" pitchFamily="34" charset="0"/>
              <a:buAutoNum type="arabicPeriod"/>
            </a:pPr>
            <a:endParaRPr lang="en-US" altLang="en-US">
              <a:latin typeface="Tahoma" panose="020B0604030504040204" pitchFamily="34" charset="0"/>
            </a:endParaRPr>
          </a:p>
        </p:txBody>
      </p:sp>
      <p:sp>
        <p:nvSpPr>
          <p:cNvPr id="358402" name="Rectangle 2">
            <a:extLst>
              <a:ext uri="{FF2B5EF4-FFF2-40B4-BE49-F238E27FC236}">
                <a16:creationId xmlns:a16="http://schemas.microsoft.com/office/drawing/2014/main" id="{7E71ECDA-7F6C-4940-9718-75198ADF8F49}"/>
              </a:ext>
            </a:extLst>
          </p:cNvPr>
          <p:cNvSpPr>
            <a:spLocks noGrp="1" noChangeArrowheads="1"/>
          </p:cNvSpPr>
          <p:nvPr>
            <p:ph type="title"/>
          </p:nvPr>
        </p:nvSpPr>
        <p:spPr>
          <a:xfrm>
            <a:off x="27818" y="0"/>
            <a:ext cx="8229600" cy="5905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45411" name="Slide Number Placeholder 5">
            <a:extLst>
              <a:ext uri="{FF2B5EF4-FFF2-40B4-BE49-F238E27FC236}">
                <a16:creationId xmlns:a16="http://schemas.microsoft.com/office/drawing/2014/main" id="{E411320F-301E-4FAA-8EE1-DCF19E5017EF}"/>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7E72BE1-7495-4DC2-A0E2-93FA0DE6CBE3}" type="slidenum">
              <a:rPr lang="en-US" altLang="en-US" sz="1400"/>
              <a:pPr eaLnBrk="1" hangingPunct="1"/>
              <a:t>60</a:t>
            </a:fld>
            <a:endParaRPr lang="en-US" altLang="en-US"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a:extLst>
              <a:ext uri="{FF2B5EF4-FFF2-40B4-BE49-F238E27FC236}">
                <a16:creationId xmlns:a16="http://schemas.microsoft.com/office/drawing/2014/main" id="{040CEE03-25C8-423D-8E6E-9301F5B68341}"/>
              </a:ext>
            </a:extLst>
          </p:cNvPr>
          <p:cNvSpPr>
            <a:spLocks noGrp="1" noChangeArrowheads="1"/>
          </p:cNvSpPr>
          <p:nvPr>
            <p:ph idx="1"/>
          </p:nvPr>
        </p:nvSpPr>
        <p:spPr>
          <a:xfrm>
            <a:off x="228600" y="514350"/>
            <a:ext cx="8763000" cy="3630613"/>
          </a:xfrm>
        </p:spPr>
        <p:txBody>
          <a:bodyPr/>
          <a:lstStyle/>
          <a:p>
            <a:pPr marL="0" indent="0" algn="ctr" eaLnBrk="1" hangingPunct="1">
              <a:buFont typeface="Wingdings" panose="05000000000000000000" pitchFamily="2" charset="2"/>
              <a:buNone/>
            </a:pPr>
            <a:r>
              <a:rPr lang="en-US" altLang="en-US" b="1">
                <a:latin typeface="Tahoma" panose="020B0604030504040204" pitchFamily="34" charset="0"/>
              </a:rPr>
              <a:t>RESTORATION VIEW</a:t>
            </a:r>
          </a:p>
          <a:p>
            <a:pPr marL="0" indent="0" algn="ctr" eaLnBrk="1" hangingPunct="1">
              <a:buFont typeface="Wingdings" panose="05000000000000000000" pitchFamily="2" charset="2"/>
              <a:buNone/>
            </a:pPr>
            <a:r>
              <a:rPr lang="en-US" altLang="en-US" b="1" i="1">
                <a:latin typeface="Tahoma" panose="020B0604030504040204" pitchFamily="34" charset="0"/>
              </a:rPr>
              <a:t>The Bible Lacks Formal Sufficiency</a:t>
            </a:r>
          </a:p>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r>
              <a:rPr lang="en-US" altLang="en-US" sz="2000">
                <a:latin typeface="Tahoma" panose="020B0604030504040204" pitchFamily="34" charset="0"/>
              </a:rPr>
              <a:t>The Restoration would say that the </a:t>
            </a:r>
            <a:r>
              <a:rPr lang="en-US" altLang="en-US" sz="2000" b="1">
                <a:solidFill>
                  <a:srgbClr val="FF0000"/>
                </a:solidFill>
                <a:latin typeface="Tahoma" panose="020B0604030504040204" pitchFamily="34" charset="0"/>
              </a:rPr>
              <a:t>Bible lacks "formal sufficiency," </a:t>
            </a:r>
            <a:r>
              <a:rPr lang="en-US" altLang="en-US" sz="2000">
                <a:latin typeface="Tahoma" panose="020B0604030504040204" pitchFamily="34" charset="0"/>
              </a:rPr>
              <a:t>meaning it is </a:t>
            </a:r>
            <a:r>
              <a:rPr lang="en-US" altLang="en-US" sz="2000" b="1">
                <a:solidFill>
                  <a:srgbClr val="FF0000"/>
                </a:solidFill>
                <a:latin typeface="Tahoma" panose="020B0604030504040204" pitchFamily="34" charset="0"/>
              </a:rPr>
              <a:t>not written in such a way that it is </a:t>
            </a:r>
            <a:r>
              <a:rPr lang="en-US" altLang="en-US" sz="2000" b="1" i="1">
                <a:solidFill>
                  <a:srgbClr val="FF0000"/>
                </a:solidFill>
                <a:latin typeface="Tahoma" panose="020B0604030504040204" pitchFamily="34" charset="0"/>
              </a:rPr>
              <a:t>easy</a:t>
            </a:r>
            <a:r>
              <a:rPr lang="en-US" altLang="en-US" sz="2000" b="1">
                <a:solidFill>
                  <a:srgbClr val="FF0000"/>
                </a:solidFill>
                <a:latin typeface="Tahoma" panose="020B0604030504040204" pitchFamily="34" charset="0"/>
              </a:rPr>
              <a:t> </a:t>
            </a:r>
            <a:r>
              <a:rPr lang="en-US" altLang="en-US" sz="2000" b="1" i="1">
                <a:solidFill>
                  <a:srgbClr val="FF0000"/>
                </a:solidFill>
                <a:latin typeface="Tahoma" panose="020B0604030504040204" pitchFamily="34" charset="0"/>
              </a:rPr>
              <a:t>for the average reader to fully comprehend all the elements of Christ</a:t>
            </a:r>
            <a:r>
              <a:rPr lang="ja-JP" altLang="en-US" sz="2000" b="1" i="1">
                <a:solidFill>
                  <a:srgbClr val="FF0000"/>
                </a:solidFill>
                <a:latin typeface="Tahoma" panose="020B0604030504040204" pitchFamily="34" charset="0"/>
              </a:rPr>
              <a:t>’</a:t>
            </a:r>
            <a:r>
              <a:rPr lang="en-US" altLang="ja-JP" sz="2000" b="1" i="1">
                <a:solidFill>
                  <a:srgbClr val="FF0000"/>
                </a:solidFill>
                <a:latin typeface="Tahoma" panose="020B0604030504040204" pitchFamily="34" charset="0"/>
              </a:rPr>
              <a:t>s gospel </a:t>
            </a:r>
            <a:r>
              <a:rPr lang="en-US" altLang="ja-JP" sz="2000">
                <a:latin typeface="Tahoma" panose="020B0604030504040204" pitchFamily="34" charset="0"/>
              </a:rPr>
              <a:t>(i.e., not delivered in a form that is easy to understand).  It requires a lot of detective work.  </a:t>
            </a:r>
          </a:p>
          <a:p>
            <a:pPr marL="0" indent="0" eaLnBrk="1" hangingPunct="1"/>
            <a:r>
              <a:rPr lang="en-US" altLang="ja-JP" sz="2000" b="1">
                <a:solidFill>
                  <a:srgbClr val="FF0000"/>
                </a:solidFill>
                <a:latin typeface="Tahoma" panose="020B0604030504040204" pitchFamily="34" charset="0"/>
              </a:rPr>
              <a:t>Thus, the need for the Book of Mormon.</a:t>
            </a:r>
          </a:p>
          <a:p>
            <a:pPr marL="0" indent="0" eaLnBrk="1" hangingPunct="1">
              <a:buFont typeface="Wingdings" panose="05000000000000000000" pitchFamily="2" charset="2"/>
              <a:buAutoNum type="arabicParenR"/>
            </a:pPr>
            <a:endParaRPr lang="en-US" altLang="en-US" b="1">
              <a:latin typeface="Tahoma" panose="020B0604030504040204" pitchFamily="34" charset="0"/>
            </a:endParaRPr>
          </a:p>
        </p:txBody>
      </p:sp>
      <p:sp>
        <p:nvSpPr>
          <p:cNvPr id="360450" name="Rectangle 2">
            <a:extLst>
              <a:ext uri="{FF2B5EF4-FFF2-40B4-BE49-F238E27FC236}">
                <a16:creationId xmlns:a16="http://schemas.microsoft.com/office/drawing/2014/main" id="{31EFD665-1D67-40D6-B430-5518C88C6D8C}"/>
              </a:ext>
            </a:extLst>
          </p:cNvPr>
          <p:cNvSpPr>
            <a:spLocks noGrp="1" noChangeArrowheads="1"/>
          </p:cNvSpPr>
          <p:nvPr>
            <p:ph type="title"/>
          </p:nvPr>
        </p:nvSpPr>
        <p:spPr>
          <a:xfrm>
            <a:off x="-19040"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 </a:t>
            </a:r>
          </a:p>
        </p:txBody>
      </p:sp>
      <p:sp>
        <p:nvSpPr>
          <p:cNvPr id="147459" name="Slide Number Placeholder 5">
            <a:extLst>
              <a:ext uri="{FF2B5EF4-FFF2-40B4-BE49-F238E27FC236}">
                <a16:creationId xmlns:a16="http://schemas.microsoft.com/office/drawing/2014/main" id="{223C6554-FD4E-4DE9-9459-CE1E73EF1F25}"/>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133DF81-FF54-4278-922A-13904EC33225}" type="slidenum">
              <a:rPr lang="en-US" altLang="en-US" sz="1400"/>
              <a:pPr eaLnBrk="1" hangingPunct="1"/>
              <a:t>61</a:t>
            </a:fld>
            <a:endParaRPr lang="en-US" altLang="en-US"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a:extLst>
              <a:ext uri="{FF2B5EF4-FFF2-40B4-BE49-F238E27FC236}">
                <a16:creationId xmlns:a16="http://schemas.microsoft.com/office/drawing/2014/main" id="{1739230C-C584-47FA-B306-BA3DFE15F92E}"/>
              </a:ext>
            </a:extLst>
          </p:cNvPr>
          <p:cNvSpPr>
            <a:spLocks noGrp="1" noChangeArrowheads="1"/>
          </p:cNvSpPr>
          <p:nvPr>
            <p:ph idx="1"/>
          </p:nvPr>
        </p:nvSpPr>
        <p:spPr>
          <a:xfrm>
            <a:off x="381000" y="819150"/>
            <a:ext cx="8229600" cy="3943350"/>
          </a:xfrm>
        </p:spPr>
        <p:txBody>
          <a:bodyPr/>
          <a:lstStyle/>
          <a:p>
            <a:pPr eaLnBrk="1" hangingPunct="1">
              <a:lnSpc>
                <a:spcPct val="80000"/>
              </a:lnSpc>
              <a:buFont typeface="Wingdings" panose="05000000000000000000" pitchFamily="2" charset="2"/>
              <a:buNone/>
            </a:pPr>
            <a:r>
              <a:rPr lang="en-US" altLang="en-US">
                <a:latin typeface="Tahoma" panose="020B0604030504040204" pitchFamily="34" charset="0"/>
              </a:rPr>
              <a:t>	</a:t>
            </a:r>
            <a:r>
              <a:rPr lang="ja-JP" altLang="en-US" sz="2000">
                <a:latin typeface="Tahoma" panose="020B0604030504040204" pitchFamily="34" charset="0"/>
              </a:rPr>
              <a:t>“</a:t>
            </a:r>
            <a:r>
              <a:rPr lang="en-US" altLang="ja-JP" sz="2000">
                <a:latin typeface="Tahoma" panose="020B0604030504040204" pitchFamily="34" charset="0"/>
              </a:rPr>
              <a:t>When they had dined, Jesus saith to Simon Peter, Simon, son of Jonas, lovest thou me more than these? He saith unto him, Yea, Lord; thou knowest that I love thee. He saith unto him, </a:t>
            </a:r>
            <a:r>
              <a:rPr lang="en-US" altLang="ja-JP" sz="2000" b="1">
                <a:solidFill>
                  <a:srgbClr val="FF0000"/>
                </a:solidFill>
                <a:latin typeface="Tahoma" panose="020B0604030504040204" pitchFamily="34" charset="0"/>
              </a:rPr>
              <a:t>Feed my lambs</a:t>
            </a:r>
            <a:r>
              <a:rPr lang="en-US" altLang="ja-JP" sz="2000">
                <a:solidFill>
                  <a:srgbClr val="FF0000"/>
                </a:solidFill>
                <a:latin typeface="Tahoma" panose="020B0604030504040204" pitchFamily="34" charset="0"/>
              </a:rPr>
              <a:t>.</a:t>
            </a:r>
          </a:p>
          <a:p>
            <a:pPr eaLnBrk="1" hangingPunct="1">
              <a:lnSpc>
                <a:spcPct val="80000"/>
              </a:lnSpc>
              <a:buFont typeface="Wingdings" panose="05000000000000000000" pitchFamily="2" charset="2"/>
              <a:buNone/>
            </a:pPr>
            <a:endParaRPr lang="en-US" altLang="en-US" sz="800">
              <a:latin typeface="Tahoma" panose="020B0604030504040204" pitchFamily="34" charset="0"/>
            </a:endParaRPr>
          </a:p>
          <a:p>
            <a:pPr eaLnBrk="1" hangingPunct="1">
              <a:lnSpc>
                <a:spcPct val="80000"/>
              </a:lnSpc>
              <a:buFont typeface="Wingdings" panose="05000000000000000000" pitchFamily="2" charset="2"/>
              <a:buNone/>
            </a:pPr>
            <a:r>
              <a:rPr lang="en-US" altLang="en-US" sz="2000">
                <a:latin typeface="Tahoma" panose="020B0604030504040204" pitchFamily="34" charset="0"/>
              </a:rPr>
              <a:t>	He saith to him again the second time, Simon, son of Jonas, lovest thou me? He saith unto him, Yea, Lord; thou knowest that I love thee. He saith unto him, </a:t>
            </a:r>
            <a:r>
              <a:rPr lang="en-US" altLang="en-US" sz="2000" b="1">
                <a:solidFill>
                  <a:srgbClr val="FF0000"/>
                </a:solidFill>
                <a:latin typeface="Tahoma" panose="020B0604030504040204" pitchFamily="34" charset="0"/>
              </a:rPr>
              <a:t>Feed my sheep</a:t>
            </a:r>
            <a:r>
              <a:rPr lang="en-US" altLang="en-US" sz="2000">
                <a:solidFill>
                  <a:srgbClr val="FF0000"/>
                </a:solidFill>
                <a:latin typeface="Tahoma" panose="020B0604030504040204" pitchFamily="34" charset="0"/>
              </a:rPr>
              <a:t>.</a:t>
            </a:r>
          </a:p>
          <a:p>
            <a:pPr eaLnBrk="1" hangingPunct="1">
              <a:lnSpc>
                <a:spcPct val="80000"/>
              </a:lnSpc>
              <a:buFont typeface="Wingdings" panose="05000000000000000000" pitchFamily="2" charset="2"/>
              <a:buNone/>
            </a:pPr>
            <a:endParaRPr lang="en-US" altLang="en-US" sz="800">
              <a:latin typeface="Tahoma" panose="020B0604030504040204" pitchFamily="34" charset="0"/>
            </a:endParaRPr>
          </a:p>
          <a:p>
            <a:pPr eaLnBrk="1" hangingPunct="1">
              <a:lnSpc>
                <a:spcPct val="80000"/>
              </a:lnSpc>
              <a:buFont typeface="Wingdings" panose="05000000000000000000" pitchFamily="2" charset="2"/>
              <a:buNone/>
            </a:pPr>
            <a:r>
              <a:rPr lang="en-US" altLang="en-US" sz="2000">
                <a:latin typeface="Tahoma" panose="020B0604030504040204" pitchFamily="34" charset="0"/>
              </a:rPr>
              <a:t>	He saith unto him the third time, Simon, son of Jonas, lovest thou me? Peter was grieved because he said unto him the third time, Lovest thou me? And he said unto him, Lord, thou knowest all things; thou knowest that I love thee. Jesus saith unto him</a:t>
            </a:r>
            <a:r>
              <a:rPr lang="en-US" altLang="en-US" sz="2000">
                <a:solidFill>
                  <a:srgbClr val="FF0000"/>
                </a:solidFill>
                <a:latin typeface="Tahoma" panose="020B0604030504040204" pitchFamily="34" charset="0"/>
              </a:rPr>
              <a:t>, </a:t>
            </a:r>
            <a:r>
              <a:rPr lang="en-US" altLang="en-US" sz="2000" b="1">
                <a:solidFill>
                  <a:srgbClr val="FF0000"/>
                </a:solidFill>
                <a:latin typeface="Tahoma" panose="020B0604030504040204" pitchFamily="34" charset="0"/>
              </a:rPr>
              <a:t>Feed my sheep</a:t>
            </a:r>
            <a:r>
              <a:rPr lang="en-US" altLang="en-US" sz="2000">
                <a:solidFill>
                  <a:srgbClr val="FF0000"/>
                </a:solidFill>
                <a:latin typeface="Tahoma" panose="020B0604030504040204" pitchFamily="34" charset="0"/>
              </a:rPr>
              <a:t>.</a:t>
            </a:r>
            <a:r>
              <a:rPr lang="ja-JP" altLang="en-US" sz="2000">
                <a:solidFill>
                  <a:srgbClr val="FF0000"/>
                </a:solidFill>
                <a:latin typeface="Tahoma" panose="020B0604030504040204" pitchFamily="34" charset="0"/>
              </a:rPr>
              <a:t>”</a:t>
            </a:r>
            <a:endParaRPr lang="en-US" altLang="ja-JP" sz="2000">
              <a:solidFill>
                <a:srgbClr val="FF0000"/>
              </a:solidFill>
              <a:latin typeface="Tahoma" panose="020B0604030504040204" pitchFamily="34" charset="0"/>
            </a:endParaRPr>
          </a:p>
          <a:p>
            <a:pPr eaLnBrk="1" hangingPunct="1">
              <a:lnSpc>
                <a:spcPct val="80000"/>
              </a:lnSpc>
              <a:buFont typeface="Wingdings" panose="05000000000000000000" pitchFamily="2" charset="2"/>
              <a:buNone/>
            </a:pPr>
            <a:r>
              <a:rPr lang="en-US" altLang="en-US" sz="2000">
                <a:latin typeface="Tahoma" panose="020B0604030504040204" pitchFamily="34" charset="0"/>
              </a:rPr>
              <a:t>					</a:t>
            </a:r>
            <a:r>
              <a:rPr lang="en-US" altLang="en-US" sz="2000" i="1">
                <a:latin typeface="Tahoma" panose="020B0604030504040204" pitchFamily="34" charset="0"/>
              </a:rPr>
              <a:t>John 21:15-17</a:t>
            </a:r>
            <a:endParaRPr lang="en-US" altLang="en-US" sz="2000">
              <a:latin typeface="Tahoma" panose="020B0604030504040204" pitchFamily="34" charset="0"/>
            </a:endParaRPr>
          </a:p>
        </p:txBody>
      </p:sp>
      <p:sp>
        <p:nvSpPr>
          <p:cNvPr id="362498" name="Rectangle 2">
            <a:extLst>
              <a:ext uri="{FF2B5EF4-FFF2-40B4-BE49-F238E27FC236}">
                <a16:creationId xmlns:a16="http://schemas.microsoft.com/office/drawing/2014/main" id="{8FE88879-6359-4D17-9591-5D1D501A6F9E}"/>
              </a:ext>
            </a:extLst>
          </p:cNvPr>
          <p:cNvSpPr>
            <a:spLocks noGrp="1" noChangeArrowheads="1"/>
          </p:cNvSpPr>
          <p:nvPr>
            <p:ph type="title"/>
          </p:nvPr>
        </p:nvSpPr>
        <p:spPr>
          <a:xfrm>
            <a:off x="0" y="-171450"/>
            <a:ext cx="7793037" cy="1153715"/>
          </a:xfrm>
        </p:spPr>
        <p:txBody>
          <a:bodyPr/>
          <a:lstStyle/>
          <a:p>
            <a:pPr eaLnBrk="1" hangingPunct="1">
              <a:defRPr/>
            </a:pPr>
            <a:r>
              <a:rPr lang="en-US" dirty="0">
                <a:latin typeface="Mistral" charset="0"/>
                <a:ea typeface="ＭＳ Ｐゴシック" charset="0"/>
              </a:rPr>
              <a:t> </a:t>
            </a:r>
            <a:r>
              <a:rPr lang="en-US" sz="3200" dirty="0">
                <a:latin typeface="Copperplate"/>
                <a:ea typeface="ＭＳ Ｐゴシック" charset="0"/>
                <a:cs typeface="Copperplate"/>
              </a:rPr>
              <a:t>WHAT DO YOU PLAN TO DO?</a:t>
            </a:r>
          </a:p>
        </p:txBody>
      </p:sp>
      <p:sp>
        <p:nvSpPr>
          <p:cNvPr id="149507" name="Slide Number Placeholder 5">
            <a:extLst>
              <a:ext uri="{FF2B5EF4-FFF2-40B4-BE49-F238E27FC236}">
                <a16:creationId xmlns:a16="http://schemas.microsoft.com/office/drawing/2014/main" id="{C9C7FA14-19DD-4078-9E0A-ECDA6079BFDF}"/>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644D51F-F29F-4F1E-99D7-62D93CB09864}" type="slidenum">
              <a:rPr lang="en-US" altLang="en-US" sz="1400"/>
              <a:pPr eaLnBrk="1" hangingPunct="1"/>
              <a:t>62</a:t>
            </a:fld>
            <a:endParaRPr lang="en-US" altLang="en-US" sz="1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a:extLst>
              <a:ext uri="{FF2B5EF4-FFF2-40B4-BE49-F238E27FC236}">
                <a16:creationId xmlns:a16="http://schemas.microsoft.com/office/drawing/2014/main" id="{1537DDC0-5DDB-4B6C-9C2F-6CF095F22029}"/>
              </a:ext>
            </a:extLst>
          </p:cNvPr>
          <p:cNvSpPr>
            <a:spLocks noGrp="1" noChangeArrowheads="1"/>
          </p:cNvSpPr>
          <p:nvPr>
            <p:ph idx="1"/>
          </p:nvPr>
        </p:nvSpPr>
        <p:spPr>
          <a:xfrm>
            <a:off x="0" y="1371600"/>
            <a:ext cx="9144000" cy="3771900"/>
          </a:xfrm>
        </p:spPr>
        <p:txBody>
          <a:bodyPr/>
          <a:lstStyle/>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endParaRPr lang="en-US" altLang="en-US">
              <a:latin typeface="Tahoma" panose="020B0604030504040204" pitchFamily="34" charset="0"/>
            </a:endParaRPr>
          </a:p>
          <a:p>
            <a:pPr marL="0" indent="0" algn="ctr" eaLnBrk="1" hangingPunct="1">
              <a:buFont typeface="Wingdings" panose="05000000000000000000" pitchFamily="2" charset="2"/>
              <a:buNone/>
            </a:pPr>
            <a:r>
              <a:rPr lang="en-US" altLang="en-US" sz="4800" b="1">
                <a:latin typeface="Tahoma" panose="020B0604030504040204" pitchFamily="34" charset="0"/>
              </a:rPr>
              <a:t>APPENDIX</a:t>
            </a:r>
          </a:p>
        </p:txBody>
      </p:sp>
      <p:sp>
        <p:nvSpPr>
          <p:cNvPr id="423938" name="Rectangle 2">
            <a:extLst>
              <a:ext uri="{FF2B5EF4-FFF2-40B4-BE49-F238E27FC236}">
                <a16:creationId xmlns:a16="http://schemas.microsoft.com/office/drawing/2014/main" id="{80BBE5BC-D6C9-4919-8DD8-7C58AABCF61C}"/>
              </a:ext>
            </a:extLst>
          </p:cNvPr>
          <p:cNvSpPr>
            <a:spLocks noGrp="1" noChangeArrowheads="1"/>
          </p:cNvSpPr>
          <p:nvPr>
            <p:ph type="title"/>
          </p:nvPr>
        </p:nvSpPr>
        <p:spPr>
          <a:xfrm>
            <a:off x="1150939" y="160735"/>
            <a:ext cx="7793037" cy="1153715"/>
          </a:xfrm>
        </p:spPr>
        <p:txBody>
          <a:bodyPr/>
          <a:lstStyle/>
          <a:p>
            <a:pPr eaLnBrk="1" hangingPunct="1">
              <a:defRPr/>
            </a:pPr>
            <a:r>
              <a:rPr lang="en-US" sz="4000">
                <a:latin typeface="Mistral" charset="0"/>
                <a:ea typeface="ＭＳ Ｐゴシック" charset="0"/>
              </a:rPr>
              <a:t>  </a:t>
            </a:r>
          </a:p>
        </p:txBody>
      </p:sp>
      <p:sp>
        <p:nvSpPr>
          <p:cNvPr id="151555" name="Slide Number Placeholder 5">
            <a:extLst>
              <a:ext uri="{FF2B5EF4-FFF2-40B4-BE49-F238E27FC236}">
                <a16:creationId xmlns:a16="http://schemas.microsoft.com/office/drawing/2014/main" id="{26D3ED1A-9DF4-4049-9549-2C2443536F27}"/>
              </a:ext>
            </a:extLst>
          </p:cNvPr>
          <p:cNvSpPr>
            <a:spLocks noGrp="1"/>
          </p:cNvSpPr>
          <p:nvPr>
            <p:ph type="sldNum" sz="quarter" idx="12"/>
          </p:nvPr>
        </p:nvSpPr>
        <p:spPr bwMode="auto">
          <a:xfrm>
            <a:off x="8153400" y="4781550"/>
            <a:ext cx="860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FA2B431-CA9B-4ADB-9BE8-AE36D61CA878}" type="slidenum">
              <a:rPr lang="en-US" altLang="en-US" sz="1400"/>
              <a:pPr eaLnBrk="1" hangingPunct="1"/>
              <a:t>63</a:t>
            </a:fld>
            <a:endParaRPr lang="en-US" alt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3">
            <a:extLst>
              <a:ext uri="{FF2B5EF4-FFF2-40B4-BE49-F238E27FC236}">
                <a16:creationId xmlns:a16="http://schemas.microsoft.com/office/drawing/2014/main" id="{3859F839-10C0-4DE8-97CF-B205713741E3}"/>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DCA27F2-64F3-4E92-A410-1C03037E8683}" type="slidenum">
              <a:rPr lang="en-US" altLang="en-US" sz="1400"/>
              <a:pPr eaLnBrk="1" hangingPunct="1"/>
              <a:t>64</a:t>
            </a:fld>
            <a:endParaRPr lang="en-US" altLang="en-US" sz="1400"/>
          </a:p>
        </p:txBody>
      </p:sp>
      <p:sp>
        <p:nvSpPr>
          <p:cNvPr id="153602" name="Rectangle 2">
            <a:extLst>
              <a:ext uri="{FF2B5EF4-FFF2-40B4-BE49-F238E27FC236}">
                <a16:creationId xmlns:a16="http://schemas.microsoft.com/office/drawing/2014/main" id="{C6E0CB9B-2B85-4AFF-A953-4689266F0786}"/>
              </a:ext>
            </a:extLst>
          </p:cNvPr>
          <p:cNvSpPr>
            <a:spLocks noChangeArrowheads="1"/>
          </p:cNvSpPr>
          <p:nvPr/>
        </p:nvSpPr>
        <p:spPr bwMode="auto">
          <a:xfrm>
            <a:off x="228600" y="206375"/>
            <a:ext cx="7010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ESCHATOLOGY (PAROUSIA)</a:t>
            </a:r>
            <a:br>
              <a:rPr lang="en-US" altLang="en-US" sz="3200" b="1">
                <a:solidFill>
                  <a:schemeClr val="tx2"/>
                </a:solidFill>
                <a:latin typeface="Copperplate" charset="0"/>
              </a:rPr>
            </a:br>
            <a:r>
              <a:rPr lang="en-US" altLang="en-US" sz="1600" b="1">
                <a:solidFill>
                  <a:schemeClr val="tx2"/>
                </a:solidFill>
                <a:latin typeface="Mistral" panose="03090702030407020403" pitchFamily="66" charset="0"/>
              </a:rPr>
              <a:t>					                </a:t>
            </a:r>
            <a:br>
              <a:rPr lang="en-US" altLang="en-US" sz="1600">
                <a:solidFill>
                  <a:schemeClr val="tx2"/>
                </a:solidFill>
                <a:latin typeface="Arial Unicode MS" charset="-128"/>
              </a:rPr>
            </a:br>
            <a:r>
              <a:rPr lang="en-US" altLang="en-US" sz="1600">
                <a:solidFill>
                  <a:schemeClr val="tx2"/>
                </a:solidFill>
                <a:latin typeface="Arial Unicode MS" charset="-128"/>
              </a:rPr>
              <a:t>					                </a:t>
            </a:r>
            <a:endParaRPr lang="en-US" altLang="en-US" sz="3600" b="1">
              <a:solidFill>
                <a:schemeClr val="tx2"/>
              </a:solidFill>
              <a:latin typeface="Mistral" panose="03090702030407020403" pitchFamily="66" charset="0"/>
            </a:endParaRPr>
          </a:p>
        </p:txBody>
      </p:sp>
      <p:sp>
        <p:nvSpPr>
          <p:cNvPr id="153603" name="Rectangle 3">
            <a:extLst>
              <a:ext uri="{FF2B5EF4-FFF2-40B4-BE49-F238E27FC236}">
                <a16:creationId xmlns:a16="http://schemas.microsoft.com/office/drawing/2014/main" id="{26A89B7E-855F-4592-BD61-83D05F2D9281}"/>
              </a:ext>
            </a:extLst>
          </p:cNvPr>
          <p:cNvSpPr>
            <a:spLocks noChangeArrowheads="1"/>
          </p:cNvSpPr>
          <p:nvPr/>
        </p:nvSpPr>
        <p:spPr bwMode="auto">
          <a:xfrm>
            <a:off x="152400" y="1543050"/>
            <a:ext cx="8686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spcBef>
                <a:spcPct val="20000"/>
              </a:spcBef>
              <a:buClr>
                <a:schemeClr val="folHlink"/>
              </a:buClr>
              <a:buSzPct val="60000"/>
              <a:buFont typeface="Wingdings" panose="05000000000000000000" pitchFamily="2" charset="2"/>
              <a:buNone/>
            </a:pPr>
            <a:r>
              <a:rPr lang="en-US" altLang="en-US" sz="2400" b="1">
                <a:latin typeface="Arial" panose="020B0604020202020204" pitchFamily="34" charset="0"/>
                <a:cs typeface="Arial" panose="020B0604020202020204" pitchFamily="34" charset="0"/>
              </a:rPr>
              <a:t>Historic Pre-millenialism</a:t>
            </a:r>
          </a:p>
          <a:p>
            <a:pPr algn="ct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The Jewish people will convert to a belief in Christ just prior to his second coming.</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This was the prevailing view of the early church fathers.</a:t>
            </a:r>
            <a:r>
              <a:rPr lang="en-US" altLang="en-US" sz="2000" b="1">
                <a:latin typeface="Arial" panose="020B0604020202020204" pitchFamily="34" charset="0"/>
                <a:cs typeface="Arial" panose="020B0604020202020204" pitchFamily="34" charset="0"/>
              </a:rPr>
              <a:t> </a:t>
            </a:r>
          </a:p>
          <a:p>
            <a:pPr eaLnBrk="1" hangingPunct="1">
              <a:spcBef>
                <a:spcPct val="20000"/>
              </a:spcBef>
              <a:buClr>
                <a:schemeClr val="folHlink"/>
              </a:buClr>
              <a:buSzPct val="60000"/>
              <a:buFont typeface="Wingdings" panose="05000000000000000000" pitchFamily="2" charset="2"/>
              <a:buNone/>
            </a:pPr>
            <a:endParaRPr lang="en-US" altLang="en-US" sz="2400">
              <a:latin typeface="Arial" panose="020B0604020202020204" pitchFamily="34" charset="0"/>
              <a:cs typeface="Arial" panose="020B0604020202020204" pitchFamily="34"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3">
            <a:extLst>
              <a:ext uri="{FF2B5EF4-FFF2-40B4-BE49-F238E27FC236}">
                <a16:creationId xmlns:a16="http://schemas.microsoft.com/office/drawing/2014/main" id="{A8E541EC-4C83-4219-A61B-1EB35272B72F}"/>
              </a:ext>
            </a:extLst>
          </p:cNvPr>
          <p:cNvSpPr>
            <a:spLocks noGrp="1"/>
          </p:cNvSpPr>
          <p:nvPr>
            <p:ph type="sldNum" sz="quarter" idx="12"/>
          </p:nvPr>
        </p:nvSpPr>
        <p:spPr bwMode="auto">
          <a:xfrm>
            <a:off x="8229600" y="4933950"/>
            <a:ext cx="784225" cy="14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5730539-E069-463A-AB05-824E7EF169A3}" type="slidenum">
              <a:rPr lang="en-US" altLang="en-US" sz="1400"/>
              <a:pPr eaLnBrk="1" hangingPunct="1"/>
              <a:t>65</a:t>
            </a:fld>
            <a:endParaRPr lang="en-US" altLang="en-US" sz="1400"/>
          </a:p>
        </p:txBody>
      </p:sp>
      <p:sp>
        <p:nvSpPr>
          <p:cNvPr id="155650" name="Rectangle 2">
            <a:extLst>
              <a:ext uri="{FF2B5EF4-FFF2-40B4-BE49-F238E27FC236}">
                <a16:creationId xmlns:a16="http://schemas.microsoft.com/office/drawing/2014/main" id="{56F1534E-8BE3-4ACB-8ABB-853C85F8ED84}"/>
              </a:ext>
            </a:extLst>
          </p:cNvPr>
          <p:cNvSpPr>
            <a:spLocks noChangeArrowheads="1"/>
          </p:cNvSpPr>
          <p:nvPr/>
        </p:nvSpPr>
        <p:spPr bwMode="auto">
          <a:xfrm>
            <a:off x="22225" y="0"/>
            <a:ext cx="6781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ESCHATOLOGY</a:t>
            </a:r>
            <a:br>
              <a:rPr lang="en-US" altLang="en-US" sz="3200" b="1">
                <a:solidFill>
                  <a:schemeClr val="tx2"/>
                </a:solidFill>
                <a:latin typeface="Copperplate" charset="0"/>
              </a:rPr>
            </a:br>
            <a:r>
              <a:rPr lang="en-US" altLang="en-US" sz="1600" b="1">
                <a:solidFill>
                  <a:schemeClr val="tx2"/>
                </a:solidFill>
                <a:latin typeface="Mistral" panose="03090702030407020403" pitchFamily="66" charset="0"/>
              </a:rPr>
              <a:t>					                </a:t>
            </a:r>
            <a:br>
              <a:rPr lang="en-US" altLang="en-US" sz="1600">
                <a:solidFill>
                  <a:schemeClr val="tx2"/>
                </a:solidFill>
                <a:latin typeface="Arial Unicode MS" charset="-128"/>
              </a:rPr>
            </a:br>
            <a:r>
              <a:rPr lang="en-US" altLang="en-US" sz="1600">
                <a:solidFill>
                  <a:schemeClr val="tx2"/>
                </a:solidFill>
                <a:latin typeface="Arial Unicode MS" charset="-128"/>
              </a:rPr>
              <a:t>					                </a:t>
            </a:r>
            <a:endParaRPr lang="en-US" altLang="en-US" sz="3600" b="1">
              <a:solidFill>
                <a:schemeClr val="tx2"/>
              </a:solidFill>
              <a:latin typeface="Mistral" panose="03090702030407020403" pitchFamily="66" charset="0"/>
            </a:endParaRPr>
          </a:p>
        </p:txBody>
      </p:sp>
      <p:sp>
        <p:nvSpPr>
          <p:cNvPr id="155651" name="Rectangle 3">
            <a:extLst>
              <a:ext uri="{FF2B5EF4-FFF2-40B4-BE49-F238E27FC236}">
                <a16:creationId xmlns:a16="http://schemas.microsoft.com/office/drawing/2014/main" id="{F0C5FC71-96D5-4B6C-83C4-53492223C772}"/>
              </a:ext>
            </a:extLst>
          </p:cNvPr>
          <p:cNvSpPr>
            <a:spLocks noChangeArrowheads="1"/>
          </p:cNvSpPr>
          <p:nvPr/>
        </p:nvSpPr>
        <p:spPr bwMode="auto">
          <a:xfrm>
            <a:off x="304800" y="590550"/>
            <a:ext cx="88741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1219200" indent="-363538"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spcBef>
                <a:spcPct val="20000"/>
              </a:spcBef>
              <a:buClr>
                <a:schemeClr val="folHlink"/>
              </a:buClr>
              <a:buSzPct val="60000"/>
              <a:buFont typeface="Wingdings" panose="05000000000000000000" pitchFamily="2" charset="2"/>
              <a:buNone/>
            </a:pPr>
            <a:r>
              <a:rPr lang="en-US" altLang="en-US" sz="2400" b="1">
                <a:latin typeface="Arial" panose="020B0604020202020204" pitchFamily="34" charset="0"/>
                <a:cs typeface="Arial" panose="020B0604020202020204" pitchFamily="34" charset="0"/>
              </a:rPr>
              <a:t>Dispensational Pre-millenialism</a:t>
            </a:r>
          </a:p>
          <a:p>
            <a:pPr algn="ct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n"/>
            </a:pPr>
            <a:r>
              <a:rPr lang="en-US" altLang="en-US" sz="2000" b="1">
                <a:latin typeface="Arial" panose="020B0604020202020204" pitchFamily="34" charset="0"/>
                <a:cs typeface="Arial" panose="020B0604020202020204" pitchFamily="34" charset="0"/>
              </a:rPr>
              <a:t> </a:t>
            </a:r>
            <a:r>
              <a:rPr lang="en-US" altLang="en-US" sz="2000">
                <a:latin typeface="Arial" panose="020B0604020202020204" pitchFamily="34" charset="0"/>
                <a:cs typeface="Arial" panose="020B0604020202020204" pitchFamily="34" charset="0"/>
              </a:rPr>
              <a:t>This is the most common perspective today.</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 There will be a 7-year tribulation and a rapture.</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 Subsets within this view concern the timing of the rapture:</a:t>
            </a:r>
          </a:p>
          <a:p>
            <a:pPr lvl="1" eaLnBrk="1" hangingPunct="1">
              <a:spcBef>
                <a:spcPct val="20000"/>
              </a:spcBef>
              <a:buClr>
                <a:schemeClr val="hlink"/>
              </a:buClr>
              <a:buSzPct val="55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Pre-tribulation</a:t>
            </a:r>
          </a:p>
          <a:p>
            <a:pPr lvl="1" eaLnBrk="1" hangingPunct="1">
              <a:spcBef>
                <a:spcPct val="20000"/>
              </a:spcBef>
              <a:buClr>
                <a:schemeClr val="hlink"/>
              </a:buClr>
              <a:buSzPct val="55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Mid-tribulation</a:t>
            </a:r>
          </a:p>
          <a:p>
            <a:pPr lvl="1" eaLnBrk="1" hangingPunct="1">
              <a:spcBef>
                <a:spcPct val="20000"/>
              </a:spcBef>
              <a:buClr>
                <a:schemeClr val="hlink"/>
              </a:buClr>
              <a:buSzPct val="55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Post-tribulation</a:t>
            </a:r>
          </a:p>
          <a:p>
            <a:pPr lvl="1" eaLnBrk="1" hangingPunct="1">
              <a:spcBef>
                <a:spcPct val="20000"/>
              </a:spcBef>
              <a:buClr>
                <a:schemeClr val="hlink"/>
              </a:buClr>
              <a:buSzPct val="55000"/>
              <a:buFont typeface="Wingdings" panose="05000000000000000000" pitchFamily="2" charset="2"/>
              <a:buChar char="n"/>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 Jesus will then rule from Jerusalem for 1000 years.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3">
            <a:extLst>
              <a:ext uri="{FF2B5EF4-FFF2-40B4-BE49-F238E27FC236}">
                <a16:creationId xmlns:a16="http://schemas.microsoft.com/office/drawing/2014/main" id="{1860C344-D6C6-4A7F-B070-9F64F9C0D730}"/>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2DB23D8-BAD1-43B7-B766-34B6873F72FB}" type="slidenum">
              <a:rPr lang="en-US" altLang="en-US" sz="1400"/>
              <a:pPr eaLnBrk="1" hangingPunct="1"/>
              <a:t>66</a:t>
            </a:fld>
            <a:endParaRPr lang="en-US" altLang="en-US" sz="1400"/>
          </a:p>
        </p:txBody>
      </p:sp>
      <p:sp>
        <p:nvSpPr>
          <p:cNvPr id="157698" name="Rectangle 2">
            <a:extLst>
              <a:ext uri="{FF2B5EF4-FFF2-40B4-BE49-F238E27FC236}">
                <a16:creationId xmlns:a16="http://schemas.microsoft.com/office/drawing/2014/main" id="{24FE5487-7AF6-4A69-BABE-77EA09DBC93F}"/>
              </a:ext>
            </a:extLst>
          </p:cNvPr>
          <p:cNvSpPr>
            <a:spLocks noChangeArrowheads="1"/>
          </p:cNvSpPr>
          <p:nvPr/>
        </p:nvSpPr>
        <p:spPr bwMode="auto">
          <a:xfrm>
            <a:off x="152400" y="-20638"/>
            <a:ext cx="6629400"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ESCHATOLOGY</a:t>
            </a:r>
            <a:br>
              <a:rPr lang="en-US" altLang="en-US" sz="3600" b="1">
                <a:solidFill>
                  <a:schemeClr val="tx2"/>
                </a:solidFill>
                <a:latin typeface="Mistral" panose="03090702030407020403" pitchFamily="66" charset="0"/>
              </a:rPr>
            </a:br>
            <a:r>
              <a:rPr lang="en-US" altLang="en-US" sz="1600" b="1">
                <a:solidFill>
                  <a:schemeClr val="tx2"/>
                </a:solidFill>
                <a:latin typeface="Mistral" panose="03090702030407020403" pitchFamily="66" charset="0"/>
              </a:rPr>
              <a:t>					                </a:t>
            </a:r>
            <a:br>
              <a:rPr lang="en-US" altLang="en-US" sz="1600">
                <a:solidFill>
                  <a:schemeClr val="tx2"/>
                </a:solidFill>
                <a:latin typeface="Arial Unicode MS" charset="-128"/>
              </a:rPr>
            </a:br>
            <a:r>
              <a:rPr lang="en-US" altLang="en-US" sz="1600">
                <a:solidFill>
                  <a:schemeClr val="tx2"/>
                </a:solidFill>
                <a:latin typeface="Arial Unicode MS" charset="-128"/>
              </a:rPr>
              <a:t>					                </a:t>
            </a:r>
            <a:endParaRPr lang="en-US" altLang="en-US" sz="3600" b="1">
              <a:solidFill>
                <a:schemeClr val="tx2"/>
              </a:solidFill>
              <a:latin typeface="Mistral" panose="03090702030407020403" pitchFamily="66" charset="0"/>
            </a:endParaRPr>
          </a:p>
        </p:txBody>
      </p:sp>
      <p:sp>
        <p:nvSpPr>
          <p:cNvPr id="157699" name="Rectangle 3">
            <a:extLst>
              <a:ext uri="{FF2B5EF4-FFF2-40B4-BE49-F238E27FC236}">
                <a16:creationId xmlns:a16="http://schemas.microsoft.com/office/drawing/2014/main" id="{5FCE3D12-27EE-4168-BDA1-F5904C435CE5}"/>
              </a:ext>
            </a:extLst>
          </p:cNvPr>
          <p:cNvSpPr>
            <a:spLocks noChangeArrowheads="1"/>
          </p:cNvSpPr>
          <p:nvPr/>
        </p:nvSpPr>
        <p:spPr bwMode="auto">
          <a:xfrm>
            <a:off x="228600" y="666750"/>
            <a:ext cx="8686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spcBef>
                <a:spcPct val="20000"/>
              </a:spcBef>
              <a:buClr>
                <a:schemeClr val="folHlink"/>
              </a:buClr>
              <a:buSzPct val="60000"/>
              <a:buFont typeface="Wingdings" panose="05000000000000000000" pitchFamily="2" charset="2"/>
              <a:buNone/>
            </a:pPr>
            <a:r>
              <a:rPr lang="en-US" altLang="en-US" sz="2400" b="1">
                <a:latin typeface="Arial" panose="020B0604020202020204" pitchFamily="34" charset="0"/>
                <a:cs typeface="Arial" panose="020B0604020202020204" pitchFamily="34" charset="0"/>
              </a:rPr>
              <a:t>Amillenialism</a:t>
            </a:r>
          </a:p>
          <a:p>
            <a:pPr algn="ct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There will be no millenium.</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In actuality, Jesus is reigning today; we are in the midst of it. </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This was the view of St. Augustine.</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It is also the perspective of Catholics, and many Presbyterians and Lutherans.</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Most evangelicals feel that Romans 11 presents an argument against this perspective.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3">
            <a:extLst>
              <a:ext uri="{FF2B5EF4-FFF2-40B4-BE49-F238E27FC236}">
                <a16:creationId xmlns:a16="http://schemas.microsoft.com/office/drawing/2014/main" id="{3CE1D785-DECA-4B06-84D6-18452F9C7CC0}"/>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DF69581-7333-471E-8784-F892F05F474D}" type="slidenum">
              <a:rPr lang="en-US" altLang="en-US" sz="1400"/>
              <a:pPr eaLnBrk="1" hangingPunct="1"/>
              <a:t>67</a:t>
            </a:fld>
            <a:endParaRPr lang="en-US" altLang="en-US" sz="1400"/>
          </a:p>
        </p:txBody>
      </p:sp>
      <p:sp>
        <p:nvSpPr>
          <p:cNvPr id="159746" name="Rectangle 2">
            <a:extLst>
              <a:ext uri="{FF2B5EF4-FFF2-40B4-BE49-F238E27FC236}">
                <a16:creationId xmlns:a16="http://schemas.microsoft.com/office/drawing/2014/main" id="{E7CA91FA-4CB9-4D9F-B288-804DE4CBB0AC}"/>
              </a:ext>
            </a:extLst>
          </p:cNvPr>
          <p:cNvSpPr>
            <a:spLocks noChangeArrowheads="1"/>
          </p:cNvSpPr>
          <p:nvPr/>
        </p:nvSpPr>
        <p:spPr bwMode="auto">
          <a:xfrm>
            <a:off x="152400" y="206375"/>
            <a:ext cx="7086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ESCHATOLOGY</a:t>
            </a:r>
            <a:br>
              <a:rPr lang="en-US" altLang="en-US" sz="3200" b="1">
                <a:solidFill>
                  <a:schemeClr val="tx2"/>
                </a:solidFill>
                <a:latin typeface="Copperplate" charset="0"/>
              </a:rPr>
            </a:br>
            <a:r>
              <a:rPr lang="en-US" altLang="en-US" sz="1600" b="1">
                <a:solidFill>
                  <a:schemeClr val="tx2"/>
                </a:solidFill>
                <a:latin typeface="Mistral" panose="03090702030407020403" pitchFamily="66" charset="0"/>
              </a:rPr>
              <a:t>					                </a:t>
            </a:r>
            <a:br>
              <a:rPr lang="en-US" altLang="en-US" sz="1600">
                <a:solidFill>
                  <a:schemeClr val="tx2"/>
                </a:solidFill>
                <a:latin typeface="Arial Unicode MS" charset="-128"/>
              </a:rPr>
            </a:br>
            <a:r>
              <a:rPr lang="en-US" altLang="en-US" sz="1600">
                <a:solidFill>
                  <a:schemeClr val="tx2"/>
                </a:solidFill>
                <a:latin typeface="Arial Unicode MS" charset="-128"/>
              </a:rPr>
              <a:t>					                </a:t>
            </a:r>
            <a:endParaRPr lang="en-US" altLang="en-US" sz="3600" b="1">
              <a:solidFill>
                <a:schemeClr val="tx2"/>
              </a:solidFill>
              <a:latin typeface="Mistral" panose="03090702030407020403" pitchFamily="66" charset="0"/>
            </a:endParaRPr>
          </a:p>
        </p:txBody>
      </p:sp>
      <p:sp>
        <p:nvSpPr>
          <p:cNvPr id="159747" name="Rectangle 3">
            <a:extLst>
              <a:ext uri="{FF2B5EF4-FFF2-40B4-BE49-F238E27FC236}">
                <a16:creationId xmlns:a16="http://schemas.microsoft.com/office/drawing/2014/main" id="{5DAD10E9-8354-4D2C-977C-35F4FA9EAD24}"/>
              </a:ext>
            </a:extLst>
          </p:cNvPr>
          <p:cNvSpPr>
            <a:spLocks noChangeArrowheads="1"/>
          </p:cNvSpPr>
          <p:nvPr/>
        </p:nvSpPr>
        <p:spPr bwMode="auto">
          <a:xfrm>
            <a:off x="228600" y="1200150"/>
            <a:ext cx="8686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spcBef>
                <a:spcPct val="20000"/>
              </a:spcBef>
              <a:buClr>
                <a:schemeClr val="folHlink"/>
              </a:buClr>
              <a:buSzPct val="60000"/>
              <a:buFont typeface="Wingdings" panose="05000000000000000000" pitchFamily="2" charset="2"/>
              <a:buNone/>
            </a:pPr>
            <a:r>
              <a:rPr lang="en-US" altLang="en-US" sz="2400" b="1">
                <a:latin typeface="Arial" panose="020B0604020202020204" pitchFamily="34" charset="0"/>
                <a:cs typeface="Arial" panose="020B0604020202020204" pitchFamily="34" charset="0"/>
              </a:rPr>
              <a:t>Post-millenialism</a:t>
            </a:r>
          </a:p>
          <a:p>
            <a:pPr algn="ct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The world is constantly getting better.</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More people are converting to a belief in Christ.</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It was thought that this would usher in Christ</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s return.</a:t>
            </a:r>
          </a:p>
          <a:p>
            <a:pPr eaLnBrk="1" hangingPunct="1">
              <a:spcBef>
                <a:spcPct val="20000"/>
              </a:spcBef>
              <a:buClr>
                <a:schemeClr val="folHlink"/>
              </a:buClr>
              <a:buSzPct val="60000"/>
              <a:buFont typeface="Wingdings" panose="05000000000000000000" pitchFamily="2" charset="2"/>
              <a:buChar char="n"/>
            </a:pPr>
            <a:r>
              <a:rPr lang="en-US" altLang="en-US" sz="2000">
                <a:latin typeface="Arial" panose="020B0604020202020204" pitchFamily="34" charset="0"/>
                <a:cs typeface="Arial" panose="020B0604020202020204" pitchFamily="34" charset="0"/>
              </a:rPr>
              <a:t>This view fell out of favor very early on, among adherents of Christianity, for obvious reasons.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36C48C09-A8FA-4570-A7B3-892CC7C0D9E4}"/>
              </a:ext>
            </a:extLst>
          </p:cNvPr>
          <p:cNvSpPr>
            <a:spLocks noGrp="1" noChangeArrowheads="1"/>
          </p:cNvSpPr>
          <p:nvPr>
            <p:ph idx="1"/>
          </p:nvPr>
        </p:nvSpPr>
        <p:spPr>
          <a:xfrm>
            <a:off x="212725" y="666750"/>
            <a:ext cx="8915400" cy="4267200"/>
          </a:xfrm>
        </p:spPr>
        <p:txBody>
          <a:bodyPr/>
          <a:lstStyle/>
          <a:p>
            <a:pPr marL="457200" indent="-457200" eaLnBrk="1" hangingPunct="1"/>
            <a:endParaRPr lang="en-US" altLang="en-US" sz="2000" b="1">
              <a:latin typeface="Arial" panose="020B0604020202020204" pitchFamily="34" charset="0"/>
            </a:endParaRPr>
          </a:p>
          <a:p>
            <a:pPr marL="457200" indent="-457200" eaLnBrk="1" hangingPunct="1">
              <a:buFont typeface="Wingdings 3" panose="05040102010807070707" pitchFamily="18" charset="2"/>
              <a:buNone/>
            </a:pPr>
            <a:r>
              <a:rPr lang="en-US" altLang="en-US" b="1">
                <a:latin typeface="Arial" panose="020B0604020202020204" pitchFamily="34" charset="0"/>
              </a:rPr>
              <a:t>According to evangelicals, the original autographa of the entire Bible were:</a:t>
            </a:r>
          </a:p>
          <a:p>
            <a:pPr marL="457200" indent="-457200" eaLnBrk="1" hangingPunct="1">
              <a:buFont typeface="Wingdings 3" panose="05040102010807070707" pitchFamily="18" charset="2"/>
              <a:buNone/>
            </a:pPr>
            <a:endParaRPr lang="en-US" altLang="en-US" sz="800" b="1">
              <a:latin typeface="Arial" panose="020B0604020202020204" pitchFamily="34" charset="0"/>
            </a:endParaRPr>
          </a:p>
          <a:p>
            <a:pPr marL="457200" indent="-457200" eaLnBrk="1" hangingPunct="1"/>
            <a:r>
              <a:rPr lang="en-US" altLang="en-US" b="1">
                <a:solidFill>
                  <a:srgbClr val="FF0000"/>
                </a:solidFill>
                <a:latin typeface="Arial" panose="020B0604020202020204" pitchFamily="34" charset="0"/>
              </a:rPr>
              <a:t>"Infallible" </a:t>
            </a:r>
            <a:r>
              <a:rPr lang="en-US" altLang="en-US">
                <a:latin typeface="Arial" panose="020B0604020202020204" pitchFamily="34" charset="0"/>
              </a:rPr>
              <a:t>– true and reliable in every matter it addresses,</a:t>
            </a:r>
          </a:p>
          <a:p>
            <a:pPr marL="457200" indent="-457200" eaLnBrk="1" hangingPunct="1"/>
            <a:r>
              <a:rPr lang="en-US" altLang="en-US" b="1">
                <a:solidFill>
                  <a:srgbClr val="FF0000"/>
                </a:solidFill>
                <a:latin typeface="Arial" panose="020B0604020202020204" pitchFamily="34" charset="0"/>
              </a:rPr>
              <a:t>"Inerrant" </a:t>
            </a:r>
            <a:r>
              <a:rPr lang="en-US" altLang="en-US">
                <a:latin typeface="Arial" panose="020B0604020202020204" pitchFamily="34" charset="0"/>
              </a:rPr>
              <a:t>– free of any falsehood, error or deceit, and</a:t>
            </a:r>
          </a:p>
          <a:p>
            <a:pPr marL="457200" indent="-457200" eaLnBrk="1" hangingPunct="1"/>
            <a:r>
              <a:rPr lang="en-US" altLang="en-US" b="1">
                <a:solidFill>
                  <a:srgbClr val="FF0000"/>
                </a:solidFill>
                <a:latin typeface="Arial" panose="020B0604020202020204" pitchFamily="34" charset="0"/>
              </a:rPr>
              <a:t>"Only" </a:t>
            </a:r>
            <a:r>
              <a:rPr lang="en-US" altLang="en-US">
                <a:latin typeface="Arial" panose="020B0604020202020204" pitchFamily="34" charset="0"/>
              </a:rPr>
              <a:t>word of God (sola scriptura).</a:t>
            </a:r>
          </a:p>
          <a:p>
            <a:pPr marL="457200" indent="-457200" eaLnBrk="1" hangingPunct="1"/>
            <a:endParaRPr lang="en-US" altLang="en-US" sz="1600">
              <a:latin typeface="Arial" panose="020B0604020202020204" pitchFamily="34" charset="0"/>
            </a:endParaRPr>
          </a:p>
          <a:p>
            <a:pPr marL="457200" indent="-457200" eaLnBrk="1" hangingPunct="1">
              <a:buFont typeface="Wingdings 3" panose="05040102010807070707" pitchFamily="18" charset="2"/>
              <a:buNone/>
            </a:pPr>
            <a:r>
              <a:rPr lang="en-US" altLang="en-US" b="1">
                <a:latin typeface="Arial" panose="020B0604020202020204" pitchFamily="34" charset="0"/>
              </a:rPr>
              <a:t>Note:  </a:t>
            </a:r>
            <a:r>
              <a:rPr lang="en-US" altLang="en-US">
                <a:latin typeface="Arial" panose="020B0604020202020204" pitchFamily="34" charset="0"/>
              </a:rPr>
              <a:t>Arguing that different "versions" of the Bible somehow undermines this position has no impact because the versions all follow text found in the original manuscripts.</a:t>
            </a:r>
          </a:p>
        </p:txBody>
      </p:sp>
      <p:sp>
        <p:nvSpPr>
          <p:cNvPr id="53250" name="Rectangle 2">
            <a:extLst>
              <a:ext uri="{FF2B5EF4-FFF2-40B4-BE49-F238E27FC236}">
                <a16:creationId xmlns:a16="http://schemas.microsoft.com/office/drawing/2014/main" id="{EC728B5F-97D2-4E11-A14B-93A921B4E9C2}"/>
              </a:ext>
            </a:extLst>
          </p:cNvPr>
          <p:cNvSpPr>
            <a:spLocks noGrp="1" noChangeArrowheads="1"/>
          </p:cNvSpPr>
          <p:nvPr>
            <p:ph type="title"/>
          </p:nvPr>
        </p:nvSpPr>
        <p:spPr>
          <a:xfrm>
            <a:off x="838200" y="0"/>
            <a:ext cx="7391400" cy="430079"/>
          </a:xfrm>
        </p:spPr>
        <p:txBody>
          <a:bodyPr>
            <a:normAutofit fontScale="90000"/>
          </a:bodyPr>
          <a:lstStyle/>
          <a:p>
            <a:pPr eaLnBrk="1" hangingPunct="1">
              <a:defRPr/>
            </a:pPr>
            <a:r>
              <a:rPr lang="en-US" sz="3200" dirty="0">
                <a:latin typeface="Copperplate"/>
                <a:ea typeface="ＭＳ Ｐゴシック" charset="0"/>
                <a:cs typeface="Copperplate"/>
              </a:rPr>
              <a:t>THE BIBLE </a:t>
            </a:r>
          </a:p>
        </p:txBody>
      </p:sp>
      <p:sp>
        <p:nvSpPr>
          <p:cNvPr id="43011" name="Slide Number Placeholder 5">
            <a:extLst>
              <a:ext uri="{FF2B5EF4-FFF2-40B4-BE49-F238E27FC236}">
                <a16:creationId xmlns:a16="http://schemas.microsoft.com/office/drawing/2014/main" id="{D9AAFBDD-9C15-46C6-BA96-85763AC7A220}"/>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C685398-6A03-4F9F-B73D-28C39790A252}" type="slidenum">
              <a:rPr lang="en-US" altLang="en-US" sz="1400"/>
              <a:pPr eaLnBrk="1" hangingPunct="1"/>
              <a:t>7</a:t>
            </a:fld>
            <a:endParaRPr lang="en-US" altLang="en-US" sz="1400"/>
          </a:p>
        </p:txBody>
      </p:sp>
      <p:pic>
        <p:nvPicPr>
          <p:cNvPr id="43012" name="Picture 5" descr="Luther1">
            <a:extLst>
              <a:ext uri="{FF2B5EF4-FFF2-40B4-BE49-F238E27FC236}">
                <a16:creationId xmlns:a16="http://schemas.microsoft.com/office/drawing/2014/main" id="{EE6E95AF-8166-404D-9C3B-FD445E217407}"/>
              </a:ext>
            </a:extLst>
          </p:cNvPr>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Calvin3">
            <a:extLst>
              <a:ext uri="{FF2B5EF4-FFF2-40B4-BE49-F238E27FC236}">
                <a16:creationId xmlns:a16="http://schemas.microsoft.com/office/drawing/2014/main" id="{AD530029-9607-46A4-A53D-7642F9C349C1}"/>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1BF524E3-3F2E-4AC2-963E-8783DFF818C6}"/>
              </a:ext>
            </a:extLst>
          </p:cNvPr>
          <p:cNvSpPr>
            <a:spLocks noGrp="1" noChangeArrowheads="1"/>
          </p:cNvSpPr>
          <p:nvPr>
            <p:ph idx="1"/>
          </p:nvPr>
        </p:nvSpPr>
        <p:spPr>
          <a:xfrm>
            <a:off x="228600" y="514350"/>
            <a:ext cx="8726488" cy="3630613"/>
          </a:xfrm>
        </p:spPr>
        <p:txBody>
          <a:bodyPr/>
          <a:lstStyle/>
          <a:p>
            <a:pPr marL="0" indent="0" algn="ctr" eaLnBrk="1" hangingPunct="1">
              <a:buFont typeface="Wingdings" panose="05000000000000000000" pitchFamily="2" charset="2"/>
              <a:buNone/>
            </a:pPr>
            <a:r>
              <a:rPr lang="en-US" altLang="en-US" sz="3200" b="1">
                <a:latin typeface="Copperplate" charset="0"/>
              </a:rPr>
              <a:t>EVANGELICAL VIEW</a:t>
            </a:r>
          </a:p>
          <a:p>
            <a:pPr marL="0" indent="0" algn="ctr" eaLnBrk="1" hangingPunct="1">
              <a:buFont typeface="Wingdings" panose="05000000000000000000" pitchFamily="2" charset="2"/>
              <a:buNone/>
            </a:pPr>
            <a:r>
              <a:rPr lang="en-US" altLang="en-US" b="1" i="1">
                <a:latin typeface="Arial" panose="020B0604020202020204" pitchFamily="34" charset="0"/>
              </a:rPr>
              <a:t>"The entire Bible is literally God-breathed"</a:t>
            </a:r>
          </a:p>
          <a:p>
            <a:pPr marL="0" indent="0" algn="ctr" eaLnBrk="1" hangingPunct="1">
              <a:buFont typeface="Wingdings" panose="05000000000000000000" pitchFamily="2" charset="2"/>
              <a:buNone/>
            </a:pPr>
            <a:endParaRPr lang="en-US" altLang="en-US" sz="800" b="1" i="1">
              <a:latin typeface="Arial" panose="020B0604020202020204" pitchFamily="34" charset="0"/>
            </a:endParaRPr>
          </a:p>
          <a:p>
            <a:pPr marL="0" indent="0" eaLnBrk="1" hangingPunct="1"/>
            <a:r>
              <a:rPr lang="en-US" altLang="en-US" b="1">
                <a:solidFill>
                  <a:srgbClr val="FF0000"/>
                </a:solidFill>
                <a:latin typeface="Arial" panose="020B0604020202020204" pitchFamily="34" charset="0"/>
              </a:rPr>
              <a:t>"All scripture is given by inspiration of God, </a:t>
            </a:r>
            <a:r>
              <a:rPr lang="en-US" altLang="en-US">
                <a:latin typeface="Arial" panose="020B0604020202020204" pitchFamily="34" charset="0"/>
              </a:rPr>
              <a:t>and is profitable for doctrine, for reproof, for correction, for instruction in righteousness: That the man of God may be perfect, thoroughly furnished unto all good works."		</a:t>
            </a:r>
          </a:p>
          <a:p>
            <a:pPr marL="0" indent="0" eaLnBrk="1" hangingPunct="1">
              <a:buFont typeface="Wingdings 3" panose="05040102010807070707" pitchFamily="18" charset="2"/>
              <a:buNone/>
            </a:pPr>
            <a:r>
              <a:rPr lang="en-US" altLang="en-US">
                <a:latin typeface="Arial" panose="020B0604020202020204" pitchFamily="34" charset="0"/>
              </a:rPr>
              <a:t>					2 Timothy 3:16-17</a:t>
            </a:r>
          </a:p>
          <a:p>
            <a:pPr marL="0" indent="0" eaLnBrk="1" hangingPunct="1">
              <a:buFont typeface="Wingdings 3" panose="05040102010807070707" pitchFamily="18" charset="2"/>
              <a:buNone/>
            </a:pPr>
            <a:endParaRPr lang="en-US" altLang="en-US" sz="400">
              <a:latin typeface="Arial" panose="020B0604020202020204" pitchFamily="34" charset="0"/>
            </a:endParaRPr>
          </a:p>
          <a:p>
            <a:pPr marL="0" indent="0" eaLnBrk="1" hangingPunct="1"/>
            <a:r>
              <a:rPr lang="en-US" altLang="en-US">
                <a:latin typeface="Arial" panose="020B0604020202020204" pitchFamily="34" charset="0"/>
              </a:rPr>
              <a:t>NIV Bible says </a:t>
            </a:r>
            <a:r>
              <a:rPr lang="ja-JP" altLang="en-US">
                <a:latin typeface="Arial" panose="020B0604020202020204" pitchFamily="34" charset="0"/>
              </a:rPr>
              <a:t>“</a:t>
            </a:r>
            <a:r>
              <a:rPr lang="en-US" altLang="ja-JP">
                <a:latin typeface="Arial" panose="020B0604020202020204" pitchFamily="34" charset="0"/>
              </a:rPr>
              <a:t>All Scripture is </a:t>
            </a:r>
            <a:r>
              <a:rPr lang="en-US" altLang="ja-JP" b="1">
                <a:solidFill>
                  <a:srgbClr val="FF0000"/>
                </a:solidFill>
                <a:latin typeface="Arial" panose="020B0604020202020204" pitchFamily="34" charset="0"/>
              </a:rPr>
              <a:t>God-breathed."</a:t>
            </a:r>
            <a:endParaRPr lang="en-US" altLang="en-US" b="1">
              <a:solidFill>
                <a:srgbClr val="FF0000"/>
              </a:solidFill>
              <a:latin typeface="Arial" panose="020B0604020202020204" pitchFamily="34" charset="0"/>
            </a:endParaRPr>
          </a:p>
        </p:txBody>
      </p:sp>
      <p:sp>
        <p:nvSpPr>
          <p:cNvPr id="53250" name="Rectangle 2">
            <a:extLst>
              <a:ext uri="{FF2B5EF4-FFF2-40B4-BE49-F238E27FC236}">
                <a16:creationId xmlns:a16="http://schemas.microsoft.com/office/drawing/2014/main" id="{6CB94153-CA96-4AD3-AE5D-D6F17BC5EC5C}"/>
              </a:ext>
            </a:extLst>
          </p:cNvPr>
          <p:cNvSpPr>
            <a:spLocks noGrp="1" noChangeArrowheads="1"/>
          </p:cNvSpPr>
          <p:nvPr>
            <p:ph type="title"/>
          </p:nvPr>
        </p:nvSpPr>
        <p:spPr>
          <a:xfrm>
            <a:off x="914400" y="0"/>
            <a:ext cx="7391400" cy="430079"/>
          </a:xfrm>
        </p:spPr>
        <p:txBody>
          <a:bodyPr>
            <a:normAutofit fontScale="90000"/>
          </a:bodyPr>
          <a:lstStyle/>
          <a:p>
            <a:pPr eaLnBrk="1" hangingPunct="1">
              <a:defRPr/>
            </a:pPr>
            <a:r>
              <a:rPr lang="en-US" sz="3200" dirty="0">
                <a:latin typeface="Copperplate"/>
                <a:ea typeface="ＭＳ Ｐゴシック" charset="0"/>
                <a:cs typeface="Copperplate"/>
              </a:rPr>
              <a:t>THE BIBLE </a:t>
            </a:r>
          </a:p>
        </p:txBody>
      </p:sp>
      <p:sp>
        <p:nvSpPr>
          <p:cNvPr id="45059" name="Slide Number Placeholder 5">
            <a:extLst>
              <a:ext uri="{FF2B5EF4-FFF2-40B4-BE49-F238E27FC236}">
                <a16:creationId xmlns:a16="http://schemas.microsoft.com/office/drawing/2014/main" id="{EA2E7E1D-69AE-4585-94DB-0C9471C6A501}"/>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E09A3D1-8842-4717-8BC5-35A23F2FB1A9}" type="slidenum">
              <a:rPr lang="en-US" altLang="en-US" sz="1400"/>
              <a:pPr eaLnBrk="1" hangingPunct="1"/>
              <a:t>8</a:t>
            </a:fld>
            <a:endParaRPr lang="en-US" altLang="en-US" sz="1400"/>
          </a:p>
        </p:txBody>
      </p:sp>
      <p:pic>
        <p:nvPicPr>
          <p:cNvPr id="45060" name="Picture 5" descr="Luther1">
            <a:extLst>
              <a:ext uri="{FF2B5EF4-FFF2-40B4-BE49-F238E27FC236}">
                <a16:creationId xmlns:a16="http://schemas.microsoft.com/office/drawing/2014/main" id="{1AA823D4-9BA2-4478-B8B7-5B62250DDC71}"/>
              </a:ext>
            </a:extLst>
          </p:cNvPr>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Calvin3">
            <a:extLst>
              <a:ext uri="{FF2B5EF4-FFF2-40B4-BE49-F238E27FC236}">
                <a16:creationId xmlns:a16="http://schemas.microsoft.com/office/drawing/2014/main" id="{826DB034-80FB-4104-8C05-613420A35333}"/>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a:extLst>
              <a:ext uri="{FF2B5EF4-FFF2-40B4-BE49-F238E27FC236}">
                <a16:creationId xmlns:a16="http://schemas.microsoft.com/office/drawing/2014/main" id="{CF91563C-8155-4D74-AD74-45CB9E2BAF7D}"/>
              </a:ext>
            </a:extLst>
          </p:cNvPr>
          <p:cNvSpPr>
            <a:spLocks noGrp="1" noChangeArrowheads="1"/>
          </p:cNvSpPr>
          <p:nvPr>
            <p:ph idx="1"/>
          </p:nvPr>
        </p:nvSpPr>
        <p:spPr>
          <a:xfrm>
            <a:off x="228600" y="590550"/>
            <a:ext cx="7931150" cy="4038600"/>
          </a:xfrm>
        </p:spPr>
        <p:txBody>
          <a:bodyPr/>
          <a:lstStyle/>
          <a:p>
            <a:pPr marL="0" indent="0" algn="ctr" eaLnBrk="1" hangingPunct="1">
              <a:lnSpc>
                <a:spcPct val="90000"/>
              </a:lnSpc>
              <a:buFont typeface="Wingdings" panose="05000000000000000000" pitchFamily="2" charset="2"/>
              <a:buNone/>
            </a:pPr>
            <a:r>
              <a:rPr lang="en-US" altLang="en-US" b="1">
                <a:latin typeface="Arial" panose="020B0604020202020204" pitchFamily="34" charset="0"/>
              </a:rPr>
              <a:t>EVANGELICAL/RESTORATION VIEW</a:t>
            </a:r>
          </a:p>
          <a:p>
            <a:pPr marL="0" indent="0" algn="ctr" eaLnBrk="1" hangingPunct="1">
              <a:lnSpc>
                <a:spcPct val="90000"/>
              </a:lnSpc>
              <a:buFont typeface="Wingdings" panose="05000000000000000000" pitchFamily="2" charset="2"/>
              <a:buNone/>
            </a:pPr>
            <a:r>
              <a:rPr lang="en-US" altLang="en-US" b="1" i="1">
                <a:latin typeface="Arial" panose="020B0604020202020204" pitchFamily="34" charset="0"/>
              </a:rPr>
              <a:t>The Nature of Inspiration</a:t>
            </a:r>
            <a:endParaRPr lang="en-US" altLang="en-US" sz="900" i="1">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b="1" i="1">
                <a:latin typeface="Arial" panose="020B0604020202020204" pitchFamily="34" charset="0"/>
              </a:rPr>
              <a:t>A General Introduction to the Bible </a:t>
            </a:r>
            <a:r>
              <a:rPr lang="en-US" altLang="en-US" sz="2000" b="1">
                <a:latin typeface="Arial" panose="020B0604020202020204" pitchFamily="34" charset="0"/>
              </a:rPr>
              <a:t>by Geisler and Nix:</a:t>
            </a:r>
          </a:p>
          <a:p>
            <a:pPr marL="0" indent="0" eaLnBrk="1" hangingPunct="1">
              <a:lnSpc>
                <a:spcPct val="90000"/>
              </a:lnSpc>
              <a:buFont typeface="Wingdings" panose="05000000000000000000" pitchFamily="2" charset="2"/>
              <a:buNone/>
            </a:pPr>
            <a:endParaRPr lang="en-US" altLang="en-US" sz="400">
              <a:latin typeface="Arial" panose="020B0604020202020204" pitchFamily="34" charset="0"/>
            </a:endParaRPr>
          </a:p>
          <a:p>
            <a:pPr marL="0" indent="0" eaLnBrk="1" hangingPunct="1">
              <a:lnSpc>
                <a:spcPct val="90000"/>
              </a:lnSpc>
            </a:pPr>
            <a:r>
              <a:rPr lang="ja-JP" altLang="en-US" sz="2000">
                <a:latin typeface="Arial" panose="020B0604020202020204" pitchFamily="34" charset="0"/>
              </a:rPr>
              <a:t>“</a:t>
            </a:r>
            <a:r>
              <a:rPr lang="en-US" altLang="ja-JP" sz="2000">
                <a:latin typeface="Arial" panose="020B0604020202020204" pitchFamily="34" charset="0"/>
              </a:rPr>
              <a:t>Sometimes God spoke in an audible voice. No doubt the most common method God used was the </a:t>
            </a:r>
            <a:r>
              <a:rPr lang="en-US" altLang="ja-JP" sz="2000" b="1">
                <a:solidFill>
                  <a:srgbClr val="FF0000"/>
                </a:solidFill>
                <a:latin typeface="Arial" panose="020B0604020202020204" pitchFamily="34" charset="0"/>
              </a:rPr>
              <a:t>inner voice</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of the individual</a:t>
            </a:r>
            <a:r>
              <a:rPr lang="ja-JP" altLang="en-US" sz="2000">
                <a:latin typeface="Arial" panose="020B0604020202020204" pitchFamily="34" charset="0"/>
              </a:rPr>
              <a:t>’</a:t>
            </a:r>
            <a:r>
              <a:rPr lang="en-US" altLang="ja-JP" sz="2000">
                <a:latin typeface="Arial" panose="020B0604020202020204" pitchFamily="34" charset="0"/>
              </a:rPr>
              <a:t>s conscience and communion with God.  That is probably what is most often meant when the prophets write, </a:t>
            </a:r>
            <a:r>
              <a:rPr lang="ja-JP" altLang="en-US" sz="2000">
                <a:latin typeface="Arial" panose="020B0604020202020204" pitchFamily="34" charset="0"/>
              </a:rPr>
              <a:t>‘</a:t>
            </a:r>
            <a:r>
              <a:rPr lang="en-US" altLang="ja-JP" sz="2000">
                <a:latin typeface="Arial" panose="020B0604020202020204" pitchFamily="34" charset="0"/>
              </a:rPr>
              <a:t>And the word of the Lord came unto me saying . . .</a:t>
            </a:r>
            <a:r>
              <a:rPr lang="ja-JP" altLang="en-US" sz="2000">
                <a:latin typeface="Arial" panose="020B0604020202020204" pitchFamily="34" charset="0"/>
              </a:rPr>
              <a:t>’”</a:t>
            </a:r>
            <a:r>
              <a:rPr lang="en-US" altLang="ja-JP" sz="2000">
                <a:latin typeface="Arial" panose="020B0604020202020204" pitchFamily="34" charset="0"/>
              </a:rPr>
              <a:t>                       						p. 37</a:t>
            </a:r>
            <a:endParaRPr lang="en-US" altLang="ja-JP" sz="400">
              <a:latin typeface="Arial" panose="020B0604020202020204" pitchFamily="34" charset="0"/>
            </a:endParaRPr>
          </a:p>
          <a:p>
            <a:pPr marL="0" indent="0" eaLnBrk="1" hangingPunct="1">
              <a:lnSpc>
                <a:spcPct val="90000"/>
              </a:lnSpc>
            </a:pPr>
            <a:r>
              <a:rPr lang="ja-JP" altLang="en-US" sz="2000">
                <a:latin typeface="Arial" panose="020B0604020202020204" pitchFamily="34" charset="0"/>
              </a:rPr>
              <a:t>“</a:t>
            </a:r>
            <a:r>
              <a:rPr lang="en-US" altLang="ja-JP" sz="2000">
                <a:latin typeface="Arial" panose="020B0604020202020204" pitchFamily="34" charset="0"/>
              </a:rPr>
              <a:t>The very words of the prophets were God-given, </a:t>
            </a:r>
            <a:r>
              <a:rPr lang="en-US" altLang="ja-JP" sz="2000" b="1">
                <a:solidFill>
                  <a:srgbClr val="FF0000"/>
                </a:solidFill>
                <a:latin typeface="Arial" panose="020B0604020202020204" pitchFamily="34" charset="0"/>
              </a:rPr>
              <a:t>not by dictation</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but by the Spirit-directed employment of the prophet</a:t>
            </a:r>
            <a:r>
              <a:rPr lang="ja-JP" altLang="en-US" sz="2000">
                <a:latin typeface="Arial" panose="020B0604020202020204" pitchFamily="34" charset="0"/>
              </a:rPr>
              <a:t>’</a:t>
            </a:r>
            <a:r>
              <a:rPr lang="en-US" altLang="ja-JP" sz="2000">
                <a:latin typeface="Arial" panose="020B0604020202020204" pitchFamily="34" charset="0"/>
              </a:rPr>
              <a:t>s own vocabulary and style.</a:t>
            </a:r>
            <a:r>
              <a:rPr lang="ja-JP" altLang="en-US" sz="2000">
                <a:latin typeface="Arial" panose="020B0604020202020204" pitchFamily="34" charset="0"/>
              </a:rPr>
              <a:t>”</a:t>
            </a:r>
            <a:r>
              <a:rPr lang="en-US" altLang="ja-JP" sz="2000">
                <a:latin typeface="Arial" panose="020B0604020202020204" pitchFamily="34" charset="0"/>
              </a:rPr>
              <a:t> 									p. 192</a:t>
            </a:r>
            <a:r>
              <a:rPr lang="en-US" altLang="ja-JP">
                <a:latin typeface="Arial" panose="020B0604020202020204" pitchFamily="34" charset="0"/>
              </a:rPr>
              <a:t>	</a:t>
            </a:r>
            <a:r>
              <a:rPr lang="en-US" altLang="ja-JP" sz="1400">
                <a:latin typeface="Arial" panose="020B0604020202020204" pitchFamily="34" charset="0"/>
              </a:rPr>
              <a:t> </a:t>
            </a:r>
            <a:endParaRPr lang="en-US" altLang="en-US" sz="1400">
              <a:latin typeface="Arial" panose="020B0604020202020204" pitchFamily="34" charset="0"/>
            </a:endParaRPr>
          </a:p>
        </p:txBody>
      </p:sp>
      <p:sp>
        <p:nvSpPr>
          <p:cNvPr id="272386" name="Rectangle 2">
            <a:extLst>
              <a:ext uri="{FF2B5EF4-FFF2-40B4-BE49-F238E27FC236}">
                <a16:creationId xmlns:a16="http://schemas.microsoft.com/office/drawing/2014/main" id="{AE4B2C67-CD5C-4C21-8D1D-98D65453996B}"/>
              </a:ext>
            </a:extLst>
          </p:cNvPr>
          <p:cNvSpPr>
            <a:spLocks noGrp="1" noChangeArrowheads="1"/>
          </p:cNvSpPr>
          <p:nvPr>
            <p:ph type="title"/>
          </p:nvPr>
        </p:nvSpPr>
        <p:spPr>
          <a:xfrm>
            <a:off x="-9901" y="0"/>
            <a:ext cx="8229600" cy="514350"/>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THE BIBLE</a:t>
            </a:r>
          </a:p>
        </p:txBody>
      </p:sp>
      <p:sp>
        <p:nvSpPr>
          <p:cNvPr id="47107" name="Slide Number Placeholder 5">
            <a:extLst>
              <a:ext uri="{FF2B5EF4-FFF2-40B4-BE49-F238E27FC236}">
                <a16:creationId xmlns:a16="http://schemas.microsoft.com/office/drawing/2014/main" id="{A6256D29-2E5D-41C3-999E-DD173EEDC5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DA7D1A9-488B-4B5A-BCB5-E2587CE8CF60}" type="slidenum">
              <a:rPr lang="en-US" altLang="en-US" sz="1400"/>
              <a:pPr eaLnBrk="1" hangingPunct="1"/>
              <a:t>9</a:t>
            </a:fld>
            <a:endParaRPr lang="en-US" altLang="en-US" sz="140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Default Theme.thmx</Template>
  <TotalTime>20033</TotalTime>
  <Words>6398</Words>
  <Application>Microsoft Office PowerPoint</Application>
  <PresentationFormat>On-screen Show (16:9)</PresentationFormat>
  <Paragraphs>666</Paragraphs>
  <Slides>67</Slides>
  <Notes>60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67</vt:i4>
      </vt:variant>
    </vt:vector>
  </HeadingPairs>
  <TitlesOfParts>
    <vt:vector size="81" baseType="lpstr">
      <vt:lpstr>Tahoma</vt:lpstr>
      <vt:lpstr>MS PGothic</vt:lpstr>
      <vt:lpstr>Arial</vt:lpstr>
      <vt:lpstr>Copperplate</vt:lpstr>
      <vt:lpstr>Courier New</vt:lpstr>
      <vt:lpstr>Wingdings 3</vt:lpstr>
      <vt:lpstr>Verdana</vt:lpstr>
      <vt:lpstr>Wingdings 2</vt:lpstr>
      <vt:lpstr>Lucida Sans Unicode</vt:lpstr>
      <vt:lpstr>Wingdings</vt:lpstr>
      <vt:lpstr>Mistral</vt:lpstr>
      <vt:lpstr>Arial Unicode MS</vt:lpstr>
      <vt:lpstr>Default Theme</vt:lpstr>
      <vt:lpstr>Concourse</vt:lpstr>
      <vt:lpstr>       The Bible: "Infallible”  and "Only"   Word Of God </vt:lpstr>
      <vt:lpstr>Paul's Key to Witnessing: Common Ground</vt:lpstr>
      <vt:lpstr>Paul's Key to Witnessing: Common Ground</vt:lpstr>
      <vt:lpstr>EVANGELICALS (USED TO BE CALLED “FUNDAMENTALISTS”)</vt:lpstr>
      <vt:lpstr>THE FOUR SOLAS (SALVATION)</vt:lpstr>
      <vt:lpstr>Bible infallibility</vt:lpstr>
      <vt:lpstr>THE BIBLE </vt:lpstr>
      <vt:lpstr>THE BIBLE </vt:lpstr>
      <vt:lpstr> THE BIBLE</vt:lpstr>
      <vt:lpstr> THE BIBLE</vt:lpstr>
      <vt:lpstr>  THE BIBLE</vt:lpstr>
      <vt:lpstr> THE BIBLE </vt:lpstr>
      <vt:lpstr> THE BIBLE </vt:lpstr>
      <vt:lpstr> THE BIBLE </vt:lpstr>
      <vt:lpstr> The Bible canon </vt:lpstr>
      <vt:lpstr> THE BIBLE </vt:lpstr>
      <vt:lpstr> THE BIBLE </vt:lpstr>
      <vt:lpstr> THE BIBLE </vt:lpstr>
      <vt:lpstr> THE BIBLE </vt:lpstr>
      <vt:lpstr> THE BIBLE </vt:lpstr>
      <vt:lpstr> THE BIBLE </vt:lpstr>
      <vt:lpstr> THE BIBLE </vt:lpstr>
      <vt:lpstr> old testament manuscripts </vt:lpstr>
      <vt:lpstr> THE BIBLE </vt:lpstr>
      <vt:lpstr> THE BIBLE </vt:lpstr>
      <vt:lpstr> THE BIBLE </vt:lpstr>
      <vt:lpstr> THE BIBLE </vt:lpstr>
      <vt:lpstr> THE BIBLE </vt:lpstr>
      <vt:lpstr> THE BIBLE </vt:lpstr>
      <vt:lpstr> THE BIBLE </vt:lpstr>
      <vt:lpstr> THE BIBLE </vt:lpstr>
      <vt:lpstr> new testament manuscripts </vt:lpstr>
      <vt:lpstr>THE BIBLE </vt:lpstr>
      <vt:lpstr> THE BIBLE </vt:lpstr>
      <vt:lpstr> THE BIBLE </vt:lpstr>
      <vt:lpstr> THE BIBLE </vt:lpstr>
      <vt:lpstr> THE BIBLE </vt:lpstr>
      <vt:lpstr>THE BIBLE </vt:lpstr>
      <vt:lpstr> THE BIBLE </vt:lpstr>
      <vt:lpstr> THE BIBLE </vt:lpstr>
      <vt:lpstr> THE BIBLE </vt:lpstr>
      <vt:lpstr> ST. CATHERINE’S MONASTERY ON MT. SINAI</vt:lpstr>
      <vt:lpstr> THE BIBLE </vt:lpstr>
      <vt:lpstr> THE BIBLE </vt:lpstr>
      <vt:lpstr> THE BIBLE </vt:lpstr>
      <vt:lpstr> the “King james only” controversy</vt:lpstr>
      <vt:lpstr> THE BIBLE </vt:lpstr>
      <vt:lpstr> THE BIBLE </vt:lpstr>
      <vt:lpstr>THE BIBLE </vt:lpstr>
      <vt:lpstr> What is meant by “plain and precious truths” being removed from the gospel?</vt:lpstr>
      <vt:lpstr> THE BIBLE </vt:lpstr>
      <vt:lpstr> THE BIBLE </vt:lpstr>
      <vt:lpstr> THE BIBLE </vt:lpstr>
      <vt:lpstr> THE BIBLE </vt:lpstr>
      <vt:lpstr>  THE BIBLE </vt:lpstr>
      <vt:lpstr> THE BIBLE </vt:lpstr>
      <vt:lpstr>  THE BIBLE </vt:lpstr>
      <vt:lpstr> THE BIBLE </vt:lpstr>
      <vt:lpstr> material sufficiency vs. formal sufficiency</vt:lpstr>
      <vt:lpstr> THE BIBLE </vt:lpstr>
      <vt:lpstr> THE BIBLE </vt:lpstr>
      <vt:lpstr> WHAT DO YOU PLAN TO DO?</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WHAT IS THIS “FULLNESS OF THE GOSPEL”?   All Bible References are King James Version</dc:title>
  <dc:creator>Robert</dc:creator>
  <cp:lastModifiedBy>Mike Palmer</cp:lastModifiedBy>
  <cp:revision>217</cp:revision>
  <dcterms:created xsi:type="dcterms:W3CDTF">2004-09-11T13:11:59Z</dcterms:created>
  <dcterms:modified xsi:type="dcterms:W3CDTF">2017-08-02T14:08:07Z</dcterms:modified>
</cp:coreProperties>
</file>