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64" r:id="rId1"/>
    <p:sldMasterId id="2147484278" r:id="rId2"/>
  </p:sldMasterIdLst>
  <p:notesMasterIdLst>
    <p:notesMasterId r:id="rId172"/>
  </p:notesMasterIdLst>
  <p:handoutMasterIdLst>
    <p:handoutMasterId r:id="rId173"/>
  </p:handoutMasterIdLst>
  <p:sldIdLst>
    <p:sldId id="602" r:id="rId3"/>
    <p:sldId id="615" r:id="rId4"/>
    <p:sldId id="603" r:id="rId5"/>
    <p:sldId id="604" r:id="rId6"/>
    <p:sldId id="605" r:id="rId7"/>
    <p:sldId id="611" r:id="rId8"/>
    <p:sldId id="403" r:id="rId9"/>
    <p:sldId id="404" r:id="rId10"/>
    <p:sldId id="627" r:id="rId11"/>
    <p:sldId id="402" r:id="rId12"/>
    <p:sldId id="542" r:id="rId13"/>
    <p:sldId id="626" r:id="rId14"/>
    <p:sldId id="628" r:id="rId15"/>
    <p:sldId id="405" r:id="rId16"/>
    <p:sldId id="538" r:id="rId17"/>
    <p:sldId id="616" r:id="rId18"/>
    <p:sldId id="598" r:id="rId19"/>
    <p:sldId id="609" r:id="rId20"/>
    <p:sldId id="406" r:id="rId21"/>
    <p:sldId id="407" r:id="rId22"/>
    <p:sldId id="539" r:id="rId23"/>
    <p:sldId id="540" r:id="rId24"/>
    <p:sldId id="541" r:id="rId25"/>
    <p:sldId id="660" r:id="rId26"/>
    <p:sldId id="543" r:id="rId27"/>
    <p:sldId id="413" r:id="rId28"/>
    <p:sldId id="655" r:id="rId29"/>
    <p:sldId id="658" r:id="rId30"/>
    <p:sldId id="657" r:id="rId31"/>
    <p:sldId id="550" r:id="rId32"/>
    <p:sldId id="651" r:id="rId33"/>
    <p:sldId id="652" r:id="rId34"/>
    <p:sldId id="654" r:id="rId35"/>
    <p:sldId id="659" r:id="rId36"/>
    <p:sldId id="666" r:id="rId37"/>
    <p:sldId id="667" r:id="rId38"/>
    <p:sldId id="668" r:id="rId39"/>
    <p:sldId id="665" r:id="rId40"/>
    <p:sldId id="551" r:id="rId41"/>
    <p:sldId id="671" r:id="rId42"/>
    <p:sldId id="670" r:id="rId43"/>
    <p:sldId id="653" r:id="rId44"/>
    <p:sldId id="544" r:id="rId45"/>
    <p:sldId id="610" r:id="rId46"/>
    <p:sldId id="368" r:id="rId47"/>
    <p:sldId id="410" r:id="rId48"/>
    <p:sldId id="411" r:id="rId49"/>
    <p:sldId id="546" r:id="rId50"/>
    <p:sldId id="552" r:id="rId51"/>
    <p:sldId id="553" r:id="rId52"/>
    <p:sldId id="554" r:id="rId53"/>
    <p:sldId id="555" r:id="rId54"/>
    <p:sldId id="561" r:id="rId55"/>
    <p:sldId id="661" r:id="rId56"/>
    <p:sldId id="656" r:id="rId57"/>
    <p:sldId id="601" r:id="rId58"/>
    <p:sldId id="612" r:id="rId59"/>
    <p:sldId id="369" r:id="rId60"/>
    <p:sldId id="462" r:id="rId61"/>
    <p:sldId id="412" r:id="rId62"/>
    <p:sldId id="463" r:id="rId63"/>
    <p:sldId id="613" r:id="rId64"/>
    <p:sldId id="625" r:id="rId65"/>
    <p:sldId id="419" r:id="rId66"/>
    <p:sldId id="545" r:id="rId67"/>
    <p:sldId id="421" r:id="rId68"/>
    <p:sldId id="422" r:id="rId69"/>
    <p:sldId id="423" r:id="rId70"/>
    <p:sldId id="624" r:id="rId71"/>
    <p:sldId id="464" r:id="rId72"/>
    <p:sldId id="425" r:id="rId73"/>
    <p:sldId id="426" r:id="rId74"/>
    <p:sldId id="424" r:id="rId75"/>
    <p:sldId id="427" r:id="rId76"/>
    <p:sldId id="623" r:id="rId77"/>
    <p:sldId id="466" r:id="rId78"/>
    <p:sldId id="428" r:id="rId79"/>
    <p:sldId id="429" r:id="rId80"/>
    <p:sldId id="622" r:id="rId81"/>
    <p:sldId id="629" r:id="rId82"/>
    <p:sldId id="431" r:id="rId83"/>
    <p:sldId id="432" r:id="rId84"/>
    <p:sldId id="396" r:id="rId85"/>
    <p:sldId id="430" r:id="rId86"/>
    <p:sldId id="630" r:id="rId87"/>
    <p:sldId id="631" r:id="rId88"/>
    <p:sldId id="632" r:id="rId89"/>
    <p:sldId id="634" r:id="rId90"/>
    <p:sldId id="633" r:id="rId91"/>
    <p:sldId id="433" r:id="rId92"/>
    <p:sldId id="434" r:id="rId93"/>
    <p:sldId id="620" r:id="rId94"/>
    <p:sldId id="465" r:id="rId95"/>
    <p:sldId id="435" r:id="rId96"/>
    <p:sldId id="647" r:id="rId97"/>
    <p:sldId id="641" r:id="rId98"/>
    <p:sldId id="639" r:id="rId99"/>
    <p:sldId id="640" r:id="rId100"/>
    <p:sldId id="642" r:id="rId101"/>
    <p:sldId id="643" r:id="rId102"/>
    <p:sldId id="646" r:id="rId103"/>
    <p:sldId id="644" r:id="rId104"/>
    <p:sldId id="672" r:id="rId105"/>
    <p:sldId id="687" r:id="rId106"/>
    <p:sldId id="673" r:id="rId107"/>
    <p:sldId id="645" r:id="rId108"/>
    <p:sldId id="649" r:id="rId109"/>
    <p:sldId id="681" r:id="rId110"/>
    <p:sldId id="680" r:id="rId111"/>
    <p:sldId id="682" r:id="rId112"/>
    <p:sldId id="648" r:id="rId113"/>
    <p:sldId id="650" r:id="rId114"/>
    <p:sldId id="662" r:id="rId115"/>
    <p:sldId id="663" r:id="rId116"/>
    <p:sldId id="436" r:id="rId117"/>
    <p:sldId id="619" r:id="rId118"/>
    <p:sldId id="679" r:id="rId119"/>
    <p:sldId id="684" r:id="rId120"/>
    <p:sldId id="685" r:id="rId121"/>
    <p:sldId id="675" r:id="rId122"/>
    <p:sldId id="676" r:id="rId123"/>
    <p:sldId id="677" r:id="rId124"/>
    <p:sldId id="678" r:id="rId125"/>
    <p:sldId id="683" r:id="rId126"/>
    <p:sldId id="686" r:id="rId127"/>
    <p:sldId id="674" r:id="rId128"/>
    <p:sldId id="467" r:id="rId129"/>
    <p:sldId id="571" r:id="rId130"/>
    <p:sldId id="437" r:id="rId131"/>
    <p:sldId id="438" r:id="rId132"/>
    <p:sldId id="475" r:id="rId133"/>
    <p:sldId id="635" r:id="rId134"/>
    <p:sldId id="363" r:id="rId135"/>
    <p:sldId id="364" r:id="rId136"/>
    <p:sldId id="449" r:id="rId137"/>
    <p:sldId id="548" r:id="rId138"/>
    <p:sldId id="618" r:id="rId139"/>
    <p:sldId id="562" r:id="rId140"/>
    <p:sldId id="390" r:id="rId141"/>
    <p:sldId id="350" r:id="rId142"/>
    <p:sldId id="382" r:id="rId143"/>
    <p:sldId id="564" r:id="rId144"/>
    <p:sldId id="389" r:id="rId145"/>
    <p:sldId id="565" r:id="rId146"/>
    <p:sldId id="376" r:id="rId147"/>
    <p:sldId id="393" r:id="rId148"/>
    <p:sldId id="638" r:id="rId149"/>
    <p:sldId id="576" r:id="rId150"/>
    <p:sldId id="617" r:id="rId151"/>
    <p:sldId id="351" r:id="rId152"/>
    <p:sldId id="563" r:id="rId153"/>
    <p:sldId id="352" r:id="rId154"/>
    <p:sldId id="353" r:id="rId155"/>
    <p:sldId id="354" r:id="rId156"/>
    <p:sldId id="355" r:id="rId157"/>
    <p:sldId id="356" r:id="rId158"/>
    <p:sldId id="636" r:id="rId159"/>
    <p:sldId id="344" r:id="rId160"/>
    <p:sldId id="359" r:id="rId161"/>
    <p:sldId id="360" r:id="rId162"/>
    <p:sldId id="361" r:id="rId163"/>
    <p:sldId id="362" r:id="rId164"/>
    <p:sldId id="637" r:id="rId165"/>
    <p:sldId id="307" r:id="rId166"/>
    <p:sldId id="308" r:id="rId167"/>
    <p:sldId id="325" r:id="rId168"/>
    <p:sldId id="346" r:id="rId169"/>
    <p:sldId id="347" r:id="rId170"/>
    <p:sldId id="348" r:id="rId171"/>
  </p:sldIdLst>
  <p:sldSz cx="9144000" cy="5143500" type="screen16x9"/>
  <p:notesSz cx="6858000" cy="9313863"/>
  <p:defaultTextStyle>
    <a:defPPr>
      <a:defRPr lang="en-US"/>
    </a:defPPr>
    <a:lvl1pPr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1pPr>
    <a:lvl2pPr marL="4572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2pPr>
    <a:lvl3pPr marL="9144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3pPr>
    <a:lvl4pPr marL="13716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4pPr>
    <a:lvl5pPr marL="1828800" algn="l" rtl="0" fontAlgn="base">
      <a:spcBef>
        <a:spcPct val="0"/>
      </a:spcBef>
      <a:spcAft>
        <a:spcPct val="0"/>
      </a:spcAft>
      <a:defRPr sz="2800" kern="1200">
        <a:solidFill>
          <a:schemeClr val="tx1"/>
        </a:solidFill>
        <a:latin typeface="Tahoma" panose="020B0604030504040204" pitchFamily="34"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ahom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30"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viewProps" Target="viewProps.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slide" Target="slides/slide167.xml"/><Relationship Id="rId177"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8B65CECA-1DB5-4AAA-BA31-42D4269065E4}"/>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0387" name="Rectangle 3">
            <a:extLst>
              <a:ext uri="{FF2B5EF4-FFF2-40B4-BE49-F238E27FC236}">
                <a16:creationId xmlns:a16="http://schemas.microsoft.com/office/drawing/2014/main" id="{A7D0A74F-62DE-44E7-9A42-52F11A2B525B}"/>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00388" name="Rectangle 4">
            <a:extLst>
              <a:ext uri="{FF2B5EF4-FFF2-40B4-BE49-F238E27FC236}">
                <a16:creationId xmlns:a16="http://schemas.microsoft.com/office/drawing/2014/main" id="{068275A3-9309-4F7A-B62D-92FBF9F872D3}"/>
              </a:ext>
            </a:extLst>
          </p:cNvPr>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400389" name="Rectangle 5">
            <a:extLst>
              <a:ext uri="{FF2B5EF4-FFF2-40B4-BE49-F238E27FC236}">
                <a16:creationId xmlns:a16="http://schemas.microsoft.com/office/drawing/2014/main" id="{5A6464CE-3F4A-4D61-B898-54329E30D968}"/>
              </a:ext>
            </a:extLst>
          </p:cNvPr>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BA6EE9B1-1D3A-4D05-AB33-9C6D33A57009}"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2">
            <a:extLst>
              <a:ext uri="{FF2B5EF4-FFF2-40B4-BE49-F238E27FC236}">
                <a16:creationId xmlns:a16="http://schemas.microsoft.com/office/drawing/2014/main" id="{7B57CF34-69F2-4A12-BA5F-249E2E3F29E1}"/>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9491" name="Rectangle 3">
            <a:extLst>
              <a:ext uri="{FF2B5EF4-FFF2-40B4-BE49-F238E27FC236}">
                <a16:creationId xmlns:a16="http://schemas.microsoft.com/office/drawing/2014/main" id="{2B72887B-F2B4-4599-AE77-DAD4156A0235}"/>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2772" name="Rectangle 4">
            <a:extLst>
              <a:ext uri="{FF2B5EF4-FFF2-40B4-BE49-F238E27FC236}">
                <a16:creationId xmlns:a16="http://schemas.microsoft.com/office/drawing/2014/main" id="{30216548-3DD5-494D-885A-04CB7AA129A2}"/>
              </a:ext>
            </a:extLst>
          </p:cNvPr>
          <p:cNvSpPr>
            <a:spLocks noGrp="1" noRot="1" noChangeAspect="1" noChangeArrowheads="1" noTextEdit="1"/>
          </p:cNvSpPr>
          <p:nvPr>
            <p:ph type="sldImg" idx="2"/>
          </p:nvPr>
        </p:nvSpPr>
        <p:spPr bwMode="auto">
          <a:xfrm>
            <a:off x="325438" y="698500"/>
            <a:ext cx="6208712"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3" name="Rectangle 5">
            <a:extLst>
              <a:ext uri="{FF2B5EF4-FFF2-40B4-BE49-F238E27FC236}">
                <a16:creationId xmlns:a16="http://schemas.microsoft.com/office/drawing/2014/main" id="{51A45FF3-20BE-45FE-A52F-CAE1B4C880DA}"/>
              </a:ext>
            </a:extLst>
          </p:cNvPr>
          <p:cNvSpPr>
            <a:spLocks noGrp="1" noChangeArrowheads="1"/>
          </p:cNvSpPr>
          <p:nvPr>
            <p:ph type="body" sz="quarter" idx="3"/>
          </p:nvPr>
        </p:nvSpPr>
        <p:spPr bwMode="auto">
          <a:xfrm>
            <a:off x="685800" y="4424363"/>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9494" name="Rectangle 6">
            <a:extLst>
              <a:ext uri="{FF2B5EF4-FFF2-40B4-BE49-F238E27FC236}">
                <a16:creationId xmlns:a16="http://schemas.microsoft.com/office/drawing/2014/main" id="{A425EB92-0EC5-4E01-AA4E-433C7945292A}"/>
              </a:ext>
            </a:extLst>
          </p:cNvPr>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19495" name="Rectangle 7">
            <a:extLst>
              <a:ext uri="{FF2B5EF4-FFF2-40B4-BE49-F238E27FC236}">
                <a16:creationId xmlns:a16="http://schemas.microsoft.com/office/drawing/2014/main" id="{362F77D1-AAFE-45BC-AB24-C9E44BEBDF99}"/>
              </a:ext>
            </a:extLst>
          </p:cNvPr>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48A1DBEA-0E30-4365-A3FB-09017BA9DDE9}"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36C3F723-E4E7-4137-9E20-2CEA64A88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3668D5F-CE6B-4D46-86D9-93AB626CE081}" type="slidenum">
              <a:rPr lang="en-US" altLang="en-US" sz="1200">
                <a:latin typeface="Arial" panose="020B0604020202020204" pitchFamily="34" charset="0"/>
              </a:rPr>
              <a:pPr eaLnBrk="1" hangingPunct="1"/>
              <a:t>1</a:t>
            </a:fld>
            <a:endParaRPr lang="en-US" altLang="en-US" sz="1200">
              <a:latin typeface="Arial" panose="020B0604020202020204" pitchFamily="34" charset="0"/>
            </a:endParaRPr>
          </a:p>
        </p:txBody>
      </p:sp>
      <p:sp>
        <p:nvSpPr>
          <p:cNvPr id="34818" name="Rectangle 2">
            <a:extLst>
              <a:ext uri="{FF2B5EF4-FFF2-40B4-BE49-F238E27FC236}">
                <a16:creationId xmlns:a16="http://schemas.microsoft.com/office/drawing/2014/main" id="{1E8BD267-B1AF-48A4-B6E0-8FB391CAEA37}"/>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4DE92A8-467F-4B16-A4B1-6849A05027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E9B1BB86-A7E8-4FCD-8597-E071AAD3B87D}"/>
              </a:ext>
            </a:extLst>
          </p:cNvPr>
          <p:cNvSpPr>
            <a:spLocks noGrp="1" noRot="1" noChangeAspect="1" noTextEdit="1"/>
          </p:cNvSpPr>
          <p:nvPr>
            <p:ph type="sldImg"/>
          </p:nvPr>
        </p:nvSpPr>
        <p:spPr>
          <a:ln/>
        </p:spPr>
      </p:sp>
      <p:sp>
        <p:nvSpPr>
          <p:cNvPr id="57346" name="Notes Placeholder 2">
            <a:extLst>
              <a:ext uri="{FF2B5EF4-FFF2-40B4-BE49-F238E27FC236}">
                <a16:creationId xmlns:a16="http://schemas.microsoft.com/office/drawing/2014/main" id="{8F6DF04B-9365-4DC6-8A6E-8A5B642022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7" name="Slide Number Placeholder 3">
            <a:extLst>
              <a:ext uri="{FF2B5EF4-FFF2-40B4-BE49-F238E27FC236}">
                <a16:creationId xmlns:a16="http://schemas.microsoft.com/office/drawing/2014/main" id="{DBFC662A-0FC6-4E46-88D5-F209965E51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DFC265C-BF26-42CA-915F-0A7F2FA3F08B}"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a:extLst>
              <a:ext uri="{FF2B5EF4-FFF2-40B4-BE49-F238E27FC236}">
                <a16:creationId xmlns:a16="http://schemas.microsoft.com/office/drawing/2014/main" id="{8A3490B3-AB95-4258-8931-A55562D274F1}"/>
              </a:ext>
            </a:extLst>
          </p:cNvPr>
          <p:cNvSpPr>
            <a:spLocks noGrp="1" noRot="1" noChangeAspect="1" noTextEdit="1"/>
          </p:cNvSpPr>
          <p:nvPr>
            <p:ph type="sldImg"/>
          </p:nvPr>
        </p:nvSpPr>
        <p:spPr>
          <a:ln/>
        </p:spPr>
      </p:sp>
      <p:sp>
        <p:nvSpPr>
          <p:cNvPr id="250882" name="Notes Placeholder 2">
            <a:extLst>
              <a:ext uri="{FF2B5EF4-FFF2-40B4-BE49-F238E27FC236}">
                <a16:creationId xmlns:a16="http://schemas.microsoft.com/office/drawing/2014/main" id="{A720713C-ABD3-4D59-8209-A76C436BC9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It is</a:t>
            </a:r>
          </a:p>
        </p:txBody>
      </p:sp>
      <p:sp>
        <p:nvSpPr>
          <p:cNvPr id="250883" name="Slide Number Placeholder 3">
            <a:extLst>
              <a:ext uri="{FF2B5EF4-FFF2-40B4-BE49-F238E27FC236}">
                <a16:creationId xmlns:a16="http://schemas.microsoft.com/office/drawing/2014/main" id="{5E8BAC44-E94B-419B-978A-DA5D964AAC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D7F9340-69A2-4C76-AB95-286EFC2AAD83}" type="slidenum">
              <a:rPr lang="en-US" altLang="en-US" sz="1200">
                <a:latin typeface="Arial" panose="020B0604020202020204" pitchFamily="34" charset="0"/>
              </a:rPr>
              <a:pPr eaLnBrk="1" hangingPunct="1"/>
              <a:t>113</a:t>
            </a:fld>
            <a:endParaRPr lang="en-US" altLang="en-US" sz="1200">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a:extLst>
              <a:ext uri="{FF2B5EF4-FFF2-40B4-BE49-F238E27FC236}">
                <a16:creationId xmlns:a16="http://schemas.microsoft.com/office/drawing/2014/main" id="{B13D7AA7-A7A3-49F3-9EE3-AF6E1344D2FC}"/>
              </a:ext>
            </a:extLst>
          </p:cNvPr>
          <p:cNvSpPr>
            <a:spLocks noGrp="1" noRot="1" noChangeAspect="1" noTextEdit="1"/>
          </p:cNvSpPr>
          <p:nvPr>
            <p:ph type="sldImg"/>
          </p:nvPr>
        </p:nvSpPr>
        <p:spPr>
          <a:ln/>
        </p:spPr>
      </p:sp>
      <p:sp>
        <p:nvSpPr>
          <p:cNvPr id="252930" name="Notes Placeholder 2">
            <a:extLst>
              <a:ext uri="{FF2B5EF4-FFF2-40B4-BE49-F238E27FC236}">
                <a16:creationId xmlns:a16="http://schemas.microsoft.com/office/drawing/2014/main" id="{1481920C-6D4D-4FBF-9110-A79F0D9CFB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It is</a:t>
            </a:r>
          </a:p>
        </p:txBody>
      </p:sp>
      <p:sp>
        <p:nvSpPr>
          <p:cNvPr id="252931" name="Slide Number Placeholder 3">
            <a:extLst>
              <a:ext uri="{FF2B5EF4-FFF2-40B4-BE49-F238E27FC236}">
                <a16:creationId xmlns:a16="http://schemas.microsoft.com/office/drawing/2014/main" id="{6020687E-03D4-4F20-AF94-2BB93DBFE5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147115C-596D-4D1F-B2B0-C48ED2838F74}" type="slidenum">
              <a:rPr lang="en-US" altLang="en-US" sz="1200">
                <a:latin typeface="Arial" panose="020B0604020202020204" pitchFamily="34" charset="0"/>
              </a:rPr>
              <a:pPr eaLnBrk="1" hangingPunct="1"/>
              <a:t>114</a:t>
            </a:fld>
            <a:endParaRPr lang="en-US" altLang="en-US" sz="1200">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a:extLst>
              <a:ext uri="{FF2B5EF4-FFF2-40B4-BE49-F238E27FC236}">
                <a16:creationId xmlns:a16="http://schemas.microsoft.com/office/drawing/2014/main" id="{14176587-BDD4-43B4-8E32-7275C0641C38}"/>
              </a:ext>
            </a:extLst>
          </p:cNvPr>
          <p:cNvSpPr>
            <a:spLocks noGrp="1" noRot="1" noChangeAspect="1" noTextEdit="1"/>
          </p:cNvSpPr>
          <p:nvPr>
            <p:ph type="sldImg"/>
          </p:nvPr>
        </p:nvSpPr>
        <p:spPr>
          <a:ln/>
        </p:spPr>
      </p:sp>
      <p:sp>
        <p:nvSpPr>
          <p:cNvPr id="254978" name="Notes Placeholder 2">
            <a:extLst>
              <a:ext uri="{FF2B5EF4-FFF2-40B4-BE49-F238E27FC236}">
                <a16:creationId xmlns:a16="http://schemas.microsoft.com/office/drawing/2014/main" id="{B25ED19A-82A3-45EF-B69C-8AF56374C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4979" name="Slide Number Placeholder 3">
            <a:extLst>
              <a:ext uri="{FF2B5EF4-FFF2-40B4-BE49-F238E27FC236}">
                <a16:creationId xmlns:a16="http://schemas.microsoft.com/office/drawing/2014/main" id="{89BF661D-1A81-4548-9C92-52112B4532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85604D9-0954-4610-8A37-23F21B9B164E}" type="slidenum">
              <a:rPr lang="en-US" altLang="en-US" sz="1200">
                <a:latin typeface="Arial" panose="020B0604020202020204" pitchFamily="34" charset="0"/>
              </a:rPr>
              <a:pPr eaLnBrk="1" hangingPunct="1"/>
              <a:t>115</a:t>
            </a:fld>
            <a:endParaRPr lang="en-US" altLang="en-US" sz="1200">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a:extLst>
              <a:ext uri="{FF2B5EF4-FFF2-40B4-BE49-F238E27FC236}">
                <a16:creationId xmlns:a16="http://schemas.microsoft.com/office/drawing/2014/main" id="{1222E02D-0878-47AD-BAA7-362652C40F60}"/>
              </a:ext>
            </a:extLst>
          </p:cNvPr>
          <p:cNvSpPr>
            <a:spLocks noGrp="1" noRot="1" noChangeAspect="1" noTextEdit="1"/>
          </p:cNvSpPr>
          <p:nvPr>
            <p:ph type="sldImg"/>
          </p:nvPr>
        </p:nvSpPr>
        <p:spPr>
          <a:ln/>
        </p:spPr>
      </p:sp>
      <p:sp>
        <p:nvSpPr>
          <p:cNvPr id="258050" name="Notes Placeholder 2">
            <a:extLst>
              <a:ext uri="{FF2B5EF4-FFF2-40B4-BE49-F238E27FC236}">
                <a16:creationId xmlns:a16="http://schemas.microsoft.com/office/drawing/2014/main" id="{B497A798-8B39-4CEE-AF4D-F5CB22CDBA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It is</a:t>
            </a:r>
          </a:p>
        </p:txBody>
      </p:sp>
      <p:sp>
        <p:nvSpPr>
          <p:cNvPr id="258051" name="Slide Number Placeholder 3">
            <a:extLst>
              <a:ext uri="{FF2B5EF4-FFF2-40B4-BE49-F238E27FC236}">
                <a16:creationId xmlns:a16="http://schemas.microsoft.com/office/drawing/2014/main" id="{424D69AC-B147-4A65-ACF8-D82E0C202E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701A298-BE88-4119-AC8F-E1A15EC15AFD}" type="slidenum">
              <a:rPr lang="en-US" altLang="en-US" sz="1200">
                <a:latin typeface="Arial" panose="020B0604020202020204" pitchFamily="34" charset="0"/>
              </a:rPr>
              <a:pPr eaLnBrk="1" hangingPunct="1"/>
              <a:t>117</a:t>
            </a:fld>
            <a:endParaRPr lang="en-US" altLang="en-US" sz="1200">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a:extLst>
              <a:ext uri="{FF2B5EF4-FFF2-40B4-BE49-F238E27FC236}">
                <a16:creationId xmlns:a16="http://schemas.microsoft.com/office/drawing/2014/main" id="{8C780E21-1D5A-4911-A39A-21717103F836}"/>
              </a:ext>
            </a:extLst>
          </p:cNvPr>
          <p:cNvSpPr>
            <a:spLocks noGrp="1" noRot="1" noChangeAspect="1" noTextEdit="1"/>
          </p:cNvSpPr>
          <p:nvPr>
            <p:ph type="sldImg"/>
          </p:nvPr>
        </p:nvSpPr>
        <p:spPr>
          <a:ln/>
        </p:spPr>
      </p:sp>
      <p:sp>
        <p:nvSpPr>
          <p:cNvPr id="260098" name="Notes Placeholder 2">
            <a:extLst>
              <a:ext uri="{FF2B5EF4-FFF2-40B4-BE49-F238E27FC236}">
                <a16:creationId xmlns:a16="http://schemas.microsoft.com/office/drawing/2014/main" id="{8FB8F840-D90C-4707-BEA4-4793817498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It is</a:t>
            </a:r>
          </a:p>
        </p:txBody>
      </p:sp>
      <p:sp>
        <p:nvSpPr>
          <p:cNvPr id="260099" name="Slide Number Placeholder 3">
            <a:extLst>
              <a:ext uri="{FF2B5EF4-FFF2-40B4-BE49-F238E27FC236}">
                <a16:creationId xmlns:a16="http://schemas.microsoft.com/office/drawing/2014/main" id="{5AC0E94F-806A-4F1B-802A-F6BDECB280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D69ECD4-8CFF-411E-B389-A7888BE64217}" type="slidenum">
              <a:rPr lang="en-US" altLang="en-US" sz="1200">
                <a:latin typeface="Arial" panose="020B0604020202020204" pitchFamily="34" charset="0"/>
              </a:rPr>
              <a:pPr eaLnBrk="1" hangingPunct="1"/>
              <a:t>118</a:t>
            </a:fld>
            <a:endParaRPr lang="en-US" altLang="en-US" sz="1200">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a:extLst>
              <a:ext uri="{FF2B5EF4-FFF2-40B4-BE49-F238E27FC236}">
                <a16:creationId xmlns:a16="http://schemas.microsoft.com/office/drawing/2014/main" id="{C4E94502-14EC-45F5-A3EA-C78CA617833C}"/>
              </a:ext>
            </a:extLst>
          </p:cNvPr>
          <p:cNvSpPr>
            <a:spLocks noGrp="1" noRot="1" noChangeAspect="1" noTextEdit="1"/>
          </p:cNvSpPr>
          <p:nvPr>
            <p:ph type="sldImg"/>
          </p:nvPr>
        </p:nvSpPr>
        <p:spPr>
          <a:ln/>
        </p:spPr>
      </p:sp>
      <p:sp>
        <p:nvSpPr>
          <p:cNvPr id="262146" name="Notes Placeholder 2">
            <a:extLst>
              <a:ext uri="{FF2B5EF4-FFF2-40B4-BE49-F238E27FC236}">
                <a16:creationId xmlns:a16="http://schemas.microsoft.com/office/drawing/2014/main" id="{A1E5315E-822C-46B9-A493-8520C66449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It is</a:t>
            </a:r>
          </a:p>
        </p:txBody>
      </p:sp>
      <p:sp>
        <p:nvSpPr>
          <p:cNvPr id="262147" name="Slide Number Placeholder 3">
            <a:extLst>
              <a:ext uri="{FF2B5EF4-FFF2-40B4-BE49-F238E27FC236}">
                <a16:creationId xmlns:a16="http://schemas.microsoft.com/office/drawing/2014/main" id="{70CFB6DB-FE9C-47DF-9853-CBFCFD6537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7A120DA-C2E3-494E-A131-321A64C2DAD0}" type="slidenum">
              <a:rPr lang="en-US" altLang="en-US" sz="1200">
                <a:latin typeface="Arial" panose="020B0604020202020204" pitchFamily="34" charset="0"/>
              </a:rPr>
              <a:pPr eaLnBrk="1" hangingPunct="1"/>
              <a:t>119</a:t>
            </a:fld>
            <a:endParaRPr lang="en-US" altLang="en-US" sz="1200">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a:extLst>
              <a:ext uri="{FF2B5EF4-FFF2-40B4-BE49-F238E27FC236}">
                <a16:creationId xmlns:a16="http://schemas.microsoft.com/office/drawing/2014/main" id="{CF4FDE06-A78B-4015-9290-C02E9DFE85EF}"/>
              </a:ext>
            </a:extLst>
          </p:cNvPr>
          <p:cNvSpPr>
            <a:spLocks noGrp="1" noRot="1" noChangeAspect="1" noTextEdit="1"/>
          </p:cNvSpPr>
          <p:nvPr>
            <p:ph type="sldImg"/>
          </p:nvPr>
        </p:nvSpPr>
        <p:spPr>
          <a:ln/>
        </p:spPr>
      </p:sp>
      <p:sp>
        <p:nvSpPr>
          <p:cNvPr id="264194" name="Notes Placeholder 2">
            <a:extLst>
              <a:ext uri="{FF2B5EF4-FFF2-40B4-BE49-F238E27FC236}">
                <a16:creationId xmlns:a16="http://schemas.microsoft.com/office/drawing/2014/main" id="{8D978FB4-6F0C-467E-8E5D-07068BA58E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4195" name="Slide Number Placeholder 3">
            <a:extLst>
              <a:ext uri="{FF2B5EF4-FFF2-40B4-BE49-F238E27FC236}">
                <a16:creationId xmlns:a16="http://schemas.microsoft.com/office/drawing/2014/main" id="{7DE19E77-01E7-42EA-8A83-F414B7962F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B8C895C-DCEB-447E-A47B-906110C6CE0F}" type="slidenum">
              <a:rPr lang="en-US" altLang="en-US" sz="1200">
                <a:latin typeface="Arial" panose="020B0604020202020204" pitchFamily="34" charset="0"/>
              </a:rPr>
              <a:pPr eaLnBrk="1" hangingPunct="1"/>
              <a:t>120</a:t>
            </a:fld>
            <a:endParaRPr lang="en-US" altLang="en-US" sz="1200">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a:extLst>
              <a:ext uri="{FF2B5EF4-FFF2-40B4-BE49-F238E27FC236}">
                <a16:creationId xmlns:a16="http://schemas.microsoft.com/office/drawing/2014/main" id="{40DDD54D-611E-4379-B017-CDF0C74E8541}"/>
              </a:ext>
            </a:extLst>
          </p:cNvPr>
          <p:cNvSpPr>
            <a:spLocks noGrp="1" noRot="1" noChangeAspect="1" noTextEdit="1"/>
          </p:cNvSpPr>
          <p:nvPr>
            <p:ph type="sldImg"/>
          </p:nvPr>
        </p:nvSpPr>
        <p:spPr>
          <a:ln/>
        </p:spPr>
      </p:sp>
      <p:sp>
        <p:nvSpPr>
          <p:cNvPr id="266242" name="Notes Placeholder 2">
            <a:extLst>
              <a:ext uri="{FF2B5EF4-FFF2-40B4-BE49-F238E27FC236}">
                <a16:creationId xmlns:a16="http://schemas.microsoft.com/office/drawing/2014/main" id="{DB89B61A-0DC3-4A20-A055-E2EA76E1B6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43" name="Slide Number Placeholder 3">
            <a:extLst>
              <a:ext uri="{FF2B5EF4-FFF2-40B4-BE49-F238E27FC236}">
                <a16:creationId xmlns:a16="http://schemas.microsoft.com/office/drawing/2014/main" id="{CA960C06-69A6-4B21-BB43-F5B2B4E46F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AA3EA7C-CD43-4B25-ABDE-218E61429BA9}" type="slidenum">
              <a:rPr lang="en-US" altLang="en-US" sz="1200">
                <a:latin typeface="Arial" panose="020B0604020202020204" pitchFamily="34" charset="0"/>
              </a:rPr>
              <a:pPr eaLnBrk="1" hangingPunct="1"/>
              <a:t>121</a:t>
            </a:fld>
            <a:endParaRPr lang="en-US" altLang="en-US" sz="1200">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a:extLst>
              <a:ext uri="{FF2B5EF4-FFF2-40B4-BE49-F238E27FC236}">
                <a16:creationId xmlns:a16="http://schemas.microsoft.com/office/drawing/2014/main" id="{798B3F83-6B21-4DBD-B0E8-3435CC3C4495}"/>
              </a:ext>
            </a:extLst>
          </p:cNvPr>
          <p:cNvSpPr>
            <a:spLocks noGrp="1" noRot="1" noChangeAspect="1" noTextEdit="1"/>
          </p:cNvSpPr>
          <p:nvPr>
            <p:ph type="sldImg"/>
          </p:nvPr>
        </p:nvSpPr>
        <p:spPr>
          <a:ln/>
        </p:spPr>
      </p:sp>
      <p:sp>
        <p:nvSpPr>
          <p:cNvPr id="268290" name="Notes Placeholder 2">
            <a:extLst>
              <a:ext uri="{FF2B5EF4-FFF2-40B4-BE49-F238E27FC236}">
                <a16:creationId xmlns:a16="http://schemas.microsoft.com/office/drawing/2014/main" id="{16FDBDAF-F1D2-4C30-B85D-F1EE56A14D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8291" name="Slide Number Placeholder 3">
            <a:extLst>
              <a:ext uri="{FF2B5EF4-FFF2-40B4-BE49-F238E27FC236}">
                <a16:creationId xmlns:a16="http://schemas.microsoft.com/office/drawing/2014/main" id="{2FDF360E-CB30-4F43-8ACC-492A023E6B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D0F8F0C-246D-42B8-A348-B6AEBE9B843A}" type="slidenum">
              <a:rPr lang="en-US" altLang="en-US" sz="1200">
                <a:latin typeface="Arial" panose="020B0604020202020204" pitchFamily="34" charset="0"/>
              </a:rPr>
              <a:pPr eaLnBrk="1" hangingPunct="1"/>
              <a:t>122</a:t>
            </a:fld>
            <a:endParaRPr lang="en-US" altLang="en-US" sz="1200">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a:extLst>
              <a:ext uri="{FF2B5EF4-FFF2-40B4-BE49-F238E27FC236}">
                <a16:creationId xmlns:a16="http://schemas.microsoft.com/office/drawing/2014/main" id="{F1FA8868-01C1-4A42-AB9D-E59A6183D864}"/>
              </a:ext>
            </a:extLst>
          </p:cNvPr>
          <p:cNvSpPr>
            <a:spLocks noGrp="1" noRot="1" noChangeAspect="1" noTextEdit="1"/>
          </p:cNvSpPr>
          <p:nvPr>
            <p:ph type="sldImg"/>
          </p:nvPr>
        </p:nvSpPr>
        <p:spPr>
          <a:ln/>
        </p:spPr>
      </p:sp>
      <p:sp>
        <p:nvSpPr>
          <p:cNvPr id="270338" name="Notes Placeholder 2">
            <a:extLst>
              <a:ext uri="{FF2B5EF4-FFF2-40B4-BE49-F238E27FC236}">
                <a16:creationId xmlns:a16="http://schemas.microsoft.com/office/drawing/2014/main" id="{63D9B767-6298-462E-8F8E-FBB7396014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0339" name="Slide Number Placeholder 3">
            <a:extLst>
              <a:ext uri="{FF2B5EF4-FFF2-40B4-BE49-F238E27FC236}">
                <a16:creationId xmlns:a16="http://schemas.microsoft.com/office/drawing/2014/main" id="{37BB0DFC-CEE8-4A28-9D04-2981012818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6883D0E-CC9A-4FEF-BEC1-9FF9EEAF8EF9}" type="slidenum">
              <a:rPr lang="en-US" altLang="en-US" sz="1200">
                <a:latin typeface="Arial" panose="020B0604020202020204" pitchFamily="34" charset="0"/>
              </a:rPr>
              <a:pPr eaLnBrk="1" hangingPunct="1"/>
              <a:t>123</a:t>
            </a:fld>
            <a:endParaRPr lang="en-US" altLang="en-US" sz="12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336CBF87-8C40-4D92-833A-83F627B1CCEF}"/>
              </a:ext>
            </a:extLst>
          </p:cNvPr>
          <p:cNvSpPr>
            <a:spLocks noGrp="1" noRot="1" noChangeAspect="1" noTextEdit="1"/>
          </p:cNvSpPr>
          <p:nvPr>
            <p:ph type="sldImg"/>
          </p:nvPr>
        </p:nvSpPr>
        <p:spPr>
          <a:ln/>
        </p:spPr>
      </p:sp>
      <p:sp>
        <p:nvSpPr>
          <p:cNvPr id="59394" name="Notes Placeholder 2">
            <a:extLst>
              <a:ext uri="{FF2B5EF4-FFF2-40B4-BE49-F238E27FC236}">
                <a16:creationId xmlns:a16="http://schemas.microsoft.com/office/drawing/2014/main" id="{1C796290-4D0C-48FD-92DE-28B1A4C65E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5" name="Slide Number Placeholder 3">
            <a:extLst>
              <a:ext uri="{FF2B5EF4-FFF2-40B4-BE49-F238E27FC236}">
                <a16:creationId xmlns:a16="http://schemas.microsoft.com/office/drawing/2014/main" id="{72579930-9BF7-4D35-B495-5B41EE729C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1BF3AE9-EA7A-48D7-9005-6291320E6848}" type="slidenum">
              <a:rPr lang="en-US" altLang="en-US" sz="1200">
                <a:latin typeface="Arial" panose="020B0604020202020204" pitchFamily="34" charset="0"/>
              </a:rPr>
              <a:pPr eaLnBrk="1" hangingPunct="1"/>
              <a:t>15</a:t>
            </a:fld>
            <a:endParaRPr lang="en-US" altLang="en-US" sz="1200">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a:extLst>
              <a:ext uri="{FF2B5EF4-FFF2-40B4-BE49-F238E27FC236}">
                <a16:creationId xmlns:a16="http://schemas.microsoft.com/office/drawing/2014/main" id="{3FB32512-C061-4B1C-98DB-1831C38930B0}"/>
              </a:ext>
            </a:extLst>
          </p:cNvPr>
          <p:cNvSpPr>
            <a:spLocks noGrp="1" noRot="1" noChangeAspect="1" noTextEdit="1"/>
          </p:cNvSpPr>
          <p:nvPr>
            <p:ph type="sldImg"/>
          </p:nvPr>
        </p:nvSpPr>
        <p:spPr>
          <a:ln/>
        </p:spPr>
      </p:sp>
      <p:sp>
        <p:nvSpPr>
          <p:cNvPr id="272386" name="Notes Placeholder 2">
            <a:extLst>
              <a:ext uri="{FF2B5EF4-FFF2-40B4-BE49-F238E27FC236}">
                <a16:creationId xmlns:a16="http://schemas.microsoft.com/office/drawing/2014/main" id="{390B4CF2-359F-400E-AFC5-B05366E29B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2387" name="Slide Number Placeholder 3">
            <a:extLst>
              <a:ext uri="{FF2B5EF4-FFF2-40B4-BE49-F238E27FC236}">
                <a16:creationId xmlns:a16="http://schemas.microsoft.com/office/drawing/2014/main" id="{0564EC7B-C9A3-4F0D-AC3E-8C84D55008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8700B3D-042B-47B9-BFE5-86AE408F9C78}" type="slidenum">
              <a:rPr lang="en-US" altLang="en-US" sz="1200">
                <a:latin typeface="Arial" panose="020B0604020202020204" pitchFamily="34" charset="0"/>
              </a:rPr>
              <a:pPr eaLnBrk="1" hangingPunct="1"/>
              <a:t>124</a:t>
            </a:fld>
            <a:endParaRPr lang="en-US" altLang="en-US" sz="1200">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B3083CE4-0003-4EC0-A2D1-13E22B47707A}"/>
              </a:ext>
            </a:extLst>
          </p:cNvPr>
          <p:cNvSpPr>
            <a:spLocks noGrp="1" noRot="1" noChangeAspect="1" noTextEdit="1"/>
          </p:cNvSpPr>
          <p:nvPr>
            <p:ph type="sldImg"/>
          </p:nvPr>
        </p:nvSpPr>
        <p:spPr>
          <a:ln/>
        </p:spPr>
      </p:sp>
      <p:sp>
        <p:nvSpPr>
          <p:cNvPr id="274434" name="Notes Placeholder 2">
            <a:extLst>
              <a:ext uri="{FF2B5EF4-FFF2-40B4-BE49-F238E27FC236}">
                <a16:creationId xmlns:a16="http://schemas.microsoft.com/office/drawing/2014/main" id="{78322D4D-5747-4448-83F5-D9FCBE2B48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4435" name="Slide Number Placeholder 3">
            <a:extLst>
              <a:ext uri="{FF2B5EF4-FFF2-40B4-BE49-F238E27FC236}">
                <a16:creationId xmlns:a16="http://schemas.microsoft.com/office/drawing/2014/main" id="{957D15CC-E72B-4433-A49D-B87FC5DE24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37E1020-A272-48BC-9100-99FB8AA0D57E}" type="slidenum">
              <a:rPr lang="en-US" altLang="en-US" sz="1200">
                <a:latin typeface="Arial" panose="020B0604020202020204" pitchFamily="34" charset="0"/>
              </a:rPr>
              <a:pPr eaLnBrk="1" hangingPunct="1"/>
              <a:t>125</a:t>
            </a:fld>
            <a:endParaRPr lang="en-US" altLang="en-US" sz="1200">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a:extLst>
              <a:ext uri="{FF2B5EF4-FFF2-40B4-BE49-F238E27FC236}">
                <a16:creationId xmlns:a16="http://schemas.microsoft.com/office/drawing/2014/main" id="{E31CCB03-5E0F-45BC-AE0A-810B775105DC}"/>
              </a:ext>
            </a:extLst>
          </p:cNvPr>
          <p:cNvSpPr>
            <a:spLocks noGrp="1" noRot="1" noChangeAspect="1" noTextEdit="1"/>
          </p:cNvSpPr>
          <p:nvPr>
            <p:ph type="sldImg"/>
          </p:nvPr>
        </p:nvSpPr>
        <p:spPr>
          <a:ln/>
        </p:spPr>
      </p:sp>
      <p:sp>
        <p:nvSpPr>
          <p:cNvPr id="277506" name="Notes Placeholder 2">
            <a:extLst>
              <a:ext uri="{FF2B5EF4-FFF2-40B4-BE49-F238E27FC236}">
                <a16:creationId xmlns:a16="http://schemas.microsoft.com/office/drawing/2014/main" id="{4D903644-7D74-4615-A360-400239B2DB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7507" name="Slide Number Placeholder 3">
            <a:extLst>
              <a:ext uri="{FF2B5EF4-FFF2-40B4-BE49-F238E27FC236}">
                <a16:creationId xmlns:a16="http://schemas.microsoft.com/office/drawing/2014/main" id="{ED4DA4DA-2454-498C-BFA7-9E428E2E04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99846CE-86BD-423B-8F16-7491565E83C0}" type="slidenum">
              <a:rPr lang="en-US" altLang="en-US" sz="1200">
                <a:latin typeface="Arial" panose="020B0604020202020204" pitchFamily="34" charset="0"/>
              </a:rPr>
              <a:pPr eaLnBrk="1" hangingPunct="1"/>
              <a:t>127</a:t>
            </a:fld>
            <a:endParaRPr lang="en-US" altLang="en-US" sz="1200">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a:extLst>
              <a:ext uri="{FF2B5EF4-FFF2-40B4-BE49-F238E27FC236}">
                <a16:creationId xmlns:a16="http://schemas.microsoft.com/office/drawing/2014/main" id="{6BEF3418-14F2-44AF-91F7-432CE9B6CA19}"/>
              </a:ext>
            </a:extLst>
          </p:cNvPr>
          <p:cNvSpPr>
            <a:spLocks noGrp="1" noRot="1" noChangeAspect="1" noTextEdit="1"/>
          </p:cNvSpPr>
          <p:nvPr>
            <p:ph type="sldImg"/>
          </p:nvPr>
        </p:nvSpPr>
        <p:spPr>
          <a:ln/>
        </p:spPr>
      </p:sp>
      <p:sp>
        <p:nvSpPr>
          <p:cNvPr id="279554" name="Notes Placeholder 2">
            <a:extLst>
              <a:ext uri="{FF2B5EF4-FFF2-40B4-BE49-F238E27FC236}">
                <a16:creationId xmlns:a16="http://schemas.microsoft.com/office/drawing/2014/main" id="{8D040C5E-97D4-429A-92F7-8FFCCBEF5A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9555" name="Slide Number Placeholder 3">
            <a:extLst>
              <a:ext uri="{FF2B5EF4-FFF2-40B4-BE49-F238E27FC236}">
                <a16:creationId xmlns:a16="http://schemas.microsoft.com/office/drawing/2014/main" id="{FE08E0A0-2A2B-4BD9-AE45-05C05B264D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48E1F9A-31A1-4C4E-B919-293B76AE9F23}" type="slidenum">
              <a:rPr lang="en-US" altLang="en-US" sz="1200">
                <a:latin typeface="Arial" panose="020B0604020202020204" pitchFamily="34" charset="0"/>
              </a:rPr>
              <a:pPr eaLnBrk="1" hangingPunct="1"/>
              <a:t>128</a:t>
            </a:fld>
            <a:endParaRPr lang="en-US" altLang="en-US" sz="1200">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a:extLst>
              <a:ext uri="{FF2B5EF4-FFF2-40B4-BE49-F238E27FC236}">
                <a16:creationId xmlns:a16="http://schemas.microsoft.com/office/drawing/2014/main" id="{06A40F03-2076-4504-B742-3A49FE979B79}"/>
              </a:ext>
            </a:extLst>
          </p:cNvPr>
          <p:cNvSpPr>
            <a:spLocks noGrp="1" noRot="1" noChangeAspect="1" noTextEdit="1"/>
          </p:cNvSpPr>
          <p:nvPr>
            <p:ph type="sldImg"/>
          </p:nvPr>
        </p:nvSpPr>
        <p:spPr>
          <a:ln/>
        </p:spPr>
      </p:sp>
      <p:sp>
        <p:nvSpPr>
          <p:cNvPr id="281602" name="Notes Placeholder 2">
            <a:extLst>
              <a:ext uri="{FF2B5EF4-FFF2-40B4-BE49-F238E27FC236}">
                <a16:creationId xmlns:a16="http://schemas.microsoft.com/office/drawing/2014/main" id="{2E70DBBE-9FC5-4096-85CA-43FE0FEF4D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1603" name="Slide Number Placeholder 3">
            <a:extLst>
              <a:ext uri="{FF2B5EF4-FFF2-40B4-BE49-F238E27FC236}">
                <a16:creationId xmlns:a16="http://schemas.microsoft.com/office/drawing/2014/main" id="{05D7D6B9-3EA2-462B-8E7A-F9A12D776C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FE59C6F-D155-476D-AF93-2FC0D8774116}" type="slidenum">
              <a:rPr lang="en-US" altLang="en-US" sz="1200">
                <a:latin typeface="Arial" panose="020B0604020202020204" pitchFamily="34" charset="0"/>
              </a:rPr>
              <a:pPr eaLnBrk="1" hangingPunct="1"/>
              <a:t>129</a:t>
            </a:fld>
            <a:endParaRPr lang="en-US" altLang="en-US" sz="1200">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a:extLst>
              <a:ext uri="{FF2B5EF4-FFF2-40B4-BE49-F238E27FC236}">
                <a16:creationId xmlns:a16="http://schemas.microsoft.com/office/drawing/2014/main" id="{85A78754-1207-4DA2-AF4E-A75A66D3F793}"/>
              </a:ext>
            </a:extLst>
          </p:cNvPr>
          <p:cNvSpPr>
            <a:spLocks noGrp="1" noRot="1" noChangeAspect="1" noTextEdit="1"/>
          </p:cNvSpPr>
          <p:nvPr>
            <p:ph type="sldImg"/>
          </p:nvPr>
        </p:nvSpPr>
        <p:spPr>
          <a:ln/>
        </p:spPr>
      </p:sp>
      <p:sp>
        <p:nvSpPr>
          <p:cNvPr id="283650" name="Notes Placeholder 2">
            <a:extLst>
              <a:ext uri="{FF2B5EF4-FFF2-40B4-BE49-F238E27FC236}">
                <a16:creationId xmlns:a16="http://schemas.microsoft.com/office/drawing/2014/main" id="{B8F6393B-02BB-43FC-93BD-6C8272C2EE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3651" name="Slide Number Placeholder 3">
            <a:extLst>
              <a:ext uri="{FF2B5EF4-FFF2-40B4-BE49-F238E27FC236}">
                <a16:creationId xmlns:a16="http://schemas.microsoft.com/office/drawing/2014/main" id="{7F55F954-22B2-4273-9989-A1DFDAF45E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3B77E6F-ED2F-4B82-AEB4-A76984162D8D}" type="slidenum">
              <a:rPr lang="en-US" altLang="en-US" sz="1200">
                <a:latin typeface="Arial" panose="020B0604020202020204" pitchFamily="34" charset="0"/>
              </a:rPr>
              <a:pPr eaLnBrk="1" hangingPunct="1"/>
              <a:t>130</a:t>
            </a:fld>
            <a:endParaRPr lang="en-US" altLang="en-US" sz="1200">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a:extLst>
              <a:ext uri="{FF2B5EF4-FFF2-40B4-BE49-F238E27FC236}">
                <a16:creationId xmlns:a16="http://schemas.microsoft.com/office/drawing/2014/main" id="{73E23459-47F8-4606-8154-595B30D01912}"/>
              </a:ext>
            </a:extLst>
          </p:cNvPr>
          <p:cNvSpPr>
            <a:spLocks noGrp="1" noRot="1" noChangeAspect="1" noTextEdit="1"/>
          </p:cNvSpPr>
          <p:nvPr>
            <p:ph type="sldImg"/>
          </p:nvPr>
        </p:nvSpPr>
        <p:spPr>
          <a:ln/>
        </p:spPr>
      </p:sp>
      <p:sp>
        <p:nvSpPr>
          <p:cNvPr id="285698" name="Notes Placeholder 2">
            <a:extLst>
              <a:ext uri="{FF2B5EF4-FFF2-40B4-BE49-F238E27FC236}">
                <a16:creationId xmlns:a16="http://schemas.microsoft.com/office/drawing/2014/main" id="{A6FC7C18-FB49-4E53-A3B0-8CCCE975BD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5699" name="Slide Number Placeholder 3">
            <a:extLst>
              <a:ext uri="{FF2B5EF4-FFF2-40B4-BE49-F238E27FC236}">
                <a16:creationId xmlns:a16="http://schemas.microsoft.com/office/drawing/2014/main" id="{8FB3B362-742F-4BC6-9D90-B40427138C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AF66796-BC0E-46EA-A251-A3328BCCE938}" type="slidenum">
              <a:rPr lang="en-US" altLang="en-US" sz="1200">
                <a:latin typeface="Arial" panose="020B0604020202020204" pitchFamily="34" charset="0"/>
              </a:rPr>
              <a:pPr eaLnBrk="1" hangingPunct="1"/>
              <a:t>131</a:t>
            </a:fld>
            <a:endParaRPr lang="en-US" altLang="en-US" sz="1200">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a:extLst>
              <a:ext uri="{FF2B5EF4-FFF2-40B4-BE49-F238E27FC236}">
                <a16:creationId xmlns:a16="http://schemas.microsoft.com/office/drawing/2014/main" id="{0D7CADF4-AD47-4370-BEA5-5FB0AFD538BB}"/>
              </a:ext>
            </a:extLst>
          </p:cNvPr>
          <p:cNvSpPr>
            <a:spLocks noGrp="1" noRot="1" noChangeAspect="1" noTextEdit="1"/>
          </p:cNvSpPr>
          <p:nvPr>
            <p:ph type="sldImg"/>
          </p:nvPr>
        </p:nvSpPr>
        <p:spPr>
          <a:ln/>
        </p:spPr>
      </p:sp>
      <p:sp>
        <p:nvSpPr>
          <p:cNvPr id="288770" name="Notes Placeholder 2">
            <a:extLst>
              <a:ext uri="{FF2B5EF4-FFF2-40B4-BE49-F238E27FC236}">
                <a16:creationId xmlns:a16="http://schemas.microsoft.com/office/drawing/2014/main" id="{47C2860A-FEEC-4EBD-A737-3DDBBBEBF4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88771" name="Slide Number Placeholder 3">
            <a:extLst>
              <a:ext uri="{FF2B5EF4-FFF2-40B4-BE49-F238E27FC236}">
                <a16:creationId xmlns:a16="http://schemas.microsoft.com/office/drawing/2014/main" id="{804480AE-7A60-4174-A4DF-B8BF90279B9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98D581F-1F28-4F45-83BE-04D4CFBD12BF}" type="slidenum">
              <a:rPr lang="en-US" altLang="en-US" sz="1200">
                <a:latin typeface="Arial" panose="020B0604020202020204" pitchFamily="34" charset="0"/>
              </a:rPr>
              <a:pPr eaLnBrk="1" hangingPunct="1"/>
              <a:t>133</a:t>
            </a:fld>
            <a:endParaRPr lang="en-US" altLang="en-US" sz="1200">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a:extLst>
              <a:ext uri="{FF2B5EF4-FFF2-40B4-BE49-F238E27FC236}">
                <a16:creationId xmlns:a16="http://schemas.microsoft.com/office/drawing/2014/main" id="{ACAF40C7-35C8-44C8-B2E1-D219FA52DAE8}"/>
              </a:ext>
            </a:extLst>
          </p:cNvPr>
          <p:cNvSpPr>
            <a:spLocks noGrp="1" noRot="1" noChangeAspect="1" noTextEdit="1"/>
          </p:cNvSpPr>
          <p:nvPr>
            <p:ph type="sldImg"/>
          </p:nvPr>
        </p:nvSpPr>
        <p:spPr>
          <a:ln/>
        </p:spPr>
      </p:sp>
      <p:sp>
        <p:nvSpPr>
          <p:cNvPr id="290818" name="Notes Placeholder 2">
            <a:extLst>
              <a:ext uri="{FF2B5EF4-FFF2-40B4-BE49-F238E27FC236}">
                <a16:creationId xmlns:a16="http://schemas.microsoft.com/office/drawing/2014/main" id="{BFDD8A73-906C-4EA9-BFAE-066B862E67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0819" name="Slide Number Placeholder 3">
            <a:extLst>
              <a:ext uri="{FF2B5EF4-FFF2-40B4-BE49-F238E27FC236}">
                <a16:creationId xmlns:a16="http://schemas.microsoft.com/office/drawing/2014/main" id="{ED018D85-AF52-4BBC-9E99-B07B89F4D9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26C5A49-BBD9-4A87-854F-F8382212E96A}" type="slidenum">
              <a:rPr lang="en-US" altLang="en-US" sz="1200">
                <a:latin typeface="Arial" panose="020B0604020202020204" pitchFamily="34" charset="0"/>
              </a:rPr>
              <a:pPr eaLnBrk="1" hangingPunct="1"/>
              <a:t>134</a:t>
            </a:fld>
            <a:endParaRPr lang="en-US" altLang="en-US" sz="1200">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a:extLst>
              <a:ext uri="{FF2B5EF4-FFF2-40B4-BE49-F238E27FC236}">
                <a16:creationId xmlns:a16="http://schemas.microsoft.com/office/drawing/2014/main" id="{86DFD8E6-656E-4A59-8C40-6945F297BB63}"/>
              </a:ext>
            </a:extLst>
          </p:cNvPr>
          <p:cNvSpPr>
            <a:spLocks noGrp="1" noRot="1" noChangeAspect="1" noTextEdit="1"/>
          </p:cNvSpPr>
          <p:nvPr>
            <p:ph type="sldImg"/>
          </p:nvPr>
        </p:nvSpPr>
        <p:spPr>
          <a:ln/>
        </p:spPr>
      </p:sp>
      <p:sp>
        <p:nvSpPr>
          <p:cNvPr id="292866" name="Notes Placeholder 2">
            <a:extLst>
              <a:ext uri="{FF2B5EF4-FFF2-40B4-BE49-F238E27FC236}">
                <a16:creationId xmlns:a16="http://schemas.microsoft.com/office/drawing/2014/main" id="{06780451-3A7C-48B3-A3B4-EE7311625D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2867" name="Slide Number Placeholder 3">
            <a:extLst>
              <a:ext uri="{FF2B5EF4-FFF2-40B4-BE49-F238E27FC236}">
                <a16:creationId xmlns:a16="http://schemas.microsoft.com/office/drawing/2014/main" id="{E64076C1-BAF1-4AD4-8AA6-B4F0D98A05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A896D4C-3250-44C0-9FD2-6A816AE2F472}" type="slidenum">
              <a:rPr lang="en-US" altLang="en-US" sz="1200">
                <a:latin typeface="Arial" panose="020B0604020202020204" pitchFamily="34" charset="0"/>
              </a:rPr>
              <a:pPr eaLnBrk="1" hangingPunct="1"/>
              <a:t>135</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DA91DCC6-CC2A-4670-AD0B-110A562604BD}"/>
              </a:ext>
            </a:extLst>
          </p:cNvPr>
          <p:cNvSpPr>
            <a:spLocks noGrp="1" noRot="1" noChangeAspect="1" noTextEdit="1"/>
          </p:cNvSpPr>
          <p:nvPr>
            <p:ph type="sldImg"/>
          </p:nvPr>
        </p:nvSpPr>
        <p:spPr>
          <a:ln/>
        </p:spPr>
      </p:sp>
      <p:sp>
        <p:nvSpPr>
          <p:cNvPr id="61442" name="Notes Placeholder 2">
            <a:extLst>
              <a:ext uri="{FF2B5EF4-FFF2-40B4-BE49-F238E27FC236}">
                <a16:creationId xmlns:a16="http://schemas.microsoft.com/office/drawing/2014/main" id="{1C379C84-6A59-4EBC-BC75-523A201B8B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3" name="Slide Number Placeholder 3">
            <a:extLst>
              <a:ext uri="{FF2B5EF4-FFF2-40B4-BE49-F238E27FC236}">
                <a16:creationId xmlns:a16="http://schemas.microsoft.com/office/drawing/2014/main" id="{46CEFE79-1AEE-4684-8805-6AEE12AD80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EF261DD-00AD-497D-9526-A793D1AAEFAE}" type="slidenum">
              <a:rPr lang="en-US" altLang="en-US" sz="1200">
                <a:latin typeface="Arial" panose="020B0604020202020204" pitchFamily="34" charset="0"/>
              </a:rPr>
              <a:pPr eaLnBrk="1" hangingPunct="1"/>
              <a:t>16</a:t>
            </a:fld>
            <a:endParaRPr lang="en-US" altLang="en-US" sz="1200">
              <a:latin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Slide Image Placeholder 1">
            <a:extLst>
              <a:ext uri="{FF2B5EF4-FFF2-40B4-BE49-F238E27FC236}">
                <a16:creationId xmlns:a16="http://schemas.microsoft.com/office/drawing/2014/main" id="{041BB6BF-0569-46A5-84D5-C433E3B93CFF}"/>
              </a:ext>
            </a:extLst>
          </p:cNvPr>
          <p:cNvSpPr>
            <a:spLocks noGrp="1" noRot="1" noChangeAspect="1" noTextEdit="1"/>
          </p:cNvSpPr>
          <p:nvPr>
            <p:ph type="sldImg"/>
          </p:nvPr>
        </p:nvSpPr>
        <p:spPr>
          <a:ln/>
        </p:spPr>
      </p:sp>
      <p:sp>
        <p:nvSpPr>
          <p:cNvPr id="294914" name="Notes Placeholder 2">
            <a:extLst>
              <a:ext uri="{FF2B5EF4-FFF2-40B4-BE49-F238E27FC236}">
                <a16:creationId xmlns:a16="http://schemas.microsoft.com/office/drawing/2014/main" id="{891358BE-8E95-4BA2-B68C-A381848CEB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4915" name="Slide Number Placeholder 3">
            <a:extLst>
              <a:ext uri="{FF2B5EF4-FFF2-40B4-BE49-F238E27FC236}">
                <a16:creationId xmlns:a16="http://schemas.microsoft.com/office/drawing/2014/main" id="{5F7C6C39-4C86-4D8F-A414-9A101593E3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95750EB-C1B9-4D5E-892B-9A7DB4122A08}" type="slidenum">
              <a:rPr lang="en-US" altLang="en-US" sz="1200">
                <a:latin typeface="Arial" panose="020B0604020202020204" pitchFamily="34" charset="0"/>
              </a:rPr>
              <a:pPr eaLnBrk="1" hangingPunct="1"/>
              <a:t>136</a:t>
            </a:fld>
            <a:endParaRPr lang="en-US" altLang="en-US" sz="1200">
              <a:latin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a:extLst>
              <a:ext uri="{FF2B5EF4-FFF2-40B4-BE49-F238E27FC236}">
                <a16:creationId xmlns:a16="http://schemas.microsoft.com/office/drawing/2014/main" id="{5E625EE2-D0F9-42F6-BE78-5B52667881C0}"/>
              </a:ext>
            </a:extLst>
          </p:cNvPr>
          <p:cNvSpPr>
            <a:spLocks noGrp="1" noRot="1" noChangeAspect="1" noTextEdit="1"/>
          </p:cNvSpPr>
          <p:nvPr>
            <p:ph type="sldImg"/>
          </p:nvPr>
        </p:nvSpPr>
        <p:spPr>
          <a:ln/>
        </p:spPr>
      </p:sp>
      <p:sp>
        <p:nvSpPr>
          <p:cNvPr id="297986" name="Notes Placeholder 2">
            <a:extLst>
              <a:ext uri="{FF2B5EF4-FFF2-40B4-BE49-F238E27FC236}">
                <a16:creationId xmlns:a16="http://schemas.microsoft.com/office/drawing/2014/main" id="{5192E662-A657-441B-93C0-C7850CE127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987" name="Slide Number Placeholder 3">
            <a:extLst>
              <a:ext uri="{FF2B5EF4-FFF2-40B4-BE49-F238E27FC236}">
                <a16:creationId xmlns:a16="http://schemas.microsoft.com/office/drawing/2014/main" id="{B3090A81-9204-4581-BD04-9100EFAE5F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13C9B2F-7106-4DE4-BD12-7E9CDD9D0078}" type="slidenum">
              <a:rPr lang="en-US" altLang="en-US" sz="1200">
                <a:latin typeface="Arial" panose="020B0604020202020204" pitchFamily="34" charset="0"/>
              </a:rPr>
              <a:pPr eaLnBrk="1" hangingPunct="1"/>
              <a:t>138</a:t>
            </a:fld>
            <a:endParaRPr lang="en-US" altLang="en-US" sz="1200">
              <a:latin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a:extLst>
              <a:ext uri="{FF2B5EF4-FFF2-40B4-BE49-F238E27FC236}">
                <a16:creationId xmlns:a16="http://schemas.microsoft.com/office/drawing/2014/main" id="{3792C46F-7F85-4543-91A5-DCC48DCEF3EF}"/>
              </a:ext>
            </a:extLst>
          </p:cNvPr>
          <p:cNvSpPr>
            <a:spLocks noGrp="1" noRot="1" noChangeAspect="1" noTextEdit="1"/>
          </p:cNvSpPr>
          <p:nvPr>
            <p:ph type="sldImg"/>
          </p:nvPr>
        </p:nvSpPr>
        <p:spPr>
          <a:ln/>
        </p:spPr>
      </p:sp>
      <p:sp>
        <p:nvSpPr>
          <p:cNvPr id="300034" name="Notes Placeholder 2">
            <a:extLst>
              <a:ext uri="{FF2B5EF4-FFF2-40B4-BE49-F238E27FC236}">
                <a16:creationId xmlns:a16="http://schemas.microsoft.com/office/drawing/2014/main" id="{89D7EF20-3CF0-436A-BD74-52AC8BB097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0035" name="Slide Number Placeholder 3">
            <a:extLst>
              <a:ext uri="{FF2B5EF4-FFF2-40B4-BE49-F238E27FC236}">
                <a16:creationId xmlns:a16="http://schemas.microsoft.com/office/drawing/2014/main" id="{57CB03BB-B9C8-4ADC-9698-7371543601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9C1D704-BC25-4D2E-A72B-1446E7755802}" type="slidenum">
              <a:rPr lang="en-US" altLang="en-US" sz="1200">
                <a:latin typeface="Arial" panose="020B0604020202020204" pitchFamily="34" charset="0"/>
              </a:rPr>
              <a:pPr eaLnBrk="1" hangingPunct="1"/>
              <a:t>139</a:t>
            </a:fld>
            <a:endParaRPr lang="en-US" altLang="en-US" sz="1200">
              <a:latin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4A8E2CA3-7C6B-4289-92B9-E461367077F7}"/>
              </a:ext>
            </a:extLst>
          </p:cNvPr>
          <p:cNvSpPr>
            <a:spLocks noGrp="1" noRot="1" noChangeAspect="1" noTextEdit="1"/>
          </p:cNvSpPr>
          <p:nvPr>
            <p:ph type="sldImg"/>
          </p:nvPr>
        </p:nvSpPr>
        <p:spPr>
          <a:ln/>
        </p:spPr>
      </p:sp>
      <p:sp>
        <p:nvSpPr>
          <p:cNvPr id="302082" name="Notes Placeholder 2">
            <a:extLst>
              <a:ext uri="{FF2B5EF4-FFF2-40B4-BE49-F238E27FC236}">
                <a16:creationId xmlns:a16="http://schemas.microsoft.com/office/drawing/2014/main" id="{7CA39BF6-70FD-44D0-AEC5-E51C0F4739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2083" name="Slide Number Placeholder 3">
            <a:extLst>
              <a:ext uri="{FF2B5EF4-FFF2-40B4-BE49-F238E27FC236}">
                <a16:creationId xmlns:a16="http://schemas.microsoft.com/office/drawing/2014/main" id="{7A9E777C-B71B-4017-B144-23F00310EA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092A92A-C477-4243-BED3-9846E5289FC8}" type="slidenum">
              <a:rPr lang="en-US" altLang="en-US" sz="1200">
                <a:latin typeface="Arial" panose="020B0604020202020204" pitchFamily="34" charset="0"/>
              </a:rPr>
              <a:pPr eaLnBrk="1" hangingPunct="1"/>
              <a:t>140</a:t>
            </a:fld>
            <a:endParaRPr lang="en-US" altLang="en-US" sz="1200">
              <a:latin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a:extLst>
              <a:ext uri="{FF2B5EF4-FFF2-40B4-BE49-F238E27FC236}">
                <a16:creationId xmlns:a16="http://schemas.microsoft.com/office/drawing/2014/main" id="{4CE04196-D077-452D-B855-6EFCD37AB9E7}"/>
              </a:ext>
            </a:extLst>
          </p:cNvPr>
          <p:cNvSpPr>
            <a:spLocks noGrp="1" noRot="1" noChangeAspect="1" noTextEdit="1"/>
          </p:cNvSpPr>
          <p:nvPr>
            <p:ph type="sldImg"/>
          </p:nvPr>
        </p:nvSpPr>
        <p:spPr>
          <a:ln/>
        </p:spPr>
      </p:sp>
      <p:sp>
        <p:nvSpPr>
          <p:cNvPr id="304130" name="Notes Placeholder 2">
            <a:extLst>
              <a:ext uri="{FF2B5EF4-FFF2-40B4-BE49-F238E27FC236}">
                <a16:creationId xmlns:a16="http://schemas.microsoft.com/office/drawing/2014/main" id="{730EC146-199B-47D2-A86E-BF7A5AB069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4131" name="Slide Number Placeholder 3">
            <a:extLst>
              <a:ext uri="{FF2B5EF4-FFF2-40B4-BE49-F238E27FC236}">
                <a16:creationId xmlns:a16="http://schemas.microsoft.com/office/drawing/2014/main" id="{4D21B221-4533-4A3E-AFE5-D9D7043EBA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A9B54C1-236B-4BCA-B2AA-596F93CBF87F}" type="slidenum">
              <a:rPr lang="en-US" altLang="en-US" sz="1200">
                <a:latin typeface="Arial" panose="020B0604020202020204" pitchFamily="34" charset="0"/>
              </a:rPr>
              <a:pPr eaLnBrk="1" hangingPunct="1"/>
              <a:t>141</a:t>
            </a:fld>
            <a:endParaRPr lang="en-US" altLang="en-US" sz="1200">
              <a:latin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a:extLst>
              <a:ext uri="{FF2B5EF4-FFF2-40B4-BE49-F238E27FC236}">
                <a16:creationId xmlns:a16="http://schemas.microsoft.com/office/drawing/2014/main" id="{BD6D35B0-63DD-4434-9F03-4EDAF9523474}"/>
              </a:ext>
            </a:extLst>
          </p:cNvPr>
          <p:cNvSpPr>
            <a:spLocks noGrp="1" noRot="1" noChangeAspect="1" noTextEdit="1"/>
          </p:cNvSpPr>
          <p:nvPr>
            <p:ph type="sldImg"/>
          </p:nvPr>
        </p:nvSpPr>
        <p:spPr>
          <a:ln/>
        </p:spPr>
      </p:sp>
      <p:sp>
        <p:nvSpPr>
          <p:cNvPr id="306178" name="Notes Placeholder 2">
            <a:extLst>
              <a:ext uri="{FF2B5EF4-FFF2-40B4-BE49-F238E27FC236}">
                <a16:creationId xmlns:a16="http://schemas.microsoft.com/office/drawing/2014/main" id="{757061E1-7422-4B15-BB9A-E9D52F7772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6179" name="Slide Number Placeholder 3">
            <a:extLst>
              <a:ext uri="{FF2B5EF4-FFF2-40B4-BE49-F238E27FC236}">
                <a16:creationId xmlns:a16="http://schemas.microsoft.com/office/drawing/2014/main" id="{CB61808D-421E-47B5-9DD1-057D644905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2697210-FD40-4F88-BE7C-142090A87F3C}" type="slidenum">
              <a:rPr lang="en-US" altLang="en-US" sz="1200">
                <a:latin typeface="Arial" panose="020B0604020202020204" pitchFamily="34" charset="0"/>
              </a:rPr>
              <a:pPr eaLnBrk="1" hangingPunct="1"/>
              <a:t>142</a:t>
            </a:fld>
            <a:endParaRPr lang="en-US" altLang="en-US" sz="1200">
              <a:latin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a:extLst>
              <a:ext uri="{FF2B5EF4-FFF2-40B4-BE49-F238E27FC236}">
                <a16:creationId xmlns:a16="http://schemas.microsoft.com/office/drawing/2014/main" id="{E3DB810B-B919-487B-9148-BAFE62FF610D}"/>
              </a:ext>
            </a:extLst>
          </p:cNvPr>
          <p:cNvSpPr>
            <a:spLocks noGrp="1" noRot="1" noChangeAspect="1" noTextEdit="1"/>
          </p:cNvSpPr>
          <p:nvPr>
            <p:ph type="sldImg"/>
          </p:nvPr>
        </p:nvSpPr>
        <p:spPr>
          <a:ln/>
        </p:spPr>
      </p:sp>
      <p:sp>
        <p:nvSpPr>
          <p:cNvPr id="308226" name="Notes Placeholder 2">
            <a:extLst>
              <a:ext uri="{FF2B5EF4-FFF2-40B4-BE49-F238E27FC236}">
                <a16:creationId xmlns:a16="http://schemas.microsoft.com/office/drawing/2014/main" id="{E942AC51-2D3E-48C7-B521-64D487F3DA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8227" name="Slide Number Placeholder 3">
            <a:extLst>
              <a:ext uri="{FF2B5EF4-FFF2-40B4-BE49-F238E27FC236}">
                <a16:creationId xmlns:a16="http://schemas.microsoft.com/office/drawing/2014/main" id="{35B6DB3B-DD24-43D9-BF08-29F05C8D2D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3D4EB7E-D796-4952-A9B1-043DDCC31FE6}" type="slidenum">
              <a:rPr lang="en-US" altLang="en-US" sz="1200">
                <a:latin typeface="Arial" panose="020B0604020202020204" pitchFamily="34" charset="0"/>
              </a:rPr>
              <a:pPr eaLnBrk="1" hangingPunct="1"/>
              <a:t>143</a:t>
            </a:fld>
            <a:endParaRPr lang="en-US" altLang="en-US" sz="1200">
              <a:latin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a:extLst>
              <a:ext uri="{FF2B5EF4-FFF2-40B4-BE49-F238E27FC236}">
                <a16:creationId xmlns:a16="http://schemas.microsoft.com/office/drawing/2014/main" id="{52891F9D-3B15-4C11-A2C3-0F42D0A915ED}"/>
              </a:ext>
            </a:extLst>
          </p:cNvPr>
          <p:cNvSpPr>
            <a:spLocks noGrp="1" noRot="1" noChangeAspect="1" noTextEdit="1"/>
          </p:cNvSpPr>
          <p:nvPr>
            <p:ph type="sldImg"/>
          </p:nvPr>
        </p:nvSpPr>
        <p:spPr>
          <a:ln/>
        </p:spPr>
      </p:sp>
      <p:sp>
        <p:nvSpPr>
          <p:cNvPr id="310274" name="Notes Placeholder 2">
            <a:extLst>
              <a:ext uri="{FF2B5EF4-FFF2-40B4-BE49-F238E27FC236}">
                <a16:creationId xmlns:a16="http://schemas.microsoft.com/office/drawing/2014/main" id="{8483C1D5-A65E-4150-9238-648EC78153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0275" name="Slide Number Placeholder 3">
            <a:extLst>
              <a:ext uri="{FF2B5EF4-FFF2-40B4-BE49-F238E27FC236}">
                <a16:creationId xmlns:a16="http://schemas.microsoft.com/office/drawing/2014/main" id="{9BC63DB5-0342-463E-A442-FDC336EB0A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8DC0E4D-3BAA-45F8-BF89-3D52AEE67672}" type="slidenum">
              <a:rPr lang="en-US" altLang="en-US" sz="1200">
                <a:latin typeface="Arial" panose="020B0604020202020204" pitchFamily="34" charset="0"/>
              </a:rPr>
              <a:pPr eaLnBrk="1" hangingPunct="1"/>
              <a:t>144</a:t>
            </a:fld>
            <a:endParaRPr lang="en-US" altLang="en-US" sz="1200">
              <a:latin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Slide Image Placeholder 1">
            <a:extLst>
              <a:ext uri="{FF2B5EF4-FFF2-40B4-BE49-F238E27FC236}">
                <a16:creationId xmlns:a16="http://schemas.microsoft.com/office/drawing/2014/main" id="{26566A2B-1C74-4C80-8A19-8BF8449FBF09}"/>
              </a:ext>
            </a:extLst>
          </p:cNvPr>
          <p:cNvSpPr>
            <a:spLocks noGrp="1" noRot="1" noChangeAspect="1" noTextEdit="1"/>
          </p:cNvSpPr>
          <p:nvPr>
            <p:ph type="sldImg"/>
          </p:nvPr>
        </p:nvSpPr>
        <p:spPr>
          <a:ln/>
        </p:spPr>
      </p:sp>
      <p:sp>
        <p:nvSpPr>
          <p:cNvPr id="312322" name="Notes Placeholder 2">
            <a:extLst>
              <a:ext uri="{FF2B5EF4-FFF2-40B4-BE49-F238E27FC236}">
                <a16:creationId xmlns:a16="http://schemas.microsoft.com/office/drawing/2014/main" id="{B119D360-3D9E-4483-A291-A3C36E0453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2323" name="Slide Number Placeholder 3">
            <a:extLst>
              <a:ext uri="{FF2B5EF4-FFF2-40B4-BE49-F238E27FC236}">
                <a16:creationId xmlns:a16="http://schemas.microsoft.com/office/drawing/2014/main" id="{AB3BF333-1036-4C43-B7B8-174BF3FAED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1571216-013E-48F6-82A1-89D4A32D3043}" type="slidenum">
              <a:rPr lang="en-US" altLang="en-US" sz="1200">
                <a:latin typeface="Arial" panose="020B0604020202020204" pitchFamily="34" charset="0"/>
              </a:rPr>
              <a:pPr eaLnBrk="1" hangingPunct="1"/>
              <a:t>145</a:t>
            </a:fld>
            <a:endParaRPr lang="en-US" altLang="en-US" sz="1200">
              <a:latin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Slide Image Placeholder 1">
            <a:extLst>
              <a:ext uri="{FF2B5EF4-FFF2-40B4-BE49-F238E27FC236}">
                <a16:creationId xmlns:a16="http://schemas.microsoft.com/office/drawing/2014/main" id="{4E36795C-88F9-4E57-8AB9-62F00D83B7F0}"/>
              </a:ext>
            </a:extLst>
          </p:cNvPr>
          <p:cNvSpPr>
            <a:spLocks noGrp="1" noRot="1" noChangeAspect="1" noTextEdit="1"/>
          </p:cNvSpPr>
          <p:nvPr>
            <p:ph type="sldImg"/>
          </p:nvPr>
        </p:nvSpPr>
        <p:spPr>
          <a:ln/>
        </p:spPr>
      </p:sp>
      <p:sp>
        <p:nvSpPr>
          <p:cNvPr id="314370" name="Notes Placeholder 2">
            <a:extLst>
              <a:ext uri="{FF2B5EF4-FFF2-40B4-BE49-F238E27FC236}">
                <a16:creationId xmlns:a16="http://schemas.microsoft.com/office/drawing/2014/main" id="{389E6B67-6A54-4502-90E0-C85C73EB57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4371" name="Slide Number Placeholder 3">
            <a:extLst>
              <a:ext uri="{FF2B5EF4-FFF2-40B4-BE49-F238E27FC236}">
                <a16:creationId xmlns:a16="http://schemas.microsoft.com/office/drawing/2014/main" id="{4AC2D0AA-2889-48EF-9EC7-77EF2FD898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FF1D522-7A9D-4EAE-A01E-8968B002B391}" type="slidenum">
              <a:rPr lang="en-US" altLang="en-US" sz="1200">
                <a:latin typeface="Arial" panose="020B0604020202020204" pitchFamily="34" charset="0"/>
              </a:rPr>
              <a:pPr eaLnBrk="1" hangingPunct="1"/>
              <a:t>146</a:t>
            </a:fld>
            <a:endParaRPr lang="en-US" altLang="en-US"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A0DC2880-F01B-4ED9-985C-F1C440E9DFE2}"/>
              </a:ext>
            </a:extLst>
          </p:cNvPr>
          <p:cNvSpPr>
            <a:spLocks noGrp="1" noRot="1" noChangeAspect="1" noTextEdit="1"/>
          </p:cNvSpPr>
          <p:nvPr>
            <p:ph type="sldImg"/>
          </p:nvPr>
        </p:nvSpPr>
        <p:spPr>
          <a:ln/>
        </p:spPr>
      </p:sp>
      <p:sp>
        <p:nvSpPr>
          <p:cNvPr id="63490" name="Notes Placeholder 2">
            <a:extLst>
              <a:ext uri="{FF2B5EF4-FFF2-40B4-BE49-F238E27FC236}">
                <a16:creationId xmlns:a16="http://schemas.microsoft.com/office/drawing/2014/main" id="{137F975D-937A-4FF6-819D-066360B862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1" name="Slide Number Placeholder 3">
            <a:extLst>
              <a:ext uri="{FF2B5EF4-FFF2-40B4-BE49-F238E27FC236}">
                <a16:creationId xmlns:a16="http://schemas.microsoft.com/office/drawing/2014/main" id="{9A958D99-CD61-4B90-9F7D-D0268A798B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EC7D8F8-AEBD-4BFE-9DA0-18DC97508EC6}" type="slidenum">
              <a:rPr lang="en-US" altLang="en-US" sz="1200">
                <a:latin typeface="Arial" panose="020B0604020202020204" pitchFamily="34" charset="0"/>
              </a:rPr>
              <a:pPr eaLnBrk="1" hangingPunct="1"/>
              <a:t>17</a:t>
            </a:fld>
            <a:endParaRPr lang="en-US" altLang="en-US" sz="1200">
              <a:latin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Slide Image Placeholder 1">
            <a:extLst>
              <a:ext uri="{FF2B5EF4-FFF2-40B4-BE49-F238E27FC236}">
                <a16:creationId xmlns:a16="http://schemas.microsoft.com/office/drawing/2014/main" id="{8584AA29-CC8F-4157-A580-7154883FA6B0}"/>
              </a:ext>
            </a:extLst>
          </p:cNvPr>
          <p:cNvSpPr>
            <a:spLocks noGrp="1" noRot="1" noChangeAspect="1" noTextEdit="1"/>
          </p:cNvSpPr>
          <p:nvPr>
            <p:ph type="sldImg"/>
          </p:nvPr>
        </p:nvSpPr>
        <p:spPr>
          <a:ln/>
        </p:spPr>
      </p:sp>
      <p:sp>
        <p:nvSpPr>
          <p:cNvPr id="316418" name="Notes Placeholder 2">
            <a:extLst>
              <a:ext uri="{FF2B5EF4-FFF2-40B4-BE49-F238E27FC236}">
                <a16:creationId xmlns:a16="http://schemas.microsoft.com/office/drawing/2014/main" id="{03338985-E304-463C-960B-30419AB02E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6419" name="Slide Number Placeholder 3">
            <a:extLst>
              <a:ext uri="{FF2B5EF4-FFF2-40B4-BE49-F238E27FC236}">
                <a16:creationId xmlns:a16="http://schemas.microsoft.com/office/drawing/2014/main" id="{D0C771B4-43CC-45B7-BA93-8234254292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69B7D3A-8790-43E7-AF39-A51C7978B68B}" type="slidenum">
              <a:rPr lang="en-US" altLang="en-US" sz="1200">
                <a:latin typeface="Arial" panose="020B0604020202020204" pitchFamily="34" charset="0"/>
              </a:rPr>
              <a:pPr eaLnBrk="1" hangingPunct="1"/>
              <a:t>147</a:t>
            </a:fld>
            <a:endParaRPr lang="en-US" altLang="en-US" sz="1200">
              <a:latin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F6AB2A60-F3ED-4A84-8BDC-4AA71F15A65A}"/>
              </a:ext>
            </a:extLst>
          </p:cNvPr>
          <p:cNvSpPr>
            <a:spLocks noGrp="1" noRot="1" noChangeAspect="1" noTextEdit="1"/>
          </p:cNvSpPr>
          <p:nvPr>
            <p:ph type="sldImg"/>
          </p:nvPr>
        </p:nvSpPr>
        <p:spPr>
          <a:ln/>
        </p:spPr>
      </p:sp>
      <p:sp>
        <p:nvSpPr>
          <p:cNvPr id="318466" name="Notes Placeholder 2">
            <a:extLst>
              <a:ext uri="{FF2B5EF4-FFF2-40B4-BE49-F238E27FC236}">
                <a16:creationId xmlns:a16="http://schemas.microsoft.com/office/drawing/2014/main" id="{643A1612-9F78-4A0C-B544-1EE3032530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8467" name="Slide Number Placeholder 3">
            <a:extLst>
              <a:ext uri="{FF2B5EF4-FFF2-40B4-BE49-F238E27FC236}">
                <a16:creationId xmlns:a16="http://schemas.microsoft.com/office/drawing/2014/main" id="{009CBD4A-D614-4F94-88C2-59EB9EE1F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CA4E6FA-D237-485A-BDBD-E6B594EFB0C2}" type="slidenum">
              <a:rPr lang="en-US" altLang="en-US" sz="1200">
                <a:latin typeface="Arial" panose="020B0604020202020204" pitchFamily="34" charset="0"/>
              </a:rPr>
              <a:pPr eaLnBrk="1" hangingPunct="1"/>
              <a:t>148</a:t>
            </a:fld>
            <a:endParaRPr lang="en-US" altLang="en-US" sz="1200">
              <a:latin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Slide Image Placeholder 1">
            <a:extLst>
              <a:ext uri="{FF2B5EF4-FFF2-40B4-BE49-F238E27FC236}">
                <a16:creationId xmlns:a16="http://schemas.microsoft.com/office/drawing/2014/main" id="{4550F03B-6F67-4BA1-BDF4-3FB718BDC103}"/>
              </a:ext>
            </a:extLst>
          </p:cNvPr>
          <p:cNvSpPr>
            <a:spLocks noGrp="1" noRot="1" noChangeAspect="1" noTextEdit="1"/>
          </p:cNvSpPr>
          <p:nvPr>
            <p:ph type="sldImg"/>
          </p:nvPr>
        </p:nvSpPr>
        <p:spPr>
          <a:ln/>
        </p:spPr>
      </p:sp>
      <p:sp>
        <p:nvSpPr>
          <p:cNvPr id="321538" name="Notes Placeholder 2">
            <a:extLst>
              <a:ext uri="{FF2B5EF4-FFF2-40B4-BE49-F238E27FC236}">
                <a16:creationId xmlns:a16="http://schemas.microsoft.com/office/drawing/2014/main" id="{992AF114-3699-48AC-BD7E-B9E03E437F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1539" name="Slide Number Placeholder 3">
            <a:extLst>
              <a:ext uri="{FF2B5EF4-FFF2-40B4-BE49-F238E27FC236}">
                <a16:creationId xmlns:a16="http://schemas.microsoft.com/office/drawing/2014/main" id="{C75B890E-64B3-42ED-8779-AD56605333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A8B0F11-D0BB-4690-9DC1-28B969F5F006}" type="slidenum">
              <a:rPr lang="en-US" altLang="en-US" sz="1200">
                <a:latin typeface="Arial" panose="020B0604020202020204" pitchFamily="34" charset="0"/>
              </a:rPr>
              <a:pPr eaLnBrk="1" hangingPunct="1"/>
              <a:t>150</a:t>
            </a:fld>
            <a:endParaRPr lang="en-US" altLang="en-US" sz="1200">
              <a:latin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a:extLst>
              <a:ext uri="{FF2B5EF4-FFF2-40B4-BE49-F238E27FC236}">
                <a16:creationId xmlns:a16="http://schemas.microsoft.com/office/drawing/2014/main" id="{32D1A39C-646E-4325-B00E-4C5C7A08678B}"/>
              </a:ext>
            </a:extLst>
          </p:cNvPr>
          <p:cNvSpPr>
            <a:spLocks noGrp="1" noRot="1" noChangeAspect="1" noTextEdit="1"/>
          </p:cNvSpPr>
          <p:nvPr>
            <p:ph type="sldImg"/>
          </p:nvPr>
        </p:nvSpPr>
        <p:spPr>
          <a:ln/>
        </p:spPr>
      </p:sp>
      <p:sp>
        <p:nvSpPr>
          <p:cNvPr id="323586" name="Notes Placeholder 2">
            <a:extLst>
              <a:ext uri="{FF2B5EF4-FFF2-40B4-BE49-F238E27FC236}">
                <a16:creationId xmlns:a16="http://schemas.microsoft.com/office/drawing/2014/main" id="{D248D615-75FD-4A72-8D71-7D5007604C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3587" name="Slide Number Placeholder 3">
            <a:extLst>
              <a:ext uri="{FF2B5EF4-FFF2-40B4-BE49-F238E27FC236}">
                <a16:creationId xmlns:a16="http://schemas.microsoft.com/office/drawing/2014/main" id="{06C70925-89AC-46C3-989C-0DB3396632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B2A3658-0250-459F-AFE5-0FA708447AB2}" type="slidenum">
              <a:rPr lang="en-US" altLang="en-US" sz="1200">
                <a:latin typeface="Arial" panose="020B0604020202020204" pitchFamily="34" charset="0"/>
              </a:rPr>
              <a:pPr eaLnBrk="1" hangingPunct="1"/>
              <a:t>151</a:t>
            </a:fld>
            <a:endParaRPr lang="en-US" altLang="en-US" sz="1200">
              <a:latin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Slide Image Placeholder 1">
            <a:extLst>
              <a:ext uri="{FF2B5EF4-FFF2-40B4-BE49-F238E27FC236}">
                <a16:creationId xmlns:a16="http://schemas.microsoft.com/office/drawing/2014/main" id="{7F87B0AB-453E-4EB7-96C1-23606448E0A9}"/>
              </a:ext>
            </a:extLst>
          </p:cNvPr>
          <p:cNvSpPr>
            <a:spLocks noGrp="1" noRot="1" noChangeAspect="1" noTextEdit="1"/>
          </p:cNvSpPr>
          <p:nvPr>
            <p:ph type="sldImg"/>
          </p:nvPr>
        </p:nvSpPr>
        <p:spPr>
          <a:ln/>
        </p:spPr>
      </p:sp>
      <p:sp>
        <p:nvSpPr>
          <p:cNvPr id="325634" name="Notes Placeholder 2">
            <a:extLst>
              <a:ext uri="{FF2B5EF4-FFF2-40B4-BE49-F238E27FC236}">
                <a16:creationId xmlns:a16="http://schemas.microsoft.com/office/drawing/2014/main" id="{7D96C138-735A-4B27-B9E1-07A730FF5F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5635" name="Slide Number Placeholder 3">
            <a:extLst>
              <a:ext uri="{FF2B5EF4-FFF2-40B4-BE49-F238E27FC236}">
                <a16:creationId xmlns:a16="http://schemas.microsoft.com/office/drawing/2014/main" id="{02C07635-69E8-4323-AE37-08E4B6755C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952E9B5-6B00-487A-B71C-22AD44EA37C0}" type="slidenum">
              <a:rPr lang="en-US" altLang="en-US" sz="1200">
                <a:latin typeface="Arial" panose="020B0604020202020204" pitchFamily="34" charset="0"/>
              </a:rPr>
              <a:pPr eaLnBrk="1" hangingPunct="1"/>
              <a:t>152</a:t>
            </a:fld>
            <a:endParaRPr lang="en-US" altLang="en-US" sz="1200">
              <a:latin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5C1EB682-6067-4491-B4B6-C2C5E8A755F1}"/>
              </a:ext>
            </a:extLst>
          </p:cNvPr>
          <p:cNvSpPr>
            <a:spLocks noGrp="1" noRot="1" noChangeAspect="1" noTextEdit="1"/>
          </p:cNvSpPr>
          <p:nvPr>
            <p:ph type="sldImg"/>
          </p:nvPr>
        </p:nvSpPr>
        <p:spPr>
          <a:ln/>
        </p:spPr>
      </p:sp>
      <p:sp>
        <p:nvSpPr>
          <p:cNvPr id="327682" name="Notes Placeholder 2">
            <a:extLst>
              <a:ext uri="{FF2B5EF4-FFF2-40B4-BE49-F238E27FC236}">
                <a16:creationId xmlns:a16="http://schemas.microsoft.com/office/drawing/2014/main" id="{27E812A3-788E-4794-AFB8-8C3F0A373C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683" name="Slide Number Placeholder 3">
            <a:extLst>
              <a:ext uri="{FF2B5EF4-FFF2-40B4-BE49-F238E27FC236}">
                <a16:creationId xmlns:a16="http://schemas.microsoft.com/office/drawing/2014/main" id="{5050D530-1A31-48E2-9542-A391BC50AD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A86F496-45C4-48DE-839C-0096D47E66B5}" type="slidenum">
              <a:rPr lang="en-US" altLang="en-US" sz="1200">
                <a:latin typeface="Arial" panose="020B0604020202020204" pitchFamily="34" charset="0"/>
              </a:rPr>
              <a:pPr eaLnBrk="1" hangingPunct="1"/>
              <a:t>153</a:t>
            </a:fld>
            <a:endParaRPr lang="en-US" altLang="en-US" sz="1200">
              <a:latin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Slide Image Placeholder 1">
            <a:extLst>
              <a:ext uri="{FF2B5EF4-FFF2-40B4-BE49-F238E27FC236}">
                <a16:creationId xmlns:a16="http://schemas.microsoft.com/office/drawing/2014/main" id="{44CF1029-DFAD-4C16-B29B-BED74043CF8A}"/>
              </a:ext>
            </a:extLst>
          </p:cNvPr>
          <p:cNvSpPr>
            <a:spLocks noGrp="1" noRot="1" noChangeAspect="1" noTextEdit="1"/>
          </p:cNvSpPr>
          <p:nvPr>
            <p:ph type="sldImg"/>
          </p:nvPr>
        </p:nvSpPr>
        <p:spPr>
          <a:ln/>
        </p:spPr>
      </p:sp>
      <p:sp>
        <p:nvSpPr>
          <p:cNvPr id="329730" name="Notes Placeholder 2">
            <a:extLst>
              <a:ext uri="{FF2B5EF4-FFF2-40B4-BE49-F238E27FC236}">
                <a16:creationId xmlns:a16="http://schemas.microsoft.com/office/drawing/2014/main" id="{90CC2542-27B9-4842-9FB3-528F79E7E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9731" name="Slide Number Placeholder 3">
            <a:extLst>
              <a:ext uri="{FF2B5EF4-FFF2-40B4-BE49-F238E27FC236}">
                <a16:creationId xmlns:a16="http://schemas.microsoft.com/office/drawing/2014/main" id="{73C5CB4A-8D00-4122-9C3F-0D56643494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3AA2FB5-DA12-4F5B-9BF9-D0ABE80EAAB0}" type="slidenum">
              <a:rPr lang="en-US" altLang="en-US" sz="1200">
                <a:latin typeface="Arial" panose="020B0604020202020204" pitchFamily="34" charset="0"/>
              </a:rPr>
              <a:pPr eaLnBrk="1" hangingPunct="1"/>
              <a:t>154</a:t>
            </a:fld>
            <a:endParaRPr lang="en-US" altLang="en-US" sz="1200">
              <a:latin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Slide Image Placeholder 1">
            <a:extLst>
              <a:ext uri="{FF2B5EF4-FFF2-40B4-BE49-F238E27FC236}">
                <a16:creationId xmlns:a16="http://schemas.microsoft.com/office/drawing/2014/main" id="{AC599681-E9C8-4191-8F77-FCD6EC72DA76}"/>
              </a:ext>
            </a:extLst>
          </p:cNvPr>
          <p:cNvSpPr>
            <a:spLocks noGrp="1" noRot="1" noChangeAspect="1" noTextEdit="1"/>
          </p:cNvSpPr>
          <p:nvPr>
            <p:ph type="sldImg"/>
          </p:nvPr>
        </p:nvSpPr>
        <p:spPr>
          <a:ln/>
        </p:spPr>
      </p:sp>
      <p:sp>
        <p:nvSpPr>
          <p:cNvPr id="331778" name="Notes Placeholder 2">
            <a:extLst>
              <a:ext uri="{FF2B5EF4-FFF2-40B4-BE49-F238E27FC236}">
                <a16:creationId xmlns:a16="http://schemas.microsoft.com/office/drawing/2014/main" id="{797C5425-281D-419C-8FFD-0574C272BE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1779" name="Slide Number Placeholder 3">
            <a:extLst>
              <a:ext uri="{FF2B5EF4-FFF2-40B4-BE49-F238E27FC236}">
                <a16:creationId xmlns:a16="http://schemas.microsoft.com/office/drawing/2014/main" id="{6C57D369-E07B-410B-8220-483DBA7725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1B067ED-ED6C-4D93-BECD-580B8ECC1E2B}" type="slidenum">
              <a:rPr lang="en-US" altLang="en-US" sz="1200">
                <a:latin typeface="Arial" panose="020B0604020202020204" pitchFamily="34" charset="0"/>
              </a:rPr>
              <a:pPr eaLnBrk="1" hangingPunct="1"/>
              <a:t>155</a:t>
            </a:fld>
            <a:endParaRPr lang="en-US" altLang="en-US" sz="1200">
              <a:latin typeface="Arial" panose="020B060402020202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Image Placeholder 1">
            <a:extLst>
              <a:ext uri="{FF2B5EF4-FFF2-40B4-BE49-F238E27FC236}">
                <a16:creationId xmlns:a16="http://schemas.microsoft.com/office/drawing/2014/main" id="{FA9445FA-BA4F-4314-BB32-7B42693A425F}"/>
              </a:ext>
            </a:extLst>
          </p:cNvPr>
          <p:cNvSpPr>
            <a:spLocks noGrp="1" noRot="1" noChangeAspect="1" noTextEdit="1"/>
          </p:cNvSpPr>
          <p:nvPr>
            <p:ph type="sldImg"/>
          </p:nvPr>
        </p:nvSpPr>
        <p:spPr>
          <a:ln/>
        </p:spPr>
      </p:sp>
      <p:sp>
        <p:nvSpPr>
          <p:cNvPr id="333826" name="Notes Placeholder 2">
            <a:extLst>
              <a:ext uri="{FF2B5EF4-FFF2-40B4-BE49-F238E27FC236}">
                <a16:creationId xmlns:a16="http://schemas.microsoft.com/office/drawing/2014/main" id="{5CB8C03F-DF46-436F-9AB6-6028B02E3A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3827" name="Slide Number Placeholder 3">
            <a:extLst>
              <a:ext uri="{FF2B5EF4-FFF2-40B4-BE49-F238E27FC236}">
                <a16:creationId xmlns:a16="http://schemas.microsoft.com/office/drawing/2014/main" id="{F0763C4C-7C9A-4A50-84C2-C332E9E32C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67B7037-2140-47F1-B0D1-76193E38151E}" type="slidenum">
              <a:rPr lang="en-US" altLang="en-US" sz="1200">
                <a:latin typeface="Arial" panose="020B0604020202020204" pitchFamily="34" charset="0"/>
              </a:rPr>
              <a:pPr eaLnBrk="1" hangingPunct="1"/>
              <a:t>156</a:t>
            </a:fld>
            <a:endParaRPr lang="en-US" altLang="en-US" sz="1200">
              <a:latin typeface="Arial" panose="020B060402020202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a:extLst>
              <a:ext uri="{FF2B5EF4-FFF2-40B4-BE49-F238E27FC236}">
                <a16:creationId xmlns:a16="http://schemas.microsoft.com/office/drawing/2014/main" id="{A756D89B-CF4A-4FA0-8D42-D80D2D3B8F4C}"/>
              </a:ext>
            </a:extLst>
          </p:cNvPr>
          <p:cNvSpPr>
            <a:spLocks noGrp="1" noRot="1" noChangeAspect="1" noTextEdit="1"/>
          </p:cNvSpPr>
          <p:nvPr>
            <p:ph type="sldImg"/>
          </p:nvPr>
        </p:nvSpPr>
        <p:spPr>
          <a:ln/>
        </p:spPr>
      </p:sp>
      <p:sp>
        <p:nvSpPr>
          <p:cNvPr id="336898" name="Notes Placeholder 2">
            <a:extLst>
              <a:ext uri="{FF2B5EF4-FFF2-40B4-BE49-F238E27FC236}">
                <a16:creationId xmlns:a16="http://schemas.microsoft.com/office/drawing/2014/main" id="{EFFACF0D-6D0D-4CF2-BC1D-97ED291912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6899" name="Slide Number Placeholder 3">
            <a:extLst>
              <a:ext uri="{FF2B5EF4-FFF2-40B4-BE49-F238E27FC236}">
                <a16:creationId xmlns:a16="http://schemas.microsoft.com/office/drawing/2014/main" id="{1A012A18-3B3E-4C5A-A76A-54127B1C4A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F6F4940-8886-4E36-8C60-2DA0276BA6BB}" type="slidenum">
              <a:rPr lang="en-US" altLang="en-US" sz="1200">
                <a:latin typeface="Arial" panose="020B0604020202020204" pitchFamily="34" charset="0"/>
              </a:rPr>
              <a:pPr eaLnBrk="1" hangingPunct="1"/>
              <a:t>158</a:t>
            </a:fld>
            <a:endParaRPr lang="en-US" altLang="en-US" sz="120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62FF5CBA-8021-4BD1-9546-BE4BE05B3027}"/>
              </a:ext>
            </a:extLst>
          </p:cNvPr>
          <p:cNvSpPr>
            <a:spLocks noGrp="1" noRot="1" noChangeAspect="1" noTextEdit="1"/>
          </p:cNvSpPr>
          <p:nvPr>
            <p:ph type="sldImg"/>
          </p:nvPr>
        </p:nvSpPr>
        <p:spPr>
          <a:ln/>
        </p:spPr>
      </p:sp>
      <p:sp>
        <p:nvSpPr>
          <p:cNvPr id="66562" name="Notes Placeholder 2">
            <a:extLst>
              <a:ext uri="{FF2B5EF4-FFF2-40B4-BE49-F238E27FC236}">
                <a16:creationId xmlns:a16="http://schemas.microsoft.com/office/drawing/2014/main" id="{F9297F87-D201-4105-A12D-7BD22EA7A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3" name="Slide Number Placeholder 3">
            <a:extLst>
              <a:ext uri="{FF2B5EF4-FFF2-40B4-BE49-F238E27FC236}">
                <a16:creationId xmlns:a16="http://schemas.microsoft.com/office/drawing/2014/main" id="{82A41174-D4F8-4FF4-838A-F26495DB76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66181E4-AB62-4D21-B1E7-44704457EA39}" type="slidenum">
              <a:rPr lang="en-US" altLang="en-US" sz="1200">
                <a:latin typeface="Arial" panose="020B0604020202020204" pitchFamily="34" charset="0"/>
              </a:rPr>
              <a:pPr eaLnBrk="1" hangingPunct="1"/>
              <a:t>19</a:t>
            </a:fld>
            <a:endParaRPr lang="en-US" altLang="en-US" sz="1200">
              <a:latin typeface="Arial" panose="020B0604020202020204"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a:extLst>
              <a:ext uri="{FF2B5EF4-FFF2-40B4-BE49-F238E27FC236}">
                <a16:creationId xmlns:a16="http://schemas.microsoft.com/office/drawing/2014/main" id="{7B5EDDB7-B9E1-493A-A10C-3B049F464E1A}"/>
              </a:ext>
            </a:extLst>
          </p:cNvPr>
          <p:cNvSpPr>
            <a:spLocks noGrp="1" noRot="1" noChangeAspect="1" noTextEdit="1"/>
          </p:cNvSpPr>
          <p:nvPr>
            <p:ph type="sldImg"/>
          </p:nvPr>
        </p:nvSpPr>
        <p:spPr>
          <a:ln/>
        </p:spPr>
      </p:sp>
      <p:sp>
        <p:nvSpPr>
          <p:cNvPr id="338946" name="Notes Placeholder 2">
            <a:extLst>
              <a:ext uri="{FF2B5EF4-FFF2-40B4-BE49-F238E27FC236}">
                <a16:creationId xmlns:a16="http://schemas.microsoft.com/office/drawing/2014/main" id="{65448C82-281C-4A6A-BD5E-DCA167208A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8947" name="Slide Number Placeholder 3">
            <a:extLst>
              <a:ext uri="{FF2B5EF4-FFF2-40B4-BE49-F238E27FC236}">
                <a16:creationId xmlns:a16="http://schemas.microsoft.com/office/drawing/2014/main" id="{0C98D886-F014-45DE-B3D1-FEB60F88FF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F1CC211-F000-4DD2-A8B8-E988552E8DAD}" type="slidenum">
              <a:rPr lang="en-US" altLang="en-US" sz="1200">
                <a:latin typeface="Arial" panose="020B0604020202020204" pitchFamily="34" charset="0"/>
              </a:rPr>
              <a:pPr eaLnBrk="1" hangingPunct="1"/>
              <a:t>159</a:t>
            </a:fld>
            <a:endParaRPr lang="en-US" altLang="en-US" sz="1200">
              <a:latin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Image Placeholder 1">
            <a:extLst>
              <a:ext uri="{FF2B5EF4-FFF2-40B4-BE49-F238E27FC236}">
                <a16:creationId xmlns:a16="http://schemas.microsoft.com/office/drawing/2014/main" id="{9A5434C4-AD46-4118-BAD0-75D6401BE733}"/>
              </a:ext>
            </a:extLst>
          </p:cNvPr>
          <p:cNvSpPr>
            <a:spLocks noGrp="1" noRot="1" noChangeAspect="1" noTextEdit="1"/>
          </p:cNvSpPr>
          <p:nvPr>
            <p:ph type="sldImg"/>
          </p:nvPr>
        </p:nvSpPr>
        <p:spPr>
          <a:ln/>
        </p:spPr>
      </p:sp>
      <p:sp>
        <p:nvSpPr>
          <p:cNvPr id="340994" name="Notes Placeholder 2">
            <a:extLst>
              <a:ext uri="{FF2B5EF4-FFF2-40B4-BE49-F238E27FC236}">
                <a16:creationId xmlns:a16="http://schemas.microsoft.com/office/drawing/2014/main" id="{698454AE-0333-4486-9A9E-3CFDEB639B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0995" name="Slide Number Placeholder 3">
            <a:extLst>
              <a:ext uri="{FF2B5EF4-FFF2-40B4-BE49-F238E27FC236}">
                <a16:creationId xmlns:a16="http://schemas.microsoft.com/office/drawing/2014/main" id="{402E3F74-E28E-4D77-85B4-D9964EE4D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0E0586A-2D5A-496E-B81B-48578EFBA97B}" type="slidenum">
              <a:rPr lang="en-US" altLang="en-US" sz="1200">
                <a:latin typeface="Arial" panose="020B0604020202020204" pitchFamily="34" charset="0"/>
              </a:rPr>
              <a:pPr eaLnBrk="1" hangingPunct="1"/>
              <a:t>160</a:t>
            </a:fld>
            <a:endParaRPr lang="en-US" altLang="en-US" sz="1200">
              <a:latin typeface="Arial" panose="020B060402020202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Image Placeholder 1">
            <a:extLst>
              <a:ext uri="{FF2B5EF4-FFF2-40B4-BE49-F238E27FC236}">
                <a16:creationId xmlns:a16="http://schemas.microsoft.com/office/drawing/2014/main" id="{4A9F6F56-C41F-42C0-8E9B-06D78F27282D}"/>
              </a:ext>
            </a:extLst>
          </p:cNvPr>
          <p:cNvSpPr>
            <a:spLocks noGrp="1" noRot="1" noChangeAspect="1" noTextEdit="1"/>
          </p:cNvSpPr>
          <p:nvPr>
            <p:ph type="sldImg"/>
          </p:nvPr>
        </p:nvSpPr>
        <p:spPr>
          <a:ln/>
        </p:spPr>
      </p:sp>
      <p:sp>
        <p:nvSpPr>
          <p:cNvPr id="343042" name="Notes Placeholder 2">
            <a:extLst>
              <a:ext uri="{FF2B5EF4-FFF2-40B4-BE49-F238E27FC236}">
                <a16:creationId xmlns:a16="http://schemas.microsoft.com/office/drawing/2014/main" id="{64BD6FC6-EA31-40E2-89F6-E314196EFA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3043" name="Slide Number Placeholder 3">
            <a:extLst>
              <a:ext uri="{FF2B5EF4-FFF2-40B4-BE49-F238E27FC236}">
                <a16:creationId xmlns:a16="http://schemas.microsoft.com/office/drawing/2014/main" id="{A7982E3F-B201-4580-92B7-F71FB7A806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EE5E2BD-47B7-4E4B-BA89-8D39B48A204F}" type="slidenum">
              <a:rPr lang="en-US" altLang="en-US" sz="1200">
                <a:latin typeface="Arial" panose="020B0604020202020204" pitchFamily="34" charset="0"/>
              </a:rPr>
              <a:pPr eaLnBrk="1" hangingPunct="1"/>
              <a:t>161</a:t>
            </a:fld>
            <a:endParaRPr lang="en-US" altLang="en-US" sz="1200">
              <a:latin typeface="Arial" panose="020B060402020202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Image Placeholder 1">
            <a:extLst>
              <a:ext uri="{FF2B5EF4-FFF2-40B4-BE49-F238E27FC236}">
                <a16:creationId xmlns:a16="http://schemas.microsoft.com/office/drawing/2014/main" id="{82713582-FF96-4A28-B716-74952212A88B}"/>
              </a:ext>
            </a:extLst>
          </p:cNvPr>
          <p:cNvSpPr>
            <a:spLocks noGrp="1" noRot="1" noChangeAspect="1" noTextEdit="1"/>
          </p:cNvSpPr>
          <p:nvPr>
            <p:ph type="sldImg"/>
          </p:nvPr>
        </p:nvSpPr>
        <p:spPr>
          <a:ln/>
        </p:spPr>
      </p:sp>
      <p:sp>
        <p:nvSpPr>
          <p:cNvPr id="345090" name="Notes Placeholder 2">
            <a:extLst>
              <a:ext uri="{FF2B5EF4-FFF2-40B4-BE49-F238E27FC236}">
                <a16:creationId xmlns:a16="http://schemas.microsoft.com/office/drawing/2014/main" id="{266FFB49-94AD-4DF8-AA08-D2C11FC8C1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5091" name="Slide Number Placeholder 3">
            <a:extLst>
              <a:ext uri="{FF2B5EF4-FFF2-40B4-BE49-F238E27FC236}">
                <a16:creationId xmlns:a16="http://schemas.microsoft.com/office/drawing/2014/main" id="{E4CCECAC-89F6-4C63-B07D-A9C32A4364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A1F3852-196B-40C3-AA4C-4E23CA5176D1}" type="slidenum">
              <a:rPr lang="en-US" altLang="en-US" sz="1200">
                <a:latin typeface="Arial" panose="020B0604020202020204" pitchFamily="34" charset="0"/>
              </a:rPr>
              <a:pPr eaLnBrk="1" hangingPunct="1"/>
              <a:t>162</a:t>
            </a:fld>
            <a:endParaRPr lang="en-US" altLang="en-US" sz="1200">
              <a:latin typeface="Arial" panose="020B060402020202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a:extLst>
              <a:ext uri="{FF2B5EF4-FFF2-40B4-BE49-F238E27FC236}">
                <a16:creationId xmlns:a16="http://schemas.microsoft.com/office/drawing/2014/main" id="{219AF56E-3CE1-4E13-ADEC-6BA34672338A}"/>
              </a:ext>
            </a:extLst>
          </p:cNvPr>
          <p:cNvSpPr>
            <a:spLocks noGrp="1" noRot="1" noChangeAspect="1" noTextEdit="1"/>
          </p:cNvSpPr>
          <p:nvPr>
            <p:ph type="sldImg"/>
          </p:nvPr>
        </p:nvSpPr>
        <p:spPr>
          <a:ln/>
        </p:spPr>
      </p:sp>
      <p:sp>
        <p:nvSpPr>
          <p:cNvPr id="348162" name="Notes Placeholder 2">
            <a:extLst>
              <a:ext uri="{FF2B5EF4-FFF2-40B4-BE49-F238E27FC236}">
                <a16:creationId xmlns:a16="http://schemas.microsoft.com/office/drawing/2014/main" id="{818AB809-34C1-4DB1-8D78-F6228F73F4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48163" name="Slide Number Placeholder 3">
            <a:extLst>
              <a:ext uri="{FF2B5EF4-FFF2-40B4-BE49-F238E27FC236}">
                <a16:creationId xmlns:a16="http://schemas.microsoft.com/office/drawing/2014/main" id="{AD1466B6-491F-4174-8ED3-F09B8D6BE8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ADA632E-3D3D-4C13-A60B-80CE7C599073}" type="slidenum">
              <a:rPr lang="en-US" altLang="en-US" sz="1200">
                <a:latin typeface="Arial" panose="020B0604020202020204" pitchFamily="34" charset="0"/>
              </a:rPr>
              <a:pPr eaLnBrk="1" hangingPunct="1"/>
              <a:t>164</a:t>
            </a:fld>
            <a:endParaRPr lang="en-US" altLang="en-US" sz="1200">
              <a:latin typeface="Arial" panose="020B060402020202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Image Placeholder 1">
            <a:extLst>
              <a:ext uri="{FF2B5EF4-FFF2-40B4-BE49-F238E27FC236}">
                <a16:creationId xmlns:a16="http://schemas.microsoft.com/office/drawing/2014/main" id="{1EE2558A-4206-4487-878C-A111A7FB551B}"/>
              </a:ext>
            </a:extLst>
          </p:cNvPr>
          <p:cNvSpPr>
            <a:spLocks noGrp="1" noRot="1" noChangeAspect="1" noTextEdit="1"/>
          </p:cNvSpPr>
          <p:nvPr>
            <p:ph type="sldImg"/>
          </p:nvPr>
        </p:nvSpPr>
        <p:spPr>
          <a:ln/>
        </p:spPr>
      </p:sp>
      <p:sp>
        <p:nvSpPr>
          <p:cNvPr id="350210" name="Notes Placeholder 2">
            <a:extLst>
              <a:ext uri="{FF2B5EF4-FFF2-40B4-BE49-F238E27FC236}">
                <a16:creationId xmlns:a16="http://schemas.microsoft.com/office/drawing/2014/main" id="{76089F67-6642-43B2-B9F0-4CA3BF1562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0211" name="Slide Number Placeholder 3">
            <a:extLst>
              <a:ext uri="{FF2B5EF4-FFF2-40B4-BE49-F238E27FC236}">
                <a16:creationId xmlns:a16="http://schemas.microsoft.com/office/drawing/2014/main" id="{6EF33916-EF93-490F-8D4B-00A0A6EBB5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5F27749-E210-4993-B431-92A40A656CCF}" type="slidenum">
              <a:rPr lang="en-US" altLang="en-US" sz="1200">
                <a:latin typeface="Arial" panose="020B0604020202020204" pitchFamily="34" charset="0"/>
              </a:rPr>
              <a:pPr eaLnBrk="1" hangingPunct="1"/>
              <a:t>165</a:t>
            </a:fld>
            <a:endParaRPr lang="en-US" altLang="en-US" sz="1200">
              <a:latin typeface="Arial" panose="020B060402020202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Image Placeholder 1">
            <a:extLst>
              <a:ext uri="{FF2B5EF4-FFF2-40B4-BE49-F238E27FC236}">
                <a16:creationId xmlns:a16="http://schemas.microsoft.com/office/drawing/2014/main" id="{D0562818-E577-48D0-80FD-A8B6D336B912}"/>
              </a:ext>
            </a:extLst>
          </p:cNvPr>
          <p:cNvSpPr>
            <a:spLocks noGrp="1" noRot="1" noChangeAspect="1" noTextEdit="1"/>
          </p:cNvSpPr>
          <p:nvPr>
            <p:ph type="sldImg"/>
          </p:nvPr>
        </p:nvSpPr>
        <p:spPr>
          <a:ln/>
        </p:spPr>
      </p:sp>
      <p:sp>
        <p:nvSpPr>
          <p:cNvPr id="352258" name="Notes Placeholder 2">
            <a:extLst>
              <a:ext uri="{FF2B5EF4-FFF2-40B4-BE49-F238E27FC236}">
                <a16:creationId xmlns:a16="http://schemas.microsoft.com/office/drawing/2014/main" id="{1258ABCF-FC6D-49ED-8B84-CA5CC24920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2259" name="Slide Number Placeholder 3">
            <a:extLst>
              <a:ext uri="{FF2B5EF4-FFF2-40B4-BE49-F238E27FC236}">
                <a16:creationId xmlns:a16="http://schemas.microsoft.com/office/drawing/2014/main" id="{73A85973-5461-4511-8E05-03CFD1B73B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7B4CF23-54D1-4B2F-83F5-3F570978C23C}" type="slidenum">
              <a:rPr lang="en-US" altLang="en-US" sz="1200">
                <a:latin typeface="Arial" panose="020B0604020202020204" pitchFamily="34" charset="0"/>
              </a:rPr>
              <a:pPr eaLnBrk="1" hangingPunct="1"/>
              <a:t>166</a:t>
            </a:fld>
            <a:endParaRPr lang="en-US" altLang="en-US" sz="1200">
              <a:latin typeface="Arial" panose="020B060402020202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Slide Image Placeholder 1">
            <a:extLst>
              <a:ext uri="{FF2B5EF4-FFF2-40B4-BE49-F238E27FC236}">
                <a16:creationId xmlns:a16="http://schemas.microsoft.com/office/drawing/2014/main" id="{879F3BE4-3F59-44AF-AF0B-BBAEDF560E3A}"/>
              </a:ext>
            </a:extLst>
          </p:cNvPr>
          <p:cNvSpPr>
            <a:spLocks noGrp="1" noRot="1" noChangeAspect="1" noTextEdit="1"/>
          </p:cNvSpPr>
          <p:nvPr>
            <p:ph type="sldImg"/>
          </p:nvPr>
        </p:nvSpPr>
        <p:spPr>
          <a:ln/>
        </p:spPr>
      </p:sp>
      <p:sp>
        <p:nvSpPr>
          <p:cNvPr id="354306" name="Notes Placeholder 2">
            <a:extLst>
              <a:ext uri="{FF2B5EF4-FFF2-40B4-BE49-F238E27FC236}">
                <a16:creationId xmlns:a16="http://schemas.microsoft.com/office/drawing/2014/main" id="{FB007810-27C9-476C-8D3D-DFDCB4764D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4307" name="Slide Number Placeholder 3">
            <a:extLst>
              <a:ext uri="{FF2B5EF4-FFF2-40B4-BE49-F238E27FC236}">
                <a16:creationId xmlns:a16="http://schemas.microsoft.com/office/drawing/2014/main" id="{E065404D-A985-4496-8A2D-6164A3FEC1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9730B9B-7F90-46FB-8371-8D9C9C9F60B7}" type="slidenum">
              <a:rPr lang="en-US" altLang="en-US" sz="1200">
                <a:latin typeface="Arial" panose="020B0604020202020204" pitchFamily="34" charset="0"/>
              </a:rPr>
              <a:pPr eaLnBrk="1" hangingPunct="1"/>
              <a:t>167</a:t>
            </a:fld>
            <a:endParaRPr lang="en-US" altLang="en-US" sz="1200">
              <a:latin typeface="Arial" panose="020B060402020202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Slide Image Placeholder 1">
            <a:extLst>
              <a:ext uri="{FF2B5EF4-FFF2-40B4-BE49-F238E27FC236}">
                <a16:creationId xmlns:a16="http://schemas.microsoft.com/office/drawing/2014/main" id="{6836145E-8ECA-4893-A878-307942A607B3}"/>
              </a:ext>
            </a:extLst>
          </p:cNvPr>
          <p:cNvSpPr>
            <a:spLocks noGrp="1" noRot="1" noChangeAspect="1" noTextEdit="1"/>
          </p:cNvSpPr>
          <p:nvPr>
            <p:ph type="sldImg"/>
          </p:nvPr>
        </p:nvSpPr>
        <p:spPr>
          <a:ln/>
        </p:spPr>
      </p:sp>
      <p:sp>
        <p:nvSpPr>
          <p:cNvPr id="356354" name="Notes Placeholder 2">
            <a:extLst>
              <a:ext uri="{FF2B5EF4-FFF2-40B4-BE49-F238E27FC236}">
                <a16:creationId xmlns:a16="http://schemas.microsoft.com/office/drawing/2014/main" id="{7A192AC0-AE06-4176-A271-EA54FE1C21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6355" name="Slide Number Placeholder 3">
            <a:extLst>
              <a:ext uri="{FF2B5EF4-FFF2-40B4-BE49-F238E27FC236}">
                <a16:creationId xmlns:a16="http://schemas.microsoft.com/office/drawing/2014/main" id="{E7FB663C-3A80-4A22-BAD3-2CCD484F06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891C103-7593-44A5-BFDA-45C17A1020F3}" type="slidenum">
              <a:rPr lang="en-US" altLang="en-US" sz="1200">
                <a:latin typeface="Arial" panose="020B0604020202020204" pitchFamily="34" charset="0"/>
              </a:rPr>
              <a:pPr eaLnBrk="1" hangingPunct="1"/>
              <a:t>168</a:t>
            </a:fld>
            <a:endParaRPr lang="en-US" altLang="en-US" sz="1200">
              <a:latin typeface="Arial" panose="020B060402020202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Slide Image Placeholder 1">
            <a:extLst>
              <a:ext uri="{FF2B5EF4-FFF2-40B4-BE49-F238E27FC236}">
                <a16:creationId xmlns:a16="http://schemas.microsoft.com/office/drawing/2014/main" id="{19844ED6-34BA-431F-807B-B07B106AD168}"/>
              </a:ext>
            </a:extLst>
          </p:cNvPr>
          <p:cNvSpPr>
            <a:spLocks noGrp="1" noRot="1" noChangeAspect="1" noTextEdit="1"/>
          </p:cNvSpPr>
          <p:nvPr>
            <p:ph type="sldImg"/>
          </p:nvPr>
        </p:nvSpPr>
        <p:spPr>
          <a:ln/>
        </p:spPr>
      </p:sp>
      <p:sp>
        <p:nvSpPr>
          <p:cNvPr id="358402" name="Notes Placeholder 2">
            <a:extLst>
              <a:ext uri="{FF2B5EF4-FFF2-40B4-BE49-F238E27FC236}">
                <a16:creationId xmlns:a16="http://schemas.microsoft.com/office/drawing/2014/main" id="{D634040D-95FC-4ED7-AD00-AE1B385B04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8403" name="Slide Number Placeholder 3">
            <a:extLst>
              <a:ext uri="{FF2B5EF4-FFF2-40B4-BE49-F238E27FC236}">
                <a16:creationId xmlns:a16="http://schemas.microsoft.com/office/drawing/2014/main" id="{33D98D66-E91B-4312-A227-F262A8F290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390911A-821E-450B-8677-B9399029CE57}" type="slidenum">
              <a:rPr lang="en-US" altLang="en-US" sz="1200">
                <a:latin typeface="Arial" panose="020B0604020202020204" pitchFamily="34" charset="0"/>
              </a:rPr>
              <a:pPr eaLnBrk="1" hangingPunct="1"/>
              <a:t>169</a:t>
            </a:fld>
            <a:endParaRPr lang="en-US" altLang="en-US" sz="120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B69F0875-A956-4566-B49F-0A5A6A76AFF9}"/>
              </a:ext>
            </a:extLst>
          </p:cNvPr>
          <p:cNvSpPr>
            <a:spLocks noGrp="1" noRot="1" noChangeAspect="1" noTextEdit="1"/>
          </p:cNvSpPr>
          <p:nvPr>
            <p:ph type="sldImg"/>
          </p:nvPr>
        </p:nvSpPr>
        <p:spPr>
          <a:ln/>
        </p:spPr>
      </p:sp>
      <p:sp>
        <p:nvSpPr>
          <p:cNvPr id="68610" name="Notes Placeholder 2">
            <a:extLst>
              <a:ext uri="{FF2B5EF4-FFF2-40B4-BE49-F238E27FC236}">
                <a16:creationId xmlns:a16="http://schemas.microsoft.com/office/drawing/2014/main" id="{92916B9F-E702-4B17-B4C5-5F6F2F2CFE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1" name="Slide Number Placeholder 3">
            <a:extLst>
              <a:ext uri="{FF2B5EF4-FFF2-40B4-BE49-F238E27FC236}">
                <a16:creationId xmlns:a16="http://schemas.microsoft.com/office/drawing/2014/main" id="{3823C17D-4E1E-4C46-8150-9BAD959F50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0559C5C-04E8-46F6-8D4F-52D7546B4F5E}" type="slidenum">
              <a:rPr lang="en-US" altLang="en-US" sz="1200">
                <a:latin typeface="Arial" panose="020B0604020202020204" pitchFamily="34" charset="0"/>
              </a:rPr>
              <a:pPr eaLnBrk="1" hangingPunct="1"/>
              <a:t>20</a:t>
            </a:fld>
            <a:endParaRPr lang="en-US" altLang="en-US"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A1D302C2-9B18-43F4-ACC7-16E8CE6A005D}"/>
              </a:ext>
            </a:extLst>
          </p:cNvPr>
          <p:cNvSpPr>
            <a:spLocks noGrp="1" noRot="1" noChangeAspect="1" noTextEdit="1"/>
          </p:cNvSpPr>
          <p:nvPr>
            <p:ph type="sldImg"/>
          </p:nvPr>
        </p:nvSpPr>
        <p:spPr>
          <a:ln/>
        </p:spPr>
      </p:sp>
      <p:sp>
        <p:nvSpPr>
          <p:cNvPr id="70658" name="Notes Placeholder 2">
            <a:extLst>
              <a:ext uri="{FF2B5EF4-FFF2-40B4-BE49-F238E27FC236}">
                <a16:creationId xmlns:a16="http://schemas.microsoft.com/office/drawing/2014/main" id="{990278E2-73BC-40EC-ADE7-FFF6CF71FE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59" name="Slide Number Placeholder 3">
            <a:extLst>
              <a:ext uri="{FF2B5EF4-FFF2-40B4-BE49-F238E27FC236}">
                <a16:creationId xmlns:a16="http://schemas.microsoft.com/office/drawing/2014/main" id="{ADD6136D-79F9-4246-988F-948F3E0946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633EB07-16CF-4D8F-AA29-DF345F24AA09}" type="slidenum">
              <a:rPr lang="en-US" altLang="en-US" sz="1200">
                <a:latin typeface="Arial" panose="020B0604020202020204" pitchFamily="34" charset="0"/>
              </a:rPr>
              <a:pPr eaLnBrk="1" hangingPunct="1"/>
              <a:t>21</a:t>
            </a:fld>
            <a:endParaRPr lang="en-US" altLang="en-US" sz="120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739812F4-8E27-455B-AD56-3813E9ABE9C7}"/>
              </a:ext>
            </a:extLst>
          </p:cNvPr>
          <p:cNvSpPr>
            <a:spLocks noGrp="1" noRot="1" noChangeAspect="1" noTextEdit="1"/>
          </p:cNvSpPr>
          <p:nvPr>
            <p:ph type="sldImg"/>
          </p:nvPr>
        </p:nvSpPr>
        <p:spPr>
          <a:ln/>
        </p:spPr>
      </p:sp>
      <p:sp>
        <p:nvSpPr>
          <p:cNvPr id="72706" name="Notes Placeholder 2">
            <a:extLst>
              <a:ext uri="{FF2B5EF4-FFF2-40B4-BE49-F238E27FC236}">
                <a16:creationId xmlns:a16="http://schemas.microsoft.com/office/drawing/2014/main" id="{D75864D4-611A-4C11-8B97-4E3F30786E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7" name="Slide Number Placeholder 3">
            <a:extLst>
              <a:ext uri="{FF2B5EF4-FFF2-40B4-BE49-F238E27FC236}">
                <a16:creationId xmlns:a16="http://schemas.microsoft.com/office/drawing/2014/main" id="{CCD12958-3AA4-421E-B5D5-C5B725E40E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C7D572F-B142-4DB2-BF0E-359AA0BFEB64}" type="slidenum">
              <a:rPr lang="en-US" altLang="en-US" sz="1200">
                <a:latin typeface="Arial" panose="020B0604020202020204" pitchFamily="34" charset="0"/>
              </a:rPr>
              <a:pPr eaLnBrk="1" hangingPunct="1"/>
              <a:t>22</a:t>
            </a:fld>
            <a:endParaRPr lang="en-US" altLang="en-US" sz="120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34079AB9-1475-4230-B3B7-AABB807E7CD0}"/>
              </a:ext>
            </a:extLst>
          </p:cNvPr>
          <p:cNvSpPr>
            <a:spLocks noGrp="1" noRot="1" noChangeAspect="1" noTextEdit="1"/>
          </p:cNvSpPr>
          <p:nvPr>
            <p:ph type="sldImg"/>
          </p:nvPr>
        </p:nvSpPr>
        <p:spPr>
          <a:ln/>
        </p:spPr>
      </p:sp>
      <p:sp>
        <p:nvSpPr>
          <p:cNvPr id="74754" name="Notes Placeholder 2">
            <a:extLst>
              <a:ext uri="{FF2B5EF4-FFF2-40B4-BE49-F238E27FC236}">
                <a16:creationId xmlns:a16="http://schemas.microsoft.com/office/drawing/2014/main" id="{EBB80BCB-551F-4F73-BE2A-81F28A2E12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4755" name="Slide Number Placeholder 3">
            <a:extLst>
              <a:ext uri="{FF2B5EF4-FFF2-40B4-BE49-F238E27FC236}">
                <a16:creationId xmlns:a16="http://schemas.microsoft.com/office/drawing/2014/main" id="{8CE2693B-763E-4FDB-B4FF-EECC2AA129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256B0B7-5840-4197-AADB-4F6745FB4741}" type="slidenum">
              <a:rPr lang="en-US" altLang="en-US" sz="1200">
                <a:latin typeface="Arial" panose="020B0604020202020204" pitchFamily="34" charset="0"/>
              </a:rPr>
              <a:pPr eaLnBrk="1" hangingPunct="1"/>
              <a:t>23</a:t>
            </a:fld>
            <a:endParaRPr lang="en-US" altLang="en-US" sz="120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F382E734-3C33-431F-A66A-20E21A6B5BE8}"/>
              </a:ext>
            </a:extLst>
          </p:cNvPr>
          <p:cNvSpPr>
            <a:spLocks noGrp="1" noRot="1" noChangeAspect="1" noTextEdit="1"/>
          </p:cNvSpPr>
          <p:nvPr>
            <p:ph type="sldImg"/>
          </p:nvPr>
        </p:nvSpPr>
        <p:spPr>
          <a:ln/>
        </p:spPr>
      </p:sp>
      <p:sp>
        <p:nvSpPr>
          <p:cNvPr id="76802" name="Notes Placeholder 2">
            <a:extLst>
              <a:ext uri="{FF2B5EF4-FFF2-40B4-BE49-F238E27FC236}">
                <a16:creationId xmlns:a16="http://schemas.microsoft.com/office/drawing/2014/main" id="{980B9879-4611-43C1-B10F-B90AC27AF1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6803" name="Slide Number Placeholder 3">
            <a:extLst>
              <a:ext uri="{FF2B5EF4-FFF2-40B4-BE49-F238E27FC236}">
                <a16:creationId xmlns:a16="http://schemas.microsoft.com/office/drawing/2014/main" id="{5FD93E57-0422-4B2A-B4B9-7FA0649D61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4B86C0C-4594-4445-BB90-0F965CC254CA}" type="slidenum">
              <a:rPr lang="en-US" altLang="en-US" sz="1200">
                <a:latin typeface="Arial" panose="020B0604020202020204" pitchFamily="34" charset="0"/>
              </a:rPr>
              <a:pPr eaLnBrk="1" hangingPunct="1"/>
              <a:t>24</a:t>
            </a:fld>
            <a:endParaRPr lang="en-US" altLang="en-US" sz="12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2AD9F349-E136-4F23-8049-77596BA68DAA}"/>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5D335B00-7103-4B0F-9B97-0102F0957A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Verse 20 &amp; 21 – </a:t>
            </a:r>
            <a:r>
              <a:rPr lang="en-US" altLang="en-US" b="1">
                <a:latin typeface="Arial" panose="020B0604020202020204" pitchFamily="34" charset="0"/>
              </a:rPr>
              <a:t>"Secular Jews" </a:t>
            </a:r>
            <a:r>
              <a:rPr lang="en-US" altLang="en-US">
                <a:latin typeface="Arial" panose="020B0604020202020204" pitchFamily="34" charset="0"/>
              </a:rPr>
              <a:t>– would not describe themselves as religious believers, but still identify as part of the Jewish people. They accept Jewish values, ethics and concerns.</a:t>
            </a:r>
          </a:p>
          <a:p>
            <a:pPr marL="171450" indent="-171450">
              <a:buFontTx/>
              <a:buChar char="•"/>
            </a:pPr>
            <a:r>
              <a:rPr lang="en-US" altLang="en-US" b="1">
                <a:latin typeface="Arial" panose="020B0604020202020204" pitchFamily="34" charset="0"/>
              </a:rPr>
              <a:t>"Orthodox Jews" </a:t>
            </a:r>
            <a:r>
              <a:rPr lang="en-US" altLang="en-US">
                <a:latin typeface="Arial" panose="020B0604020202020204" pitchFamily="34" charset="0"/>
              </a:rPr>
              <a:t>– try to stay away from the world. They might not own a television, might not listen to non-Jewish music, might avoid non-Jewish magazines. Men still wear a yamulka, a skull cap they were forced to wear in Europe whenever they left their ghetto. Men and women sit separately in worship and women do not participate in some of the rituals. They respect the divine origin of the Old Testament law. This includes the codification of the "oral law" in the Talmud. Orthodox Judaism is not administered by some central authority. Synagogues are established by groups of Jews who raise their own funds and construct their own buildings. There are lots of different Orthodox synagogues organized around many different perspectives.</a:t>
            </a:r>
          </a:p>
          <a:p>
            <a:pPr marL="171450" indent="-171450">
              <a:buFontTx/>
              <a:buChar char="•"/>
            </a:pPr>
            <a:r>
              <a:rPr lang="en-US" altLang="en-US" b="1">
                <a:latin typeface="Arial" panose="020B0604020202020204" pitchFamily="34" charset="0"/>
              </a:rPr>
              <a:t>"Ultra-orthodox Jews" </a:t>
            </a:r>
            <a:r>
              <a:rPr lang="en-US" altLang="en-US">
                <a:latin typeface="Arial" panose="020B0604020202020204" pitchFamily="34" charset="0"/>
              </a:rPr>
              <a:t>– which arose in the 1700s and 1800s, will not even live in a non-Jewish neighborhood, wear long black coats, flowing beards, wide-brim black hats and sometimes represent various minority groups within Orthodox Judaism.</a:t>
            </a:r>
            <a:r>
              <a:rPr lang="en-US" altLang="en-US" b="1">
                <a:latin typeface="Arial" panose="020B0604020202020204" pitchFamily="34" charset="0"/>
              </a:rPr>
              <a:t> Ultra-orthodox who are Hassidic </a:t>
            </a:r>
            <a:r>
              <a:rPr lang="en-US" altLang="en-US">
                <a:latin typeface="Arial" panose="020B0604020202020204" pitchFamily="34" charset="0"/>
              </a:rPr>
              <a:t>– look anxiously for the return of the Messiah, are more mystical, and search for ecstasy in their prayers. Hassidic – go back to Eastern Europe when Jews were living in conditions of despair – Hassidism was a way of infusing joy and hope into life, and some Jews say, emphasized the heart at the expense of the mind.</a:t>
            </a:r>
          </a:p>
          <a:p>
            <a:pPr marL="171450" indent="-171450">
              <a:buFontTx/>
              <a:buChar char="•"/>
            </a:pPr>
            <a:r>
              <a:rPr lang="en-US" altLang="en-US" b="1">
                <a:latin typeface="Arial" panose="020B0604020202020204" pitchFamily="34" charset="0"/>
              </a:rPr>
              <a:t>"Conservative Jews" </a:t>
            </a:r>
            <a:r>
              <a:rPr lang="en-US" altLang="en-US">
                <a:latin typeface="Arial" panose="020B0604020202020204" pitchFamily="34" charset="0"/>
              </a:rPr>
              <a:t>– which arose in the 1900s, is </a:t>
            </a:r>
            <a:r>
              <a:rPr lang="en-US" altLang="en-US" i="1">
                <a:latin typeface="Arial" panose="020B0604020202020204" pitchFamily="34" charset="0"/>
              </a:rPr>
              <a:t>a reaction to excesses of Reform Jews </a:t>
            </a:r>
            <a:r>
              <a:rPr lang="en-US" altLang="en-US">
                <a:latin typeface="Arial" panose="020B0604020202020204" pitchFamily="34" charset="0"/>
              </a:rPr>
              <a:t>and objected to Reform Jews' reforming the commandments of the Torah (written law). Conservatives </a:t>
            </a:r>
            <a:r>
              <a:rPr lang="en-US" altLang="en-US" i="1">
                <a:latin typeface="Arial" panose="020B0604020202020204" pitchFamily="34" charset="0"/>
              </a:rPr>
              <a:t>still consider the written law to be binding</a:t>
            </a:r>
            <a:r>
              <a:rPr lang="en-US" altLang="en-US">
                <a:latin typeface="Arial" panose="020B0604020202020204" pitchFamily="34" charset="0"/>
              </a:rPr>
              <a:t>, but say we need to reconsider the oral law (Talmud) and how it applies to modern times.  Men and women are not segregated in worship. It is in between Orthodoxy and Reform. It is intellectually liberal in matters of belief but conservative in matters of religious practice – commitment to Jewish observance. Conservative study of holy texts is combined with the belief that Judaism is constantly evolving. In 1960, the </a:t>
            </a:r>
            <a:r>
              <a:rPr lang="en-US" altLang="en-US" b="1">
                <a:latin typeface="Arial" panose="020B0604020202020204" pitchFamily="34" charset="0"/>
              </a:rPr>
              <a:t>Rabbinical Assembly of America </a:t>
            </a:r>
            <a:r>
              <a:rPr lang="en-US" altLang="en-US">
                <a:latin typeface="Arial" panose="020B0604020202020204" pitchFamily="34" charset="0"/>
              </a:rPr>
              <a:t>agreed to modify Orthodox "halacha" (Jewish law) to permit the use of electrical appliances on the Sabbath and to drive to synagogue in a car. In 1985, it permitted the ordination of women rabbis.</a:t>
            </a:r>
          </a:p>
        </p:txBody>
      </p:sp>
      <p:sp>
        <p:nvSpPr>
          <p:cNvPr id="37891" name="Slide Number Placeholder 3">
            <a:extLst>
              <a:ext uri="{FF2B5EF4-FFF2-40B4-BE49-F238E27FC236}">
                <a16:creationId xmlns:a16="http://schemas.microsoft.com/office/drawing/2014/main" id="{5E72D900-5D95-4FB4-9EC4-658028653D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8DE2FEF-32DE-4E81-A786-FB78171002E0}" type="slidenum">
              <a:rPr lang="en-US" altLang="en-US" sz="1200">
                <a:latin typeface="Arial" panose="020B0604020202020204" pitchFamily="34" charset="0"/>
              </a:rPr>
              <a:pPr eaLnBrk="1" hangingPunct="1"/>
              <a:t>3</a:t>
            </a:fld>
            <a:endParaRPr lang="en-US"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CECC2FED-EC0C-4F89-82B7-77B2274D6C7B}"/>
              </a:ext>
            </a:extLst>
          </p:cNvPr>
          <p:cNvSpPr>
            <a:spLocks noGrp="1" noRot="1" noChangeAspect="1" noTextEdit="1"/>
          </p:cNvSpPr>
          <p:nvPr>
            <p:ph type="sldImg"/>
          </p:nvPr>
        </p:nvSpPr>
        <p:spPr>
          <a:ln/>
        </p:spPr>
      </p:sp>
      <p:sp>
        <p:nvSpPr>
          <p:cNvPr id="78850" name="Notes Placeholder 2">
            <a:extLst>
              <a:ext uri="{FF2B5EF4-FFF2-40B4-BE49-F238E27FC236}">
                <a16:creationId xmlns:a16="http://schemas.microsoft.com/office/drawing/2014/main" id="{01DC4CBF-0436-4A43-A343-CB19D4F915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1" name="Slide Number Placeholder 3">
            <a:extLst>
              <a:ext uri="{FF2B5EF4-FFF2-40B4-BE49-F238E27FC236}">
                <a16:creationId xmlns:a16="http://schemas.microsoft.com/office/drawing/2014/main" id="{E983DAAC-456F-4B28-91B0-5B17671E8A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5535B08-7CC5-4CE7-92EB-1D90B8EDBE96}" type="slidenum">
              <a:rPr lang="en-US" altLang="en-US" sz="1200">
                <a:latin typeface="Arial" panose="020B0604020202020204" pitchFamily="34" charset="0"/>
              </a:rPr>
              <a:pPr eaLnBrk="1" hangingPunct="1"/>
              <a:t>25</a:t>
            </a:fld>
            <a:endParaRPr lang="en-US" altLang="en-US" sz="120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96E66729-C07B-449C-96BC-E88804B53E52}"/>
              </a:ext>
            </a:extLst>
          </p:cNvPr>
          <p:cNvSpPr>
            <a:spLocks noGrp="1" noRot="1" noChangeAspect="1" noTextEdit="1"/>
          </p:cNvSpPr>
          <p:nvPr>
            <p:ph type="sldImg"/>
          </p:nvPr>
        </p:nvSpPr>
        <p:spPr>
          <a:ln/>
        </p:spPr>
      </p:sp>
      <p:sp>
        <p:nvSpPr>
          <p:cNvPr id="80898" name="Notes Placeholder 2">
            <a:extLst>
              <a:ext uri="{FF2B5EF4-FFF2-40B4-BE49-F238E27FC236}">
                <a16:creationId xmlns:a16="http://schemas.microsoft.com/office/drawing/2014/main" id="{538C3CD3-564C-41ED-BC9E-CAAD76E6E7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0899" name="Slide Number Placeholder 3">
            <a:extLst>
              <a:ext uri="{FF2B5EF4-FFF2-40B4-BE49-F238E27FC236}">
                <a16:creationId xmlns:a16="http://schemas.microsoft.com/office/drawing/2014/main" id="{D93272BC-56BB-459D-8141-D511EA40FC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5CA5D16-D141-43FC-9BE1-6C92533F365D}" type="slidenum">
              <a:rPr lang="en-US" altLang="en-US" sz="1200">
                <a:latin typeface="Arial" panose="020B0604020202020204" pitchFamily="34" charset="0"/>
              </a:rPr>
              <a:pPr eaLnBrk="1" hangingPunct="1"/>
              <a:t>26</a:t>
            </a:fld>
            <a:endParaRPr lang="en-US" altLang="en-US" sz="120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1B743A34-389E-40D0-B8AC-2B4FD2B927B0}"/>
              </a:ext>
            </a:extLst>
          </p:cNvPr>
          <p:cNvSpPr>
            <a:spLocks noGrp="1" noRot="1" noChangeAspect="1" noTextEdit="1"/>
          </p:cNvSpPr>
          <p:nvPr>
            <p:ph type="sldImg"/>
          </p:nvPr>
        </p:nvSpPr>
        <p:spPr>
          <a:ln/>
        </p:spPr>
      </p:sp>
      <p:sp>
        <p:nvSpPr>
          <p:cNvPr id="83970" name="Notes Placeholder 2">
            <a:extLst>
              <a:ext uri="{FF2B5EF4-FFF2-40B4-BE49-F238E27FC236}">
                <a16:creationId xmlns:a16="http://schemas.microsoft.com/office/drawing/2014/main" id="{C65580A7-18A4-4E3F-B9EF-8A29A8A4B9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3971" name="Slide Number Placeholder 3">
            <a:extLst>
              <a:ext uri="{FF2B5EF4-FFF2-40B4-BE49-F238E27FC236}">
                <a16:creationId xmlns:a16="http://schemas.microsoft.com/office/drawing/2014/main" id="{DBEF2821-76EF-4429-9143-74882FCD1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25EB70A-3B7C-4D3C-9FE0-A3F853F66F56}" type="slidenum">
              <a:rPr lang="en-US" altLang="en-US" sz="1200">
                <a:latin typeface="Arial" panose="020B0604020202020204" pitchFamily="34" charset="0"/>
              </a:rPr>
              <a:pPr eaLnBrk="1" hangingPunct="1"/>
              <a:t>28</a:t>
            </a:fld>
            <a:endParaRPr lang="en-US" altLang="en-US" sz="120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588EEE04-156D-43DC-A0E5-4A165A37E023}"/>
              </a:ext>
            </a:extLst>
          </p:cNvPr>
          <p:cNvSpPr>
            <a:spLocks noGrp="1" noRot="1" noChangeAspect="1" noTextEdit="1"/>
          </p:cNvSpPr>
          <p:nvPr>
            <p:ph type="sldImg"/>
          </p:nvPr>
        </p:nvSpPr>
        <p:spPr>
          <a:ln/>
        </p:spPr>
      </p:sp>
      <p:sp>
        <p:nvSpPr>
          <p:cNvPr id="86018" name="Notes Placeholder 2">
            <a:extLst>
              <a:ext uri="{FF2B5EF4-FFF2-40B4-BE49-F238E27FC236}">
                <a16:creationId xmlns:a16="http://schemas.microsoft.com/office/drawing/2014/main" id="{49040864-94E1-435A-AAFA-F051FC505D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19" name="Slide Number Placeholder 3">
            <a:extLst>
              <a:ext uri="{FF2B5EF4-FFF2-40B4-BE49-F238E27FC236}">
                <a16:creationId xmlns:a16="http://schemas.microsoft.com/office/drawing/2014/main" id="{B1BD1217-39F9-4A3A-8E18-3BDE4199E1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00DC7A9-3417-4CA7-A36F-C984E7181FBC}" type="slidenum">
              <a:rPr lang="en-US" altLang="en-US" sz="1200">
                <a:latin typeface="Arial" panose="020B0604020202020204" pitchFamily="34" charset="0"/>
              </a:rPr>
              <a:pPr eaLnBrk="1" hangingPunct="1"/>
              <a:t>29</a:t>
            </a:fld>
            <a:endParaRPr lang="en-US" altLang="en-US" sz="120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4FD7F2D0-28F3-4880-820A-BF9B6EF10E37}"/>
              </a:ext>
            </a:extLst>
          </p:cNvPr>
          <p:cNvSpPr>
            <a:spLocks noGrp="1" noRot="1" noChangeAspect="1" noTextEdit="1"/>
          </p:cNvSpPr>
          <p:nvPr>
            <p:ph type="sldImg"/>
          </p:nvPr>
        </p:nvSpPr>
        <p:spPr>
          <a:ln/>
        </p:spPr>
      </p:sp>
      <p:sp>
        <p:nvSpPr>
          <p:cNvPr id="88066" name="Notes Placeholder 2">
            <a:extLst>
              <a:ext uri="{FF2B5EF4-FFF2-40B4-BE49-F238E27FC236}">
                <a16:creationId xmlns:a16="http://schemas.microsoft.com/office/drawing/2014/main" id="{1C5B8654-F604-4F90-AE25-4A0CB64565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7" name="Slide Number Placeholder 3">
            <a:extLst>
              <a:ext uri="{FF2B5EF4-FFF2-40B4-BE49-F238E27FC236}">
                <a16:creationId xmlns:a16="http://schemas.microsoft.com/office/drawing/2014/main" id="{E3B16544-BE60-47A7-B88A-3C46D015E9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EC7CC52-108D-4E4B-B978-6DE36A52B5DF}" type="slidenum">
              <a:rPr lang="en-US" altLang="en-US" sz="1200">
                <a:latin typeface="Arial" panose="020B0604020202020204" pitchFamily="34" charset="0"/>
              </a:rPr>
              <a:pPr eaLnBrk="1" hangingPunct="1"/>
              <a:t>30</a:t>
            </a:fld>
            <a:endParaRPr lang="en-US" altLang="en-US" sz="120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2F9CDA6D-795D-45D9-92C2-57EC2D418069}"/>
              </a:ext>
            </a:extLst>
          </p:cNvPr>
          <p:cNvSpPr>
            <a:spLocks noGrp="1" noRot="1" noChangeAspect="1" noTextEdit="1"/>
          </p:cNvSpPr>
          <p:nvPr>
            <p:ph type="sldImg"/>
          </p:nvPr>
        </p:nvSpPr>
        <p:spPr>
          <a:ln/>
        </p:spPr>
      </p:sp>
      <p:sp>
        <p:nvSpPr>
          <p:cNvPr id="90114" name="Notes Placeholder 2">
            <a:extLst>
              <a:ext uri="{FF2B5EF4-FFF2-40B4-BE49-F238E27FC236}">
                <a16:creationId xmlns:a16="http://schemas.microsoft.com/office/drawing/2014/main" id="{A8C5DA29-97CB-4235-891B-A81462E7CF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115" name="Slide Number Placeholder 3">
            <a:extLst>
              <a:ext uri="{FF2B5EF4-FFF2-40B4-BE49-F238E27FC236}">
                <a16:creationId xmlns:a16="http://schemas.microsoft.com/office/drawing/2014/main" id="{10699E46-7EBA-4DD3-8950-60DA8E5E7E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EA22DBC-1C2B-4D97-8037-DAE077A45536}"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19DE21DC-066D-4907-A08C-52FD497D3F32}"/>
              </a:ext>
            </a:extLst>
          </p:cNvPr>
          <p:cNvSpPr>
            <a:spLocks noGrp="1" noRot="1" noChangeAspect="1" noTextEdit="1"/>
          </p:cNvSpPr>
          <p:nvPr>
            <p:ph type="sldImg"/>
          </p:nvPr>
        </p:nvSpPr>
        <p:spPr>
          <a:ln/>
        </p:spPr>
      </p:sp>
      <p:sp>
        <p:nvSpPr>
          <p:cNvPr id="92162" name="Notes Placeholder 2">
            <a:extLst>
              <a:ext uri="{FF2B5EF4-FFF2-40B4-BE49-F238E27FC236}">
                <a16:creationId xmlns:a16="http://schemas.microsoft.com/office/drawing/2014/main" id="{8D92633F-4365-456F-923F-7B3E89C8C1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The Protestant Reformation was ignited by Martin Luther in 1517.</a:t>
            </a:r>
          </a:p>
          <a:p>
            <a:pPr marL="171450" indent="-171450">
              <a:buFontTx/>
              <a:buChar char="•"/>
            </a:pPr>
            <a:r>
              <a:rPr lang="en-US" altLang="en-US">
                <a:latin typeface="Arial" panose="020B0604020202020204" pitchFamily="34" charset="0"/>
              </a:rPr>
              <a:t>In reaction to this, the Catholic Church launched a Counter-Reformation in which they fought back against Protestants.</a:t>
            </a:r>
          </a:p>
          <a:p>
            <a:pPr marL="171450" indent="-171450">
              <a:buFontTx/>
              <a:buChar char="•"/>
            </a:pPr>
            <a:r>
              <a:rPr lang="en-US" altLang="en-US">
                <a:latin typeface="Arial" panose="020B0604020202020204" pitchFamily="34" charset="0"/>
              </a:rPr>
              <a:t>The Catholic Church’s Council of Trent (1546-1563) was a Counter-Reformation response that resulted in their official position on “justification” that you see on this slide.</a:t>
            </a:r>
          </a:p>
        </p:txBody>
      </p:sp>
      <p:sp>
        <p:nvSpPr>
          <p:cNvPr id="92163" name="Slide Number Placeholder 3">
            <a:extLst>
              <a:ext uri="{FF2B5EF4-FFF2-40B4-BE49-F238E27FC236}">
                <a16:creationId xmlns:a16="http://schemas.microsoft.com/office/drawing/2014/main" id="{146B1AEB-0648-4CDF-83F1-A9AE61C6AB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B9A9C7C-6C05-4F77-9678-94ED0AAC0296}" type="slidenum">
              <a:rPr lang="en-US" altLang="en-US" sz="1200">
                <a:latin typeface="Arial" panose="020B0604020202020204" pitchFamily="34" charset="0"/>
              </a:rPr>
              <a:pPr eaLnBrk="1" hangingPunct="1"/>
              <a:t>32</a:t>
            </a:fld>
            <a:endParaRPr lang="en-US" altLang="en-US" sz="120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E70A87AD-788F-4F6F-AF7C-DF72DDC07C92}"/>
              </a:ext>
            </a:extLst>
          </p:cNvPr>
          <p:cNvSpPr>
            <a:spLocks noGrp="1" noRot="1" noChangeAspect="1" noTextEdit="1"/>
          </p:cNvSpPr>
          <p:nvPr>
            <p:ph type="sldImg"/>
          </p:nvPr>
        </p:nvSpPr>
        <p:spPr>
          <a:ln/>
        </p:spPr>
      </p:sp>
      <p:sp>
        <p:nvSpPr>
          <p:cNvPr id="94210" name="Notes Placeholder 2">
            <a:extLst>
              <a:ext uri="{FF2B5EF4-FFF2-40B4-BE49-F238E27FC236}">
                <a16:creationId xmlns:a16="http://schemas.microsoft.com/office/drawing/2014/main" id="{C1AF7CC9-FA6D-4AE7-B6ED-9FD58B773F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So we believe that this concept of “justification” is the best way to </a:t>
            </a:r>
          </a:p>
        </p:txBody>
      </p:sp>
      <p:sp>
        <p:nvSpPr>
          <p:cNvPr id="94211" name="Slide Number Placeholder 3">
            <a:extLst>
              <a:ext uri="{FF2B5EF4-FFF2-40B4-BE49-F238E27FC236}">
                <a16:creationId xmlns:a16="http://schemas.microsoft.com/office/drawing/2014/main" id="{6E8B792B-C75D-4FB3-8F43-884BCFCF06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22585D4-14AF-488E-941E-9F96A82375DA}" type="slidenum">
              <a:rPr lang="en-US" altLang="en-US" sz="1200">
                <a:latin typeface="Arial" panose="020B0604020202020204" pitchFamily="34" charset="0"/>
              </a:rPr>
              <a:pPr eaLnBrk="1" hangingPunct="1"/>
              <a:t>33</a:t>
            </a:fld>
            <a:endParaRPr lang="en-US" altLang="en-US" sz="120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804EABBE-88EC-47EC-8C05-EF1C8EF467B8}"/>
              </a:ext>
            </a:extLst>
          </p:cNvPr>
          <p:cNvSpPr>
            <a:spLocks noGrp="1" noRot="1" noChangeAspect="1" noTextEdit="1"/>
          </p:cNvSpPr>
          <p:nvPr>
            <p:ph type="sldImg"/>
          </p:nvPr>
        </p:nvSpPr>
        <p:spPr>
          <a:ln/>
        </p:spPr>
      </p:sp>
      <p:sp>
        <p:nvSpPr>
          <p:cNvPr id="96258" name="Notes Placeholder 2">
            <a:extLst>
              <a:ext uri="{FF2B5EF4-FFF2-40B4-BE49-F238E27FC236}">
                <a16:creationId xmlns:a16="http://schemas.microsoft.com/office/drawing/2014/main" id="{F1EDA96E-B923-48E6-A4E5-254FECB89C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6259" name="Slide Number Placeholder 3">
            <a:extLst>
              <a:ext uri="{FF2B5EF4-FFF2-40B4-BE49-F238E27FC236}">
                <a16:creationId xmlns:a16="http://schemas.microsoft.com/office/drawing/2014/main" id="{22DDDD57-6930-45CD-8677-8E7AC46937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1F2CFEC-A361-4D26-8424-F3CB4DEC077B}" type="slidenum">
              <a:rPr lang="en-US" altLang="en-US" sz="1200">
                <a:latin typeface="Arial" panose="020B0604020202020204" pitchFamily="34" charset="0"/>
              </a:rPr>
              <a:pPr eaLnBrk="1" hangingPunct="1"/>
              <a:t>34</a:t>
            </a:fld>
            <a:endParaRPr lang="en-US" altLang="en-US" sz="120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BCA91C57-0B00-4C3D-B51C-8BFD603FBE40}"/>
              </a:ext>
            </a:extLst>
          </p:cNvPr>
          <p:cNvSpPr>
            <a:spLocks noGrp="1" noRot="1" noChangeAspect="1" noTextEdit="1"/>
          </p:cNvSpPr>
          <p:nvPr>
            <p:ph type="sldImg"/>
          </p:nvPr>
        </p:nvSpPr>
        <p:spPr>
          <a:ln/>
        </p:spPr>
      </p:sp>
      <p:sp>
        <p:nvSpPr>
          <p:cNvPr id="98306" name="Notes Placeholder 2">
            <a:extLst>
              <a:ext uri="{FF2B5EF4-FFF2-40B4-BE49-F238E27FC236}">
                <a16:creationId xmlns:a16="http://schemas.microsoft.com/office/drawing/2014/main" id="{035FD0C4-A28A-4785-9007-6265DF668C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Here we have two scriptures that indicate we are justified (declared righteous) by faith, not works that we might perform.</a:t>
            </a:r>
          </a:p>
          <a:p>
            <a:pPr marL="171450" indent="-171450">
              <a:buFontTx/>
              <a:buChar char="•"/>
            </a:pPr>
            <a:r>
              <a:rPr lang="en-US" altLang="en-US">
                <a:latin typeface="Arial" panose="020B0604020202020204" pitchFamily="34" charset="0"/>
              </a:rPr>
              <a:t>However, faith is just the beginning of “justification.” </a:t>
            </a:r>
          </a:p>
          <a:p>
            <a:pPr marL="171450" indent="-171450">
              <a:buFontTx/>
              <a:buChar char="•"/>
            </a:pPr>
            <a:r>
              <a:rPr lang="en-US" altLang="en-US">
                <a:latin typeface="Arial" panose="020B0604020202020204" pitchFamily="34" charset="0"/>
              </a:rPr>
              <a:t>Romans 3:20 says “No one is justified by observing the law” </a:t>
            </a:r>
            <a:r>
              <a:rPr lang="en-US" altLang="en-US" b="1">
                <a:latin typeface="Arial" panose="020B0604020202020204" pitchFamily="34" charset="0"/>
              </a:rPr>
              <a:t>if they don’t also have faith in God</a:t>
            </a:r>
            <a:r>
              <a:rPr lang="en-US" altLang="en-US">
                <a:latin typeface="Arial" panose="020B0604020202020204" pitchFamily="34" charset="0"/>
              </a:rPr>
              <a:t>.</a:t>
            </a:r>
          </a:p>
          <a:p>
            <a:pPr marL="171450" indent="-171450">
              <a:buFontTx/>
              <a:buChar char="•"/>
            </a:pPr>
            <a:r>
              <a:rPr lang="en-US" altLang="en-US">
                <a:latin typeface="Arial" panose="020B0604020202020204" pitchFamily="34" charset="0"/>
              </a:rPr>
              <a:t>Hebrews 11:6 -</a:t>
            </a:r>
          </a:p>
        </p:txBody>
      </p:sp>
      <p:sp>
        <p:nvSpPr>
          <p:cNvPr id="98307" name="Slide Number Placeholder 3">
            <a:extLst>
              <a:ext uri="{FF2B5EF4-FFF2-40B4-BE49-F238E27FC236}">
                <a16:creationId xmlns:a16="http://schemas.microsoft.com/office/drawing/2014/main" id="{CC025ABD-B830-48C2-A1B0-1D82A17ED6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5490536-5F5F-4CF7-83D7-F90E0E89DA7D}" type="slidenum">
              <a:rPr lang="en-US" altLang="en-US" sz="1200">
                <a:latin typeface="Arial" panose="020B0604020202020204" pitchFamily="34" charset="0"/>
              </a:rPr>
              <a:pPr eaLnBrk="1" hangingPunct="1"/>
              <a:t>35</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3E0E8C68-43FC-4B56-BAC7-A8EA1ED573D6}"/>
              </a:ext>
            </a:extLst>
          </p:cNvPr>
          <p:cNvSpPr>
            <a:spLocks noGrp="1" noRot="1" noChangeAspect="1" noTextEdit="1"/>
          </p:cNvSpPr>
          <p:nvPr>
            <p:ph type="sldImg"/>
          </p:nvPr>
        </p:nvSpPr>
        <p:spPr>
          <a:ln/>
        </p:spPr>
      </p:sp>
      <p:sp>
        <p:nvSpPr>
          <p:cNvPr id="39938" name="Notes Placeholder 2">
            <a:extLst>
              <a:ext uri="{FF2B5EF4-FFF2-40B4-BE49-F238E27FC236}">
                <a16:creationId xmlns:a16="http://schemas.microsoft.com/office/drawing/2014/main" id="{09976499-17DC-4FA0-9A67-82B4E5BA12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Verse 20 &amp; 21 – </a:t>
            </a:r>
            <a:r>
              <a:rPr lang="en-US" altLang="en-US" b="1">
                <a:latin typeface="Arial" panose="020B0604020202020204" pitchFamily="34" charset="0"/>
              </a:rPr>
              <a:t>"Secular Jews" </a:t>
            </a:r>
            <a:r>
              <a:rPr lang="en-US" altLang="en-US">
                <a:latin typeface="Arial" panose="020B0604020202020204" pitchFamily="34" charset="0"/>
              </a:rPr>
              <a:t>– would not describe themselves as religious believers, but still identify as part of the Jewish people. They accept Jewish values, ethics and concerns.</a:t>
            </a:r>
          </a:p>
          <a:p>
            <a:pPr marL="171450" indent="-171450">
              <a:buFontTx/>
              <a:buChar char="•"/>
            </a:pPr>
            <a:r>
              <a:rPr lang="en-US" altLang="en-US">
                <a:latin typeface="Arial" panose="020B0604020202020204" pitchFamily="34" charset="0"/>
              </a:rPr>
              <a:t>Verse 22 - </a:t>
            </a:r>
            <a:r>
              <a:rPr lang="en-US" altLang="en-US" b="1">
                <a:latin typeface="Arial" panose="020B0604020202020204" pitchFamily="34" charset="0"/>
              </a:rPr>
              <a:t>"Progressive or Reform Jews" </a:t>
            </a:r>
            <a:r>
              <a:rPr lang="en-US" altLang="en-US">
                <a:latin typeface="Arial" panose="020B0604020202020204" pitchFamily="34" charset="0"/>
              </a:rPr>
              <a:t>– Many progressives do not even wear a yarmulke. Temple services are shorter, conducted with a little more decorum (less individual praying and conversation), English is used for parts of their worship (Orthodox stick to Hebrew) and men and women sit together. In the early 1800s, a new movement, which is described as Progressive, Reform or Liberal, arose with the emancipation of the Jews of the various German states. Granted equal rights and released from the ghettos to which they had been confined for centuries, some embraced the Enlightenment which resulted in European Liberal Judaism and spread to North America where it became more radical and less traditional: embraced evolution, history and biblical scholarship, founding Non-orthodox rabbinical seminaries in Europe and the United States. Progressive Jews regard the "sacred heritage" of the Torah as evolving and adapting over the centuries. They still study the Hebrew language and sacred texts, are committed to Israel, support the full equality of women and accept any sexual orientation.</a:t>
            </a:r>
          </a:p>
          <a:p>
            <a:pPr marL="171450" indent="-171450">
              <a:buFontTx/>
              <a:buChar char="•"/>
            </a:pPr>
            <a:endParaRPr lang="en-US" altLang="en-US">
              <a:latin typeface="Arial" panose="020B0604020202020204" pitchFamily="34" charset="0"/>
            </a:endParaRPr>
          </a:p>
        </p:txBody>
      </p:sp>
      <p:sp>
        <p:nvSpPr>
          <p:cNvPr id="39939" name="Slide Number Placeholder 3">
            <a:extLst>
              <a:ext uri="{FF2B5EF4-FFF2-40B4-BE49-F238E27FC236}">
                <a16:creationId xmlns:a16="http://schemas.microsoft.com/office/drawing/2014/main" id="{29A75BD2-4D3F-42BA-8143-2F5914F37D4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237888C-9D5B-41AE-BEA5-4184449EE840}" type="slidenum">
              <a:rPr lang="en-US" altLang="en-US" sz="1200">
                <a:latin typeface="Arial" panose="020B0604020202020204" pitchFamily="34" charset="0"/>
              </a:rPr>
              <a:pPr eaLnBrk="1" hangingPunct="1"/>
              <a:t>4</a:t>
            </a:fld>
            <a:endParaRPr lang="en-US" altLang="en-US" sz="12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BBE5FA28-3013-4243-9FE2-B894500C5666}"/>
              </a:ext>
            </a:extLst>
          </p:cNvPr>
          <p:cNvSpPr>
            <a:spLocks noGrp="1" noRot="1" noChangeAspect="1" noTextEdit="1"/>
          </p:cNvSpPr>
          <p:nvPr>
            <p:ph type="sldImg"/>
          </p:nvPr>
        </p:nvSpPr>
        <p:spPr>
          <a:ln/>
        </p:spPr>
      </p:sp>
      <p:sp>
        <p:nvSpPr>
          <p:cNvPr id="100354" name="Notes Placeholder 2">
            <a:extLst>
              <a:ext uri="{FF2B5EF4-FFF2-40B4-BE49-F238E27FC236}">
                <a16:creationId xmlns:a16="http://schemas.microsoft.com/office/drawing/2014/main" id="{D6EF0449-7A07-47B3-8FC8-DA25C6D5B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On its face, Paul appears to be contradicting Romans 3:20 that we quoted on the last slide.</a:t>
            </a:r>
          </a:p>
          <a:p>
            <a:pPr marL="171450" indent="-171450">
              <a:buFontTx/>
              <a:buChar char="•"/>
            </a:pPr>
            <a:r>
              <a:rPr lang="en-US" altLang="en-US">
                <a:latin typeface="Arial" panose="020B0604020202020204" pitchFamily="34" charset="0"/>
              </a:rPr>
              <a:t>However, faith is the beginning of justification, and works are the completion of justification.</a:t>
            </a:r>
          </a:p>
          <a:p>
            <a:pPr marL="171450" indent="-171450">
              <a:buFontTx/>
              <a:buChar char="•"/>
            </a:pPr>
            <a:r>
              <a:rPr lang="en-US" altLang="en-US">
                <a:latin typeface="Arial" panose="020B0604020202020204" pitchFamily="34" charset="0"/>
              </a:rPr>
              <a:t>So we are justified, not just by faith, but by works also.  </a:t>
            </a:r>
          </a:p>
        </p:txBody>
      </p:sp>
      <p:sp>
        <p:nvSpPr>
          <p:cNvPr id="100355" name="Slide Number Placeholder 3">
            <a:extLst>
              <a:ext uri="{FF2B5EF4-FFF2-40B4-BE49-F238E27FC236}">
                <a16:creationId xmlns:a16="http://schemas.microsoft.com/office/drawing/2014/main" id="{07425C73-745D-467A-8D74-0337419EE6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9A08343-74DB-44D7-AF40-0F1F6E6895AF}" type="slidenum">
              <a:rPr lang="en-US" altLang="en-US" sz="1200">
                <a:latin typeface="Arial" panose="020B0604020202020204" pitchFamily="34" charset="0"/>
              </a:rPr>
              <a:pPr eaLnBrk="1" hangingPunct="1"/>
              <a:t>36</a:t>
            </a:fld>
            <a:endParaRPr lang="en-US" altLang="en-US" sz="120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F71D90B8-BC31-4138-B39A-BF4AC62BA6B7}"/>
              </a:ext>
            </a:extLst>
          </p:cNvPr>
          <p:cNvSpPr>
            <a:spLocks noGrp="1" noRot="1" noChangeAspect="1" noTextEdit="1"/>
          </p:cNvSpPr>
          <p:nvPr>
            <p:ph type="sldImg"/>
          </p:nvPr>
        </p:nvSpPr>
        <p:spPr>
          <a:ln/>
        </p:spPr>
      </p:sp>
      <p:sp>
        <p:nvSpPr>
          <p:cNvPr id="102402" name="Notes Placeholder 2">
            <a:extLst>
              <a:ext uri="{FF2B5EF4-FFF2-40B4-BE49-F238E27FC236}">
                <a16:creationId xmlns:a16="http://schemas.microsoft.com/office/drawing/2014/main" id="{1FAA52A7-AC31-4577-90E6-B89117F925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This writing by James the apostle appears to contradict what Paul told us about Abraham two slides back in Romans 4.</a:t>
            </a:r>
          </a:p>
          <a:p>
            <a:pPr marL="171450" indent="-171450">
              <a:buFontTx/>
              <a:buChar char="•"/>
            </a:pPr>
            <a:r>
              <a:rPr lang="en-US" altLang="en-US">
                <a:latin typeface="Arial" panose="020B0604020202020204" pitchFamily="34" charset="0"/>
              </a:rPr>
              <a:t>However, James points to BOTH faith AND works as reasons for justification.</a:t>
            </a:r>
          </a:p>
          <a:p>
            <a:pPr marL="171450" indent="-171450">
              <a:buFontTx/>
              <a:buChar char="•"/>
            </a:pPr>
            <a:r>
              <a:rPr lang="en-US" altLang="en-US">
                <a:latin typeface="Arial" panose="020B0604020202020204" pitchFamily="34" charset="0"/>
              </a:rPr>
              <a:t>We have to keep in mind that any good work we might do is only due to the grace of God operating in us. As his servants, we simply submit to his direction and obey as he commands.</a:t>
            </a:r>
          </a:p>
          <a:p>
            <a:pPr marL="171450" indent="-171450">
              <a:buFontTx/>
              <a:buChar char="•"/>
            </a:pPr>
            <a:r>
              <a:rPr lang="en-US" altLang="en-US">
                <a:latin typeface="Arial" panose="020B0604020202020204" pitchFamily="34" charset="0"/>
              </a:rPr>
              <a:t>So justification is a process that begins with faith and is completed by works. In James 2:24, we can see that they both play a role in justification.</a:t>
            </a:r>
          </a:p>
          <a:p>
            <a:pPr marL="171450" indent="-171450">
              <a:buFontTx/>
              <a:buChar char="•"/>
            </a:pPr>
            <a:r>
              <a:rPr lang="en-US" altLang="en-US">
                <a:latin typeface="Arial" panose="020B0604020202020204" pitchFamily="34" charset="0"/>
              </a:rPr>
              <a:t>Justification involves </a:t>
            </a:r>
            <a:r>
              <a:rPr lang="en-US" altLang="en-US" b="1">
                <a:latin typeface="Arial" panose="020B0604020202020204" pitchFamily="34" charset="0"/>
              </a:rPr>
              <a:t>faith</a:t>
            </a:r>
            <a:r>
              <a:rPr lang="en-US" altLang="en-US">
                <a:latin typeface="Arial" panose="020B0604020202020204" pitchFamily="34" charset="0"/>
              </a:rPr>
              <a:t>, repentance and baptism of water and the Spirit.  It starts with faith and is </a:t>
            </a:r>
            <a:r>
              <a:rPr lang="en-US" altLang="en-US" b="1">
                <a:latin typeface="Arial" panose="020B0604020202020204" pitchFamily="34" charset="0"/>
              </a:rPr>
              <a:t>complete</a:t>
            </a:r>
            <a:r>
              <a:rPr lang="en-US" altLang="en-US">
                <a:latin typeface="Arial" panose="020B0604020202020204" pitchFamily="34" charset="0"/>
              </a:rPr>
              <a:t> when we are born of water and born of the Spirit.</a:t>
            </a:r>
          </a:p>
        </p:txBody>
      </p:sp>
      <p:sp>
        <p:nvSpPr>
          <p:cNvPr id="102403" name="Slide Number Placeholder 3">
            <a:extLst>
              <a:ext uri="{FF2B5EF4-FFF2-40B4-BE49-F238E27FC236}">
                <a16:creationId xmlns:a16="http://schemas.microsoft.com/office/drawing/2014/main" id="{583FC5C5-35E8-4849-8FD8-E9593BF657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0BE4938-290B-48B9-A67C-E4776437BACB}" type="slidenum">
              <a:rPr lang="en-US" altLang="en-US" sz="1200">
                <a:latin typeface="Arial" panose="020B0604020202020204" pitchFamily="34" charset="0"/>
              </a:rPr>
              <a:pPr eaLnBrk="1" hangingPunct="1"/>
              <a:t>37</a:t>
            </a:fld>
            <a:endParaRPr lang="en-US" altLang="en-US" sz="120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11968C44-80B5-48BF-97DB-7ADE597D3863}"/>
              </a:ext>
            </a:extLst>
          </p:cNvPr>
          <p:cNvSpPr>
            <a:spLocks noGrp="1" noRot="1" noChangeAspect="1" noTextEdit="1"/>
          </p:cNvSpPr>
          <p:nvPr>
            <p:ph type="sldImg"/>
          </p:nvPr>
        </p:nvSpPr>
        <p:spPr>
          <a:ln/>
        </p:spPr>
      </p:sp>
      <p:sp>
        <p:nvSpPr>
          <p:cNvPr id="104450" name="Notes Placeholder 2">
            <a:extLst>
              <a:ext uri="{FF2B5EF4-FFF2-40B4-BE49-F238E27FC236}">
                <a16:creationId xmlns:a16="http://schemas.microsoft.com/office/drawing/2014/main" id="{8C1F9A59-A174-4F5F-B921-AADFDCC99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1" name="Slide Number Placeholder 3">
            <a:extLst>
              <a:ext uri="{FF2B5EF4-FFF2-40B4-BE49-F238E27FC236}">
                <a16:creationId xmlns:a16="http://schemas.microsoft.com/office/drawing/2014/main" id="{0AD1CDD9-0336-4B5E-B32C-BC2C11CBFE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E442D61-9B40-4ACB-A24E-99FAA632B083}" type="slidenum">
              <a:rPr lang="en-US" altLang="en-US" sz="1200">
                <a:latin typeface="Arial" panose="020B0604020202020204" pitchFamily="34" charset="0"/>
              </a:rPr>
              <a:pPr eaLnBrk="1" hangingPunct="1"/>
              <a:t>38</a:t>
            </a:fld>
            <a:endParaRPr lang="en-US" altLang="en-US" sz="120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2DAC7D67-3DAC-4C9E-B95E-F0493A63A0B9}"/>
              </a:ext>
            </a:extLst>
          </p:cNvPr>
          <p:cNvSpPr>
            <a:spLocks noGrp="1" noRot="1" noChangeAspect="1" noTextEdit="1"/>
          </p:cNvSpPr>
          <p:nvPr>
            <p:ph type="sldImg"/>
          </p:nvPr>
        </p:nvSpPr>
        <p:spPr>
          <a:ln/>
        </p:spPr>
      </p:sp>
      <p:sp>
        <p:nvSpPr>
          <p:cNvPr id="106498" name="Notes Placeholder 2">
            <a:extLst>
              <a:ext uri="{FF2B5EF4-FFF2-40B4-BE49-F238E27FC236}">
                <a16:creationId xmlns:a16="http://schemas.microsoft.com/office/drawing/2014/main" id="{549C1EA5-DEF9-4972-B5A1-52A5D2377A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a:latin typeface="Arial" panose="020B0604020202020204" pitchFamily="34" charset="0"/>
            </a:endParaRPr>
          </a:p>
        </p:txBody>
      </p:sp>
      <p:sp>
        <p:nvSpPr>
          <p:cNvPr id="106499" name="Slide Number Placeholder 3">
            <a:extLst>
              <a:ext uri="{FF2B5EF4-FFF2-40B4-BE49-F238E27FC236}">
                <a16:creationId xmlns:a16="http://schemas.microsoft.com/office/drawing/2014/main" id="{58C90C3C-C0CC-40F6-B3C0-DAEC9353E5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0D50C2F-BDAC-4F60-9C35-0D252C634C25}" type="slidenum">
              <a:rPr lang="en-US" altLang="en-US" sz="1200">
                <a:latin typeface="Arial" panose="020B0604020202020204" pitchFamily="34" charset="0"/>
              </a:rPr>
              <a:pPr eaLnBrk="1" hangingPunct="1"/>
              <a:t>39</a:t>
            </a:fld>
            <a:endParaRPr lang="en-US" altLang="en-US" sz="120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7C024E5A-F23B-4468-9010-39BA0ED2D095}"/>
              </a:ext>
            </a:extLst>
          </p:cNvPr>
          <p:cNvSpPr>
            <a:spLocks noGrp="1" noRot="1" noChangeAspect="1" noTextEdit="1"/>
          </p:cNvSpPr>
          <p:nvPr>
            <p:ph type="sldImg"/>
          </p:nvPr>
        </p:nvSpPr>
        <p:spPr>
          <a:ln/>
        </p:spPr>
      </p:sp>
      <p:sp>
        <p:nvSpPr>
          <p:cNvPr id="108546" name="Notes Placeholder 2">
            <a:extLst>
              <a:ext uri="{FF2B5EF4-FFF2-40B4-BE49-F238E27FC236}">
                <a16:creationId xmlns:a16="http://schemas.microsoft.com/office/drawing/2014/main" id="{2EF9390C-D3D3-405D-916F-130B89EAD9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This will be explained further in the section on baptism that follows.</a:t>
            </a:r>
          </a:p>
          <a:p>
            <a:pPr marL="171450" indent="-171450">
              <a:buFontTx/>
              <a:buChar char="•"/>
            </a:pPr>
            <a:r>
              <a:rPr lang="en-US" altLang="en-US">
                <a:latin typeface="Arial" panose="020B0604020202020204" pitchFamily="34" charset="0"/>
              </a:rPr>
              <a:t>Sacramentalists are denominations such as Catholics, Anglicans, Eastern Orthodox, Reformed Churches, Restorationist Churches (like Church of Christ) that all believe the sinner receives the gift of the Holy Spirit at water baptism rather than at initial belief. They also believe in infant baptism.</a:t>
            </a:r>
          </a:p>
          <a:p>
            <a:pPr marL="171450" indent="-171450">
              <a:buFontTx/>
              <a:buChar char="•"/>
            </a:pPr>
            <a:r>
              <a:rPr lang="en-US" altLang="en-US">
                <a:latin typeface="Arial" panose="020B0604020202020204" pitchFamily="34" charset="0"/>
              </a:rPr>
              <a:t>Regarding Acts 19 and the 12 men at Ephesus who had been baptized by John but not received the gift of the HS, there was another man in Ephesus who had been baptized by John but DID appear to have the gift of the Holy Spirit, and that was Apollos who was described in Acts 18:24-28.</a:t>
            </a:r>
          </a:p>
        </p:txBody>
      </p:sp>
      <p:sp>
        <p:nvSpPr>
          <p:cNvPr id="108547" name="Slide Number Placeholder 3">
            <a:extLst>
              <a:ext uri="{FF2B5EF4-FFF2-40B4-BE49-F238E27FC236}">
                <a16:creationId xmlns:a16="http://schemas.microsoft.com/office/drawing/2014/main" id="{299D92C5-2C78-4E59-AE98-8C48A7C56D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1B3EAAA-EC7E-42EA-9992-9F70C98DECE2}" type="slidenum">
              <a:rPr lang="en-US" altLang="en-US" sz="1200">
                <a:latin typeface="Arial" panose="020B0604020202020204" pitchFamily="34" charset="0"/>
              </a:rPr>
              <a:pPr eaLnBrk="1" hangingPunct="1"/>
              <a:t>40</a:t>
            </a:fld>
            <a:endParaRPr lang="en-US" altLang="en-US" sz="120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BAB15FF5-9A1B-4ECA-BDD7-16475EA17D17}"/>
              </a:ext>
            </a:extLst>
          </p:cNvPr>
          <p:cNvSpPr>
            <a:spLocks noGrp="1" noRot="1" noChangeAspect="1" noTextEdit="1"/>
          </p:cNvSpPr>
          <p:nvPr>
            <p:ph type="sldImg"/>
          </p:nvPr>
        </p:nvSpPr>
        <p:spPr>
          <a:ln/>
        </p:spPr>
      </p:sp>
      <p:sp>
        <p:nvSpPr>
          <p:cNvPr id="110594" name="Notes Placeholder 2">
            <a:extLst>
              <a:ext uri="{FF2B5EF4-FFF2-40B4-BE49-F238E27FC236}">
                <a16:creationId xmlns:a16="http://schemas.microsoft.com/office/drawing/2014/main" id="{995B7B6F-279F-460D-A631-D001C5ACE2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This will be explained further in the section on baptism that follows.</a:t>
            </a:r>
          </a:p>
        </p:txBody>
      </p:sp>
      <p:sp>
        <p:nvSpPr>
          <p:cNvPr id="110595" name="Slide Number Placeholder 3">
            <a:extLst>
              <a:ext uri="{FF2B5EF4-FFF2-40B4-BE49-F238E27FC236}">
                <a16:creationId xmlns:a16="http://schemas.microsoft.com/office/drawing/2014/main" id="{97A37137-903D-4022-A0F5-87D321A092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3C5AFAB-6BFB-429F-921A-3A9E8F281159}" type="slidenum">
              <a:rPr lang="en-US" altLang="en-US" sz="1200">
                <a:latin typeface="Arial" panose="020B0604020202020204" pitchFamily="34" charset="0"/>
              </a:rPr>
              <a:pPr eaLnBrk="1" hangingPunct="1"/>
              <a:t>41</a:t>
            </a:fld>
            <a:endParaRPr lang="en-US" altLang="en-US" sz="120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C38B2F7A-D44A-429A-91D0-FF8226D17909}"/>
              </a:ext>
            </a:extLst>
          </p:cNvPr>
          <p:cNvSpPr>
            <a:spLocks noGrp="1" noRot="1" noChangeAspect="1" noTextEdit="1"/>
          </p:cNvSpPr>
          <p:nvPr>
            <p:ph type="sldImg"/>
          </p:nvPr>
        </p:nvSpPr>
        <p:spPr>
          <a:ln/>
        </p:spPr>
      </p:sp>
      <p:sp>
        <p:nvSpPr>
          <p:cNvPr id="112642" name="Notes Placeholder 2">
            <a:extLst>
              <a:ext uri="{FF2B5EF4-FFF2-40B4-BE49-F238E27FC236}">
                <a16:creationId xmlns:a16="http://schemas.microsoft.com/office/drawing/2014/main" id="{FD13DD52-34A1-430C-B23E-FCB99887C5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So we believe that “</a:t>
            </a:r>
            <a:r>
              <a:rPr lang="en-US" altLang="ja-JP">
                <a:latin typeface="Arial" panose="020B0604020202020204" pitchFamily="34" charset="0"/>
              </a:rPr>
              <a:t>justification</a:t>
            </a:r>
            <a:r>
              <a:rPr lang="en-US" altLang="en-US">
                <a:latin typeface="Arial" panose="020B0604020202020204" pitchFamily="34" charset="0"/>
              </a:rPr>
              <a:t>”</a:t>
            </a:r>
            <a:r>
              <a:rPr lang="en-US" altLang="ja-JP">
                <a:latin typeface="Arial" panose="020B0604020202020204" pitchFamily="34" charset="0"/>
              </a:rPr>
              <a:t>For the purpose of clarity for our evangelical friends, their term </a:t>
            </a:r>
            <a:r>
              <a:rPr lang="en-US" altLang="en-US">
                <a:latin typeface="Arial" panose="020B0604020202020204" pitchFamily="34" charset="0"/>
              </a:rPr>
              <a:t>“</a:t>
            </a:r>
            <a:r>
              <a:rPr lang="en-US" altLang="ja-JP">
                <a:latin typeface="Arial" panose="020B0604020202020204" pitchFamily="34" charset="0"/>
              </a:rPr>
              <a:t>surrender</a:t>
            </a:r>
            <a:r>
              <a:rPr lang="en-US" altLang="en-US">
                <a:latin typeface="Arial" panose="020B0604020202020204" pitchFamily="34" charset="0"/>
              </a:rPr>
              <a:t>”</a:t>
            </a:r>
            <a:r>
              <a:rPr lang="en-US" altLang="ja-JP">
                <a:latin typeface="Arial" panose="020B0604020202020204" pitchFamily="34" charset="0"/>
              </a:rPr>
              <a:t> is included here, but we would normally refer to a </a:t>
            </a:r>
            <a:r>
              <a:rPr lang="en-US" altLang="en-US">
                <a:latin typeface="Arial" panose="020B0604020202020204" pitchFamily="34" charset="0"/>
              </a:rPr>
              <a:t>“</a:t>
            </a:r>
            <a:r>
              <a:rPr lang="en-US" altLang="ja-JP">
                <a:latin typeface="Arial" panose="020B0604020202020204" pitchFamily="34" charset="0"/>
              </a:rPr>
              <a:t>covenant to obey</a:t>
            </a:r>
            <a:r>
              <a:rPr lang="en-US" altLang="en-US">
                <a:latin typeface="Arial" panose="020B0604020202020204" pitchFamily="34" charset="0"/>
              </a:rPr>
              <a:t>”</a:t>
            </a:r>
            <a:r>
              <a:rPr lang="en-US" altLang="ja-JP">
                <a:latin typeface="Arial" panose="020B0604020202020204" pitchFamily="34" charset="0"/>
              </a:rPr>
              <a:t> as described in the Book of Mormon.</a:t>
            </a:r>
            <a:endParaRPr lang="en-US" altLang="en-US">
              <a:latin typeface="Arial" panose="020B0604020202020204" pitchFamily="34" charset="0"/>
            </a:endParaRPr>
          </a:p>
        </p:txBody>
      </p:sp>
      <p:sp>
        <p:nvSpPr>
          <p:cNvPr id="112643" name="Slide Number Placeholder 3">
            <a:extLst>
              <a:ext uri="{FF2B5EF4-FFF2-40B4-BE49-F238E27FC236}">
                <a16:creationId xmlns:a16="http://schemas.microsoft.com/office/drawing/2014/main" id="{05E26103-833D-493B-BD4A-5DFC62892C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342D005-76D5-440A-B43D-E4926DEC1D4D}" type="slidenum">
              <a:rPr lang="en-US" altLang="en-US" sz="1200">
                <a:latin typeface="Arial" panose="020B0604020202020204" pitchFamily="34" charset="0"/>
              </a:rPr>
              <a:pPr eaLnBrk="1" hangingPunct="1"/>
              <a:t>42</a:t>
            </a:fld>
            <a:endParaRPr lang="en-US" altLang="en-US" sz="120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91F1F4B5-EF0D-4166-B4B3-713A9BF7D793}"/>
              </a:ext>
            </a:extLst>
          </p:cNvPr>
          <p:cNvSpPr>
            <a:spLocks noGrp="1" noRot="1" noChangeAspect="1" noTextEdit="1"/>
          </p:cNvSpPr>
          <p:nvPr>
            <p:ph type="sldImg"/>
          </p:nvPr>
        </p:nvSpPr>
        <p:spPr>
          <a:ln/>
        </p:spPr>
      </p:sp>
      <p:sp>
        <p:nvSpPr>
          <p:cNvPr id="114690" name="Notes Placeholder 2">
            <a:extLst>
              <a:ext uri="{FF2B5EF4-FFF2-40B4-BE49-F238E27FC236}">
                <a16:creationId xmlns:a16="http://schemas.microsoft.com/office/drawing/2014/main" id="{623985F4-5A20-4C45-89AF-288240FC8A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1" name="Slide Number Placeholder 3">
            <a:extLst>
              <a:ext uri="{FF2B5EF4-FFF2-40B4-BE49-F238E27FC236}">
                <a16:creationId xmlns:a16="http://schemas.microsoft.com/office/drawing/2014/main" id="{7C3EB486-4584-4438-9688-F7F018B15F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FEA8026-5208-4B74-BB1C-57698DEF06A4}" type="slidenum">
              <a:rPr lang="en-US" altLang="en-US" sz="1200">
                <a:latin typeface="Arial" panose="020B0604020202020204" pitchFamily="34" charset="0"/>
              </a:rPr>
              <a:pPr eaLnBrk="1" hangingPunct="1"/>
              <a:t>43</a:t>
            </a:fld>
            <a:endParaRPr lang="en-US" altLang="en-US" sz="120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a:extLst>
              <a:ext uri="{FF2B5EF4-FFF2-40B4-BE49-F238E27FC236}">
                <a16:creationId xmlns:a16="http://schemas.microsoft.com/office/drawing/2014/main" id="{810A6B9D-136F-4130-8FFA-AA55B347EA43}"/>
              </a:ext>
            </a:extLst>
          </p:cNvPr>
          <p:cNvSpPr>
            <a:spLocks noGrp="1" noRot="1" noChangeAspect="1" noTextEdit="1"/>
          </p:cNvSpPr>
          <p:nvPr>
            <p:ph type="sldImg"/>
          </p:nvPr>
        </p:nvSpPr>
        <p:spPr>
          <a:ln/>
        </p:spPr>
      </p:sp>
      <p:sp>
        <p:nvSpPr>
          <p:cNvPr id="117762" name="Notes Placeholder 2">
            <a:extLst>
              <a:ext uri="{FF2B5EF4-FFF2-40B4-BE49-F238E27FC236}">
                <a16:creationId xmlns:a16="http://schemas.microsoft.com/office/drawing/2014/main" id="{986F6807-63A0-45AF-92CC-80648E198F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7763" name="Slide Number Placeholder 3">
            <a:extLst>
              <a:ext uri="{FF2B5EF4-FFF2-40B4-BE49-F238E27FC236}">
                <a16:creationId xmlns:a16="http://schemas.microsoft.com/office/drawing/2014/main" id="{055C832A-DDE1-4CCA-9DD8-04AD284726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6865EDD-7BE8-4B34-9673-9BE001C85477}" type="slidenum">
              <a:rPr lang="en-US" altLang="en-US" sz="1200">
                <a:latin typeface="Arial" panose="020B0604020202020204" pitchFamily="34" charset="0"/>
              </a:rPr>
              <a:pPr eaLnBrk="1" hangingPunct="1"/>
              <a:t>45</a:t>
            </a:fld>
            <a:endParaRPr lang="en-US" altLang="en-US" sz="120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a:extLst>
              <a:ext uri="{FF2B5EF4-FFF2-40B4-BE49-F238E27FC236}">
                <a16:creationId xmlns:a16="http://schemas.microsoft.com/office/drawing/2014/main" id="{8A1AEFC9-2A15-459F-B2C4-E1C76226D6BF}"/>
              </a:ext>
            </a:extLst>
          </p:cNvPr>
          <p:cNvSpPr>
            <a:spLocks noGrp="1" noRot="1" noChangeAspect="1" noTextEdit="1"/>
          </p:cNvSpPr>
          <p:nvPr>
            <p:ph type="sldImg"/>
          </p:nvPr>
        </p:nvSpPr>
        <p:spPr>
          <a:ln/>
        </p:spPr>
      </p:sp>
      <p:sp>
        <p:nvSpPr>
          <p:cNvPr id="119810" name="Notes Placeholder 2">
            <a:extLst>
              <a:ext uri="{FF2B5EF4-FFF2-40B4-BE49-F238E27FC236}">
                <a16:creationId xmlns:a16="http://schemas.microsoft.com/office/drawing/2014/main" id="{818DD75E-10FD-4658-94AD-E70303E153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9811" name="Slide Number Placeholder 3">
            <a:extLst>
              <a:ext uri="{FF2B5EF4-FFF2-40B4-BE49-F238E27FC236}">
                <a16:creationId xmlns:a16="http://schemas.microsoft.com/office/drawing/2014/main" id="{7EFBE7A0-057A-46D1-9505-CB0E88D5FE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D59860A-9E32-4327-92A3-321CDA0FDEF8}" type="slidenum">
              <a:rPr lang="en-US" altLang="en-US" sz="1200">
                <a:latin typeface="Arial" panose="020B0604020202020204" pitchFamily="34" charset="0"/>
              </a:rPr>
              <a:pPr eaLnBrk="1" hangingPunct="1"/>
              <a:t>46</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ECF6A3AB-7623-454A-B845-E9FFBF5EA5EF}"/>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37B50332-CBE7-4A27-B7B1-1299BD1B7B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7" name="Slide Number Placeholder 3">
            <a:extLst>
              <a:ext uri="{FF2B5EF4-FFF2-40B4-BE49-F238E27FC236}">
                <a16:creationId xmlns:a16="http://schemas.microsoft.com/office/drawing/2014/main" id="{7F2D79F3-DAB1-4358-BBD1-E70B9DC40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E07B0FD-4BC3-4C9F-A7A1-06C0E9B34BE5}" type="slidenum">
              <a:rPr lang="en-US" altLang="en-US" sz="1200">
                <a:latin typeface="Arial" panose="020B0604020202020204" pitchFamily="34" charset="0"/>
              </a:rPr>
              <a:pPr eaLnBrk="1" hangingPunct="1"/>
              <a:t>5</a:t>
            </a:fld>
            <a:endParaRPr lang="en-US" altLang="en-US" sz="120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a:extLst>
              <a:ext uri="{FF2B5EF4-FFF2-40B4-BE49-F238E27FC236}">
                <a16:creationId xmlns:a16="http://schemas.microsoft.com/office/drawing/2014/main" id="{0D89592B-087F-4B3C-B0C8-DE0292C8E2DB}"/>
              </a:ext>
            </a:extLst>
          </p:cNvPr>
          <p:cNvSpPr>
            <a:spLocks noGrp="1" noRot="1" noChangeAspect="1" noTextEdit="1"/>
          </p:cNvSpPr>
          <p:nvPr>
            <p:ph type="sldImg"/>
          </p:nvPr>
        </p:nvSpPr>
        <p:spPr>
          <a:ln/>
        </p:spPr>
      </p:sp>
      <p:sp>
        <p:nvSpPr>
          <p:cNvPr id="121858" name="Notes Placeholder 2">
            <a:extLst>
              <a:ext uri="{FF2B5EF4-FFF2-40B4-BE49-F238E27FC236}">
                <a16:creationId xmlns:a16="http://schemas.microsoft.com/office/drawing/2014/main" id="{7FC69618-54D2-46DA-96DE-2CFEDB5FEE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1859" name="Slide Number Placeholder 3">
            <a:extLst>
              <a:ext uri="{FF2B5EF4-FFF2-40B4-BE49-F238E27FC236}">
                <a16:creationId xmlns:a16="http://schemas.microsoft.com/office/drawing/2014/main" id="{66298AB2-D783-4831-B129-FBD0254004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B1D0A90-0D35-4832-96E4-83DFAB918493}" type="slidenum">
              <a:rPr lang="en-US" altLang="en-US" sz="1200">
                <a:latin typeface="Arial" panose="020B0604020202020204" pitchFamily="34" charset="0"/>
              </a:rPr>
              <a:pPr eaLnBrk="1" hangingPunct="1"/>
              <a:t>47</a:t>
            </a:fld>
            <a:endParaRPr lang="en-US" altLang="en-US" sz="120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a:extLst>
              <a:ext uri="{FF2B5EF4-FFF2-40B4-BE49-F238E27FC236}">
                <a16:creationId xmlns:a16="http://schemas.microsoft.com/office/drawing/2014/main" id="{1A758CB7-26F7-4F90-B79C-839A9865895D}"/>
              </a:ext>
            </a:extLst>
          </p:cNvPr>
          <p:cNvSpPr>
            <a:spLocks noGrp="1" noRot="1" noChangeAspect="1" noTextEdit="1"/>
          </p:cNvSpPr>
          <p:nvPr>
            <p:ph type="sldImg"/>
          </p:nvPr>
        </p:nvSpPr>
        <p:spPr>
          <a:ln/>
        </p:spPr>
      </p:sp>
      <p:sp>
        <p:nvSpPr>
          <p:cNvPr id="123906" name="Notes Placeholder 2">
            <a:extLst>
              <a:ext uri="{FF2B5EF4-FFF2-40B4-BE49-F238E27FC236}">
                <a16:creationId xmlns:a16="http://schemas.microsoft.com/office/drawing/2014/main" id="{856BF94B-A324-4C1C-800C-C2821E35E8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3907" name="Slide Number Placeholder 3">
            <a:extLst>
              <a:ext uri="{FF2B5EF4-FFF2-40B4-BE49-F238E27FC236}">
                <a16:creationId xmlns:a16="http://schemas.microsoft.com/office/drawing/2014/main" id="{86921CA2-1197-457D-A80E-CD7A8C459C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0CE380F-7B87-42CC-9EF7-7245A1C7A327}" type="slidenum">
              <a:rPr lang="en-US" altLang="en-US" sz="1200">
                <a:latin typeface="Arial" panose="020B0604020202020204" pitchFamily="34" charset="0"/>
              </a:rPr>
              <a:pPr eaLnBrk="1" hangingPunct="1"/>
              <a:t>48</a:t>
            </a:fld>
            <a:endParaRPr lang="en-US" altLang="en-US" sz="120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a:extLst>
              <a:ext uri="{FF2B5EF4-FFF2-40B4-BE49-F238E27FC236}">
                <a16:creationId xmlns:a16="http://schemas.microsoft.com/office/drawing/2014/main" id="{B501B82E-2BD6-41A7-97C5-393076F2F779}"/>
              </a:ext>
            </a:extLst>
          </p:cNvPr>
          <p:cNvSpPr>
            <a:spLocks noGrp="1" noRot="1" noChangeAspect="1" noTextEdit="1"/>
          </p:cNvSpPr>
          <p:nvPr>
            <p:ph type="sldImg"/>
          </p:nvPr>
        </p:nvSpPr>
        <p:spPr>
          <a:ln/>
        </p:spPr>
      </p:sp>
      <p:sp>
        <p:nvSpPr>
          <p:cNvPr id="125954" name="Notes Placeholder 2">
            <a:extLst>
              <a:ext uri="{FF2B5EF4-FFF2-40B4-BE49-F238E27FC236}">
                <a16:creationId xmlns:a16="http://schemas.microsoft.com/office/drawing/2014/main" id="{4F12726F-536C-415B-892B-F0B352580C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5955" name="Slide Number Placeholder 3">
            <a:extLst>
              <a:ext uri="{FF2B5EF4-FFF2-40B4-BE49-F238E27FC236}">
                <a16:creationId xmlns:a16="http://schemas.microsoft.com/office/drawing/2014/main" id="{12CEF8ED-8CE7-4E3E-951D-2B8709BE6C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1B1F1E2-911F-40F8-BC1E-7411AE8A089B}" type="slidenum">
              <a:rPr lang="en-US" altLang="en-US" sz="1200">
                <a:latin typeface="Arial" panose="020B0604020202020204" pitchFamily="34" charset="0"/>
              </a:rPr>
              <a:pPr eaLnBrk="1" hangingPunct="1"/>
              <a:t>49</a:t>
            </a:fld>
            <a:endParaRPr lang="en-US" altLang="en-US" sz="120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DF080B92-5B9C-4488-8726-726A201A8EE1}"/>
              </a:ext>
            </a:extLst>
          </p:cNvPr>
          <p:cNvSpPr>
            <a:spLocks noGrp="1" noRot="1" noChangeAspect="1" noTextEdit="1"/>
          </p:cNvSpPr>
          <p:nvPr>
            <p:ph type="sldImg"/>
          </p:nvPr>
        </p:nvSpPr>
        <p:spPr>
          <a:ln/>
        </p:spPr>
      </p:sp>
      <p:sp>
        <p:nvSpPr>
          <p:cNvPr id="128002" name="Notes Placeholder 2">
            <a:extLst>
              <a:ext uri="{FF2B5EF4-FFF2-40B4-BE49-F238E27FC236}">
                <a16:creationId xmlns:a16="http://schemas.microsoft.com/office/drawing/2014/main" id="{DC66E431-80EB-44AF-8C62-2669E9D05B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8003" name="Slide Number Placeholder 3">
            <a:extLst>
              <a:ext uri="{FF2B5EF4-FFF2-40B4-BE49-F238E27FC236}">
                <a16:creationId xmlns:a16="http://schemas.microsoft.com/office/drawing/2014/main" id="{CC6D5472-748E-4E2D-89A5-3D0A8FB537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4A6B096-2178-4586-9937-B257BDD09A5C}" type="slidenum">
              <a:rPr lang="en-US" altLang="en-US" sz="1200">
                <a:latin typeface="Arial" panose="020B0604020202020204" pitchFamily="34" charset="0"/>
              </a:rPr>
              <a:pPr eaLnBrk="1" hangingPunct="1"/>
              <a:t>50</a:t>
            </a:fld>
            <a:endParaRPr lang="en-US" altLang="en-US" sz="120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0596BC5D-7A6B-4724-9D15-DA2142FAD9FA}"/>
              </a:ext>
            </a:extLst>
          </p:cNvPr>
          <p:cNvSpPr>
            <a:spLocks noGrp="1" noRot="1" noChangeAspect="1" noTextEdit="1"/>
          </p:cNvSpPr>
          <p:nvPr>
            <p:ph type="sldImg"/>
          </p:nvPr>
        </p:nvSpPr>
        <p:spPr>
          <a:ln/>
        </p:spPr>
      </p:sp>
      <p:sp>
        <p:nvSpPr>
          <p:cNvPr id="130050" name="Notes Placeholder 2">
            <a:extLst>
              <a:ext uri="{FF2B5EF4-FFF2-40B4-BE49-F238E27FC236}">
                <a16:creationId xmlns:a16="http://schemas.microsoft.com/office/drawing/2014/main" id="{ACDF49B0-4FAB-41AC-A61B-23DFC6DDE3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0051" name="Slide Number Placeholder 3">
            <a:extLst>
              <a:ext uri="{FF2B5EF4-FFF2-40B4-BE49-F238E27FC236}">
                <a16:creationId xmlns:a16="http://schemas.microsoft.com/office/drawing/2014/main" id="{05E643CE-E2A9-44A3-BE5B-5F1D33F225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7F72EB5-2B81-4696-87FB-0AFD566C898F}" type="slidenum">
              <a:rPr lang="en-US" altLang="en-US" sz="1200">
                <a:latin typeface="Arial" panose="020B0604020202020204" pitchFamily="34" charset="0"/>
              </a:rPr>
              <a:pPr eaLnBrk="1" hangingPunct="1"/>
              <a:t>51</a:t>
            </a:fld>
            <a:endParaRPr lang="en-US" altLang="en-US" sz="120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B0112BC0-FA7E-4693-B871-9049943D638C}"/>
              </a:ext>
            </a:extLst>
          </p:cNvPr>
          <p:cNvSpPr>
            <a:spLocks noGrp="1" noRot="1" noChangeAspect="1" noTextEdit="1"/>
          </p:cNvSpPr>
          <p:nvPr>
            <p:ph type="sldImg"/>
          </p:nvPr>
        </p:nvSpPr>
        <p:spPr>
          <a:ln/>
        </p:spPr>
      </p:sp>
      <p:sp>
        <p:nvSpPr>
          <p:cNvPr id="132098" name="Notes Placeholder 2">
            <a:extLst>
              <a:ext uri="{FF2B5EF4-FFF2-40B4-BE49-F238E27FC236}">
                <a16:creationId xmlns:a16="http://schemas.microsoft.com/office/drawing/2014/main" id="{CCC76AF2-F39F-41A8-928D-DF66532831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2099" name="Slide Number Placeholder 3">
            <a:extLst>
              <a:ext uri="{FF2B5EF4-FFF2-40B4-BE49-F238E27FC236}">
                <a16:creationId xmlns:a16="http://schemas.microsoft.com/office/drawing/2014/main" id="{4C21B040-985D-4885-BF2B-D44C076995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E18FA2E-33AD-4A49-9F5C-ADB327AA7326}" type="slidenum">
              <a:rPr lang="en-US" altLang="en-US" sz="1200">
                <a:latin typeface="Arial" panose="020B0604020202020204" pitchFamily="34" charset="0"/>
              </a:rPr>
              <a:pPr eaLnBrk="1" hangingPunct="1"/>
              <a:t>52</a:t>
            </a:fld>
            <a:endParaRPr lang="en-US" altLang="en-US" sz="120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a:extLst>
              <a:ext uri="{FF2B5EF4-FFF2-40B4-BE49-F238E27FC236}">
                <a16:creationId xmlns:a16="http://schemas.microsoft.com/office/drawing/2014/main" id="{0AA73828-B8F6-49ED-8313-6DFA32A31AF2}"/>
              </a:ext>
            </a:extLst>
          </p:cNvPr>
          <p:cNvSpPr>
            <a:spLocks noGrp="1" noRot="1" noChangeAspect="1" noTextEdit="1"/>
          </p:cNvSpPr>
          <p:nvPr>
            <p:ph type="sldImg"/>
          </p:nvPr>
        </p:nvSpPr>
        <p:spPr>
          <a:ln/>
        </p:spPr>
      </p:sp>
      <p:sp>
        <p:nvSpPr>
          <p:cNvPr id="134146" name="Notes Placeholder 2">
            <a:extLst>
              <a:ext uri="{FF2B5EF4-FFF2-40B4-BE49-F238E27FC236}">
                <a16:creationId xmlns:a16="http://schemas.microsoft.com/office/drawing/2014/main" id="{8DDB118A-8AF4-4634-BB5D-32580FBAC3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4147" name="Slide Number Placeholder 3">
            <a:extLst>
              <a:ext uri="{FF2B5EF4-FFF2-40B4-BE49-F238E27FC236}">
                <a16:creationId xmlns:a16="http://schemas.microsoft.com/office/drawing/2014/main" id="{462DB32B-93AA-412A-9641-AE40B68F0B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AF69A73-F367-4502-AF87-0ACDC6F53F47}" type="slidenum">
              <a:rPr lang="en-US" altLang="en-US" sz="1200">
                <a:latin typeface="Arial" panose="020B0604020202020204" pitchFamily="34" charset="0"/>
              </a:rPr>
              <a:pPr eaLnBrk="1" hangingPunct="1"/>
              <a:t>53</a:t>
            </a:fld>
            <a:endParaRPr lang="en-US" altLang="en-US" sz="120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a:extLst>
              <a:ext uri="{FF2B5EF4-FFF2-40B4-BE49-F238E27FC236}">
                <a16:creationId xmlns:a16="http://schemas.microsoft.com/office/drawing/2014/main" id="{A415C798-B441-49F8-82DF-06D22040EF18}"/>
              </a:ext>
            </a:extLst>
          </p:cNvPr>
          <p:cNvSpPr>
            <a:spLocks noGrp="1" noRot="1" noChangeAspect="1" noTextEdit="1"/>
          </p:cNvSpPr>
          <p:nvPr>
            <p:ph type="sldImg"/>
          </p:nvPr>
        </p:nvSpPr>
        <p:spPr>
          <a:ln/>
        </p:spPr>
      </p:sp>
      <p:sp>
        <p:nvSpPr>
          <p:cNvPr id="136194" name="Notes Placeholder 2">
            <a:extLst>
              <a:ext uri="{FF2B5EF4-FFF2-40B4-BE49-F238E27FC236}">
                <a16:creationId xmlns:a16="http://schemas.microsoft.com/office/drawing/2014/main" id="{D2DDD93B-28BD-48A0-9B11-50E47AD527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6195" name="Slide Number Placeholder 3">
            <a:extLst>
              <a:ext uri="{FF2B5EF4-FFF2-40B4-BE49-F238E27FC236}">
                <a16:creationId xmlns:a16="http://schemas.microsoft.com/office/drawing/2014/main" id="{9D857BEE-59DC-4FCE-9A9A-7F2070E3A1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179A03B-60B6-4996-B5C4-9EC04EBEB1C4}" type="slidenum">
              <a:rPr lang="en-US" altLang="en-US" sz="1200">
                <a:latin typeface="Arial" panose="020B0604020202020204" pitchFamily="34" charset="0"/>
              </a:rPr>
              <a:pPr eaLnBrk="1" hangingPunct="1"/>
              <a:t>54</a:t>
            </a:fld>
            <a:endParaRPr lang="en-US" altLang="en-US" sz="1200">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a:extLst>
              <a:ext uri="{FF2B5EF4-FFF2-40B4-BE49-F238E27FC236}">
                <a16:creationId xmlns:a16="http://schemas.microsoft.com/office/drawing/2014/main" id="{D2DE6225-5FFB-4617-8976-66B1DF8B925A}"/>
              </a:ext>
            </a:extLst>
          </p:cNvPr>
          <p:cNvSpPr>
            <a:spLocks noGrp="1" noRot="1" noChangeAspect="1" noTextEdit="1"/>
          </p:cNvSpPr>
          <p:nvPr>
            <p:ph type="sldImg"/>
          </p:nvPr>
        </p:nvSpPr>
        <p:spPr>
          <a:ln/>
        </p:spPr>
      </p:sp>
      <p:sp>
        <p:nvSpPr>
          <p:cNvPr id="138242" name="Notes Placeholder 2">
            <a:extLst>
              <a:ext uri="{FF2B5EF4-FFF2-40B4-BE49-F238E27FC236}">
                <a16:creationId xmlns:a16="http://schemas.microsoft.com/office/drawing/2014/main" id="{5DC49C29-34E4-4AC0-B405-E6F1E4B164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8243" name="Slide Number Placeholder 3">
            <a:extLst>
              <a:ext uri="{FF2B5EF4-FFF2-40B4-BE49-F238E27FC236}">
                <a16:creationId xmlns:a16="http://schemas.microsoft.com/office/drawing/2014/main" id="{486DB85F-DA59-44FE-A423-5DC4818A57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13D654A-1E0C-46DE-A267-A1488DA336B8}" type="slidenum">
              <a:rPr lang="en-US" altLang="en-US" sz="1200">
                <a:latin typeface="Arial" panose="020B0604020202020204" pitchFamily="34" charset="0"/>
              </a:rPr>
              <a:pPr eaLnBrk="1" hangingPunct="1"/>
              <a:t>55</a:t>
            </a:fld>
            <a:endParaRPr lang="en-US" altLang="en-US" sz="1200">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B65D9238-CA77-4220-A97A-35B932794815}"/>
              </a:ext>
            </a:extLst>
          </p:cNvPr>
          <p:cNvSpPr>
            <a:spLocks noGrp="1" noRot="1" noChangeAspect="1" noTextEdit="1"/>
          </p:cNvSpPr>
          <p:nvPr>
            <p:ph type="sldImg"/>
          </p:nvPr>
        </p:nvSpPr>
        <p:spPr>
          <a:ln/>
        </p:spPr>
      </p:sp>
      <p:sp>
        <p:nvSpPr>
          <p:cNvPr id="140290" name="Notes Placeholder 2">
            <a:extLst>
              <a:ext uri="{FF2B5EF4-FFF2-40B4-BE49-F238E27FC236}">
                <a16:creationId xmlns:a16="http://schemas.microsoft.com/office/drawing/2014/main" id="{96164D39-BD9D-45E3-818D-7841B858AD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0291" name="Slide Number Placeholder 3">
            <a:extLst>
              <a:ext uri="{FF2B5EF4-FFF2-40B4-BE49-F238E27FC236}">
                <a16:creationId xmlns:a16="http://schemas.microsoft.com/office/drawing/2014/main" id="{7E75DB5B-BBE0-4F37-8490-9D0050E9EF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7306F4E-45FE-45C3-98A4-96658E1A6EA7}" type="slidenum">
              <a:rPr lang="en-US" altLang="en-US" sz="1200">
                <a:latin typeface="Arial" panose="020B0604020202020204" pitchFamily="34" charset="0"/>
              </a:rPr>
              <a:pPr eaLnBrk="1" hangingPunct="1"/>
              <a:t>56</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6020D79-89BE-4291-A011-FFC1896BCFAF}"/>
              </a:ext>
            </a:extLst>
          </p:cNvPr>
          <p:cNvSpPr>
            <a:spLocks noGrp="1" noRot="1" noChangeAspect="1" noTextEdit="1"/>
          </p:cNvSpPr>
          <p:nvPr>
            <p:ph type="sldImg"/>
          </p:nvPr>
        </p:nvSpPr>
        <p:spPr>
          <a:ln/>
        </p:spPr>
      </p:sp>
      <p:sp>
        <p:nvSpPr>
          <p:cNvPr id="45058" name="Notes Placeholder 2">
            <a:extLst>
              <a:ext uri="{FF2B5EF4-FFF2-40B4-BE49-F238E27FC236}">
                <a16:creationId xmlns:a16="http://schemas.microsoft.com/office/drawing/2014/main" id="{B53498B3-3405-4DA2-99B6-57170D1922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59" name="Slide Number Placeholder 3">
            <a:extLst>
              <a:ext uri="{FF2B5EF4-FFF2-40B4-BE49-F238E27FC236}">
                <a16:creationId xmlns:a16="http://schemas.microsoft.com/office/drawing/2014/main" id="{CABC0A42-7BA5-4F47-B762-7B2723E7FA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FC9BD56-B2CB-481C-9C2E-291EC131FE0A}" type="slidenum">
              <a:rPr lang="en-US" altLang="en-US" sz="1200">
                <a:latin typeface="Arial" panose="020B0604020202020204" pitchFamily="34" charset="0"/>
              </a:rPr>
              <a:pPr eaLnBrk="1" hangingPunct="1"/>
              <a:t>7</a:t>
            </a:fld>
            <a:endParaRPr lang="en-US" altLang="en-US" sz="120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73B4DADF-CC92-4FC9-9E83-123E460CE088}"/>
              </a:ext>
            </a:extLst>
          </p:cNvPr>
          <p:cNvSpPr>
            <a:spLocks noGrp="1" noRot="1" noChangeAspect="1" noTextEdit="1"/>
          </p:cNvSpPr>
          <p:nvPr>
            <p:ph type="sldImg"/>
          </p:nvPr>
        </p:nvSpPr>
        <p:spPr>
          <a:ln/>
        </p:spPr>
      </p:sp>
      <p:sp>
        <p:nvSpPr>
          <p:cNvPr id="143362" name="Notes Placeholder 2">
            <a:extLst>
              <a:ext uri="{FF2B5EF4-FFF2-40B4-BE49-F238E27FC236}">
                <a16:creationId xmlns:a16="http://schemas.microsoft.com/office/drawing/2014/main" id="{C0FB5D73-6BFE-48E0-842C-B36828C6E4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363" name="Slide Number Placeholder 3">
            <a:extLst>
              <a:ext uri="{FF2B5EF4-FFF2-40B4-BE49-F238E27FC236}">
                <a16:creationId xmlns:a16="http://schemas.microsoft.com/office/drawing/2014/main" id="{8AB375A7-8E99-4B9E-ADA8-8EBA2A0DA3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EA36FD2-9D17-4431-9054-42717C49573D}" type="slidenum">
              <a:rPr lang="en-US" altLang="en-US" sz="1200">
                <a:latin typeface="Arial" panose="020B0604020202020204" pitchFamily="34" charset="0"/>
              </a:rPr>
              <a:pPr eaLnBrk="1" hangingPunct="1"/>
              <a:t>58</a:t>
            </a:fld>
            <a:endParaRPr lang="en-US" altLang="en-US" sz="1200">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B814DBE5-8802-470C-A4BE-F1D4145497DE}"/>
              </a:ext>
            </a:extLst>
          </p:cNvPr>
          <p:cNvSpPr>
            <a:spLocks noGrp="1" noRot="1" noChangeAspect="1" noTextEdit="1"/>
          </p:cNvSpPr>
          <p:nvPr>
            <p:ph type="sldImg"/>
          </p:nvPr>
        </p:nvSpPr>
        <p:spPr>
          <a:ln/>
        </p:spPr>
      </p:sp>
      <p:sp>
        <p:nvSpPr>
          <p:cNvPr id="145410" name="Notes Placeholder 2">
            <a:extLst>
              <a:ext uri="{FF2B5EF4-FFF2-40B4-BE49-F238E27FC236}">
                <a16:creationId xmlns:a16="http://schemas.microsoft.com/office/drawing/2014/main" id="{198715D2-AEAD-4542-98E8-5491FAF06E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5411" name="Slide Number Placeholder 3">
            <a:extLst>
              <a:ext uri="{FF2B5EF4-FFF2-40B4-BE49-F238E27FC236}">
                <a16:creationId xmlns:a16="http://schemas.microsoft.com/office/drawing/2014/main" id="{0959DA5A-FBA4-4654-B8E7-778F991DC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DCA62D3-7C43-4BA0-89D9-5C3A8B97C374}" type="slidenum">
              <a:rPr lang="en-US" altLang="en-US" sz="1200">
                <a:latin typeface="Arial" panose="020B0604020202020204" pitchFamily="34" charset="0"/>
              </a:rPr>
              <a:pPr eaLnBrk="1" hangingPunct="1"/>
              <a:t>59</a:t>
            </a:fld>
            <a:endParaRPr lang="en-US" altLang="en-US" sz="120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a:extLst>
              <a:ext uri="{FF2B5EF4-FFF2-40B4-BE49-F238E27FC236}">
                <a16:creationId xmlns:a16="http://schemas.microsoft.com/office/drawing/2014/main" id="{4B9A314F-396B-473E-A9F4-8A0BA7707A6C}"/>
              </a:ext>
            </a:extLst>
          </p:cNvPr>
          <p:cNvSpPr>
            <a:spLocks noGrp="1" noRot="1" noChangeAspect="1" noTextEdit="1"/>
          </p:cNvSpPr>
          <p:nvPr>
            <p:ph type="sldImg"/>
          </p:nvPr>
        </p:nvSpPr>
        <p:spPr>
          <a:ln/>
        </p:spPr>
      </p:sp>
      <p:sp>
        <p:nvSpPr>
          <p:cNvPr id="147458" name="Notes Placeholder 2">
            <a:extLst>
              <a:ext uri="{FF2B5EF4-FFF2-40B4-BE49-F238E27FC236}">
                <a16:creationId xmlns:a16="http://schemas.microsoft.com/office/drawing/2014/main" id="{C3F8E656-F5FF-417A-9609-E50C56C2FB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7459" name="Slide Number Placeholder 3">
            <a:extLst>
              <a:ext uri="{FF2B5EF4-FFF2-40B4-BE49-F238E27FC236}">
                <a16:creationId xmlns:a16="http://schemas.microsoft.com/office/drawing/2014/main" id="{0332CAC0-F786-4098-80A2-218A607975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888EBAB-D2A4-499A-A383-3902ED252730}" type="slidenum">
              <a:rPr lang="en-US" altLang="en-US" sz="1200">
                <a:latin typeface="Arial" panose="020B0604020202020204" pitchFamily="34" charset="0"/>
              </a:rPr>
              <a:pPr eaLnBrk="1" hangingPunct="1"/>
              <a:t>60</a:t>
            </a:fld>
            <a:endParaRPr lang="en-US" altLang="en-US" sz="1200">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a:extLst>
              <a:ext uri="{FF2B5EF4-FFF2-40B4-BE49-F238E27FC236}">
                <a16:creationId xmlns:a16="http://schemas.microsoft.com/office/drawing/2014/main" id="{ACB01FA6-127A-4634-97C7-37612E50E4EA}"/>
              </a:ext>
            </a:extLst>
          </p:cNvPr>
          <p:cNvSpPr>
            <a:spLocks noGrp="1" noRot="1" noChangeAspect="1" noTextEdit="1"/>
          </p:cNvSpPr>
          <p:nvPr>
            <p:ph type="sldImg"/>
          </p:nvPr>
        </p:nvSpPr>
        <p:spPr>
          <a:ln/>
        </p:spPr>
      </p:sp>
      <p:sp>
        <p:nvSpPr>
          <p:cNvPr id="149506" name="Notes Placeholder 2">
            <a:extLst>
              <a:ext uri="{FF2B5EF4-FFF2-40B4-BE49-F238E27FC236}">
                <a16:creationId xmlns:a16="http://schemas.microsoft.com/office/drawing/2014/main" id="{0B680C1F-2833-460F-A369-E14EF39585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9507" name="Slide Number Placeholder 3">
            <a:extLst>
              <a:ext uri="{FF2B5EF4-FFF2-40B4-BE49-F238E27FC236}">
                <a16:creationId xmlns:a16="http://schemas.microsoft.com/office/drawing/2014/main" id="{E4AAD298-C5A5-4B08-90FD-DBF92CAFA0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8A38BE8-A5D1-4EC3-8C75-2720734B614D}" type="slidenum">
              <a:rPr lang="en-US" altLang="en-US" sz="1200">
                <a:latin typeface="Arial" panose="020B0604020202020204" pitchFamily="34" charset="0"/>
              </a:rPr>
              <a:pPr eaLnBrk="1" hangingPunct="1"/>
              <a:t>61</a:t>
            </a:fld>
            <a:endParaRPr lang="en-US" altLang="en-US" sz="1200">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a:extLst>
              <a:ext uri="{FF2B5EF4-FFF2-40B4-BE49-F238E27FC236}">
                <a16:creationId xmlns:a16="http://schemas.microsoft.com/office/drawing/2014/main" id="{9555B1E1-D6D7-4902-BF98-C3261EFCC988}"/>
              </a:ext>
            </a:extLst>
          </p:cNvPr>
          <p:cNvSpPr>
            <a:spLocks noGrp="1" noRot="1" noChangeAspect="1" noTextEdit="1"/>
          </p:cNvSpPr>
          <p:nvPr>
            <p:ph type="sldImg"/>
          </p:nvPr>
        </p:nvSpPr>
        <p:spPr>
          <a:ln/>
        </p:spPr>
      </p:sp>
      <p:sp>
        <p:nvSpPr>
          <p:cNvPr id="151554" name="Notes Placeholder 2">
            <a:extLst>
              <a:ext uri="{FF2B5EF4-FFF2-40B4-BE49-F238E27FC236}">
                <a16:creationId xmlns:a16="http://schemas.microsoft.com/office/drawing/2014/main" id="{E18C7261-21C5-469D-9DCE-DC2A131D1C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We say this based on the definition that “grace” gives us “the desire and power to do God’s will.”</a:t>
            </a:r>
          </a:p>
        </p:txBody>
      </p:sp>
      <p:sp>
        <p:nvSpPr>
          <p:cNvPr id="151555" name="Slide Number Placeholder 3">
            <a:extLst>
              <a:ext uri="{FF2B5EF4-FFF2-40B4-BE49-F238E27FC236}">
                <a16:creationId xmlns:a16="http://schemas.microsoft.com/office/drawing/2014/main" id="{55C7137E-D169-4A52-86CE-C6B4FE6172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BD73CDA-D80B-4832-9932-84AD27676C1C}" type="slidenum">
              <a:rPr lang="en-US" altLang="en-US" sz="1200">
                <a:latin typeface="Arial" panose="020B0604020202020204" pitchFamily="34" charset="0"/>
              </a:rPr>
              <a:pPr eaLnBrk="1" hangingPunct="1"/>
              <a:t>62</a:t>
            </a:fld>
            <a:endParaRPr lang="en-US" altLang="en-US" sz="1200">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a:extLst>
              <a:ext uri="{FF2B5EF4-FFF2-40B4-BE49-F238E27FC236}">
                <a16:creationId xmlns:a16="http://schemas.microsoft.com/office/drawing/2014/main" id="{354C6E44-E62F-48CA-99D3-B5F102233C0B}"/>
              </a:ext>
            </a:extLst>
          </p:cNvPr>
          <p:cNvSpPr>
            <a:spLocks noGrp="1" noRot="1" noChangeAspect="1" noTextEdit="1"/>
          </p:cNvSpPr>
          <p:nvPr>
            <p:ph type="sldImg"/>
          </p:nvPr>
        </p:nvSpPr>
        <p:spPr>
          <a:ln/>
        </p:spPr>
      </p:sp>
      <p:sp>
        <p:nvSpPr>
          <p:cNvPr id="154626" name="Notes Placeholder 2">
            <a:extLst>
              <a:ext uri="{FF2B5EF4-FFF2-40B4-BE49-F238E27FC236}">
                <a16:creationId xmlns:a16="http://schemas.microsoft.com/office/drawing/2014/main" id="{090120A0-D120-4184-A3EC-8625C34489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4627" name="Slide Number Placeholder 3">
            <a:extLst>
              <a:ext uri="{FF2B5EF4-FFF2-40B4-BE49-F238E27FC236}">
                <a16:creationId xmlns:a16="http://schemas.microsoft.com/office/drawing/2014/main" id="{55C0E300-8688-4052-B643-CA0C25E3ED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BFED643-7381-4013-8AA2-D62B84488952}" type="slidenum">
              <a:rPr lang="en-US" altLang="en-US" sz="1200">
                <a:latin typeface="Arial" panose="020B0604020202020204" pitchFamily="34" charset="0"/>
              </a:rPr>
              <a:pPr eaLnBrk="1" hangingPunct="1"/>
              <a:t>64</a:t>
            </a:fld>
            <a:endParaRPr lang="en-US" altLang="en-US" sz="1200">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a:extLst>
              <a:ext uri="{FF2B5EF4-FFF2-40B4-BE49-F238E27FC236}">
                <a16:creationId xmlns:a16="http://schemas.microsoft.com/office/drawing/2014/main" id="{E0F5F2D1-233F-493C-A41E-FAFBEC17C752}"/>
              </a:ext>
            </a:extLst>
          </p:cNvPr>
          <p:cNvSpPr>
            <a:spLocks noGrp="1" noRot="1" noChangeAspect="1" noTextEdit="1"/>
          </p:cNvSpPr>
          <p:nvPr>
            <p:ph type="sldImg"/>
          </p:nvPr>
        </p:nvSpPr>
        <p:spPr>
          <a:ln/>
        </p:spPr>
      </p:sp>
      <p:sp>
        <p:nvSpPr>
          <p:cNvPr id="156674" name="Notes Placeholder 2">
            <a:extLst>
              <a:ext uri="{FF2B5EF4-FFF2-40B4-BE49-F238E27FC236}">
                <a16:creationId xmlns:a16="http://schemas.microsoft.com/office/drawing/2014/main" id="{160EADD4-35C3-4912-A9B7-05D85BCB58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6675" name="Slide Number Placeholder 3">
            <a:extLst>
              <a:ext uri="{FF2B5EF4-FFF2-40B4-BE49-F238E27FC236}">
                <a16:creationId xmlns:a16="http://schemas.microsoft.com/office/drawing/2014/main" id="{18BF3643-06AC-4884-A214-6CA5ED9FF0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3E7D423-BB5C-4809-B38B-5AA626104B9D}" type="slidenum">
              <a:rPr lang="en-US" altLang="en-US" sz="1200">
                <a:latin typeface="Arial" panose="020B0604020202020204" pitchFamily="34" charset="0"/>
              </a:rPr>
              <a:pPr eaLnBrk="1" hangingPunct="1"/>
              <a:t>65</a:t>
            </a:fld>
            <a:endParaRPr lang="en-US" altLang="en-US" sz="1200">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a:extLst>
              <a:ext uri="{FF2B5EF4-FFF2-40B4-BE49-F238E27FC236}">
                <a16:creationId xmlns:a16="http://schemas.microsoft.com/office/drawing/2014/main" id="{2E946041-4889-4C0E-8B92-2D1D0BDAC5F3}"/>
              </a:ext>
            </a:extLst>
          </p:cNvPr>
          <p:cNvSpPr>
            <a:spLocks noGrp="1" noRot="1" noChangeAspect="1" noTextEdit="1"/>
          </p:cNvSpPr>
          <p:nvPr>
            <p:ph type="sldImg"/>
          </p:nvPr>
        </p:nvSpPr>
        <p:spPr>
          <a:ln/>
        </p:spPr>
      </p:sp>
      <p:sp>
        <p:nvSpPr>
          <p:cNvPr id="158722" name="Notes Placeholder 2">
            <a:extLst>
              <a:ext uri="{FF2B5EF4-FFF2-40B4-BE49-F238E27FC236}">
                <a16:creationId xmlns:a16="http://schemas.microsoft.com/office/drawing/2014/main" id="{50B06028-DD09-416F-8F6B-2DA3BACDF1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8723" name="Slide Number Placeholder 3">
            <a:extLst>
              <a:ext uri="{FF2B5EF4-FFF2-40B4-BE49-F238E27FC236}">
                <a16:creationId xmlns:a16="http://schemas.microsoft.com/office/drawing/2014/main" id="{FDF7BA83-D34C-4FB5-B9A8-379F87B452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C577EE1-3488-42FD-82F9-E5D54BF082BB}" type="slidenum">
              <a:rPr lang="en-US" altLang="en-US" sz="1200">
                <a:latin typeface="Arial" panose="020B0604020202020204" pitchFamily="34" charset="0"/>
              </a:rPr>
              <a:pPr eaLnBrk="1" hangingPunct="1"/>
              <a:t>66</a:t>
            </a:fld>
            <a:endParaRPr lang="en-US" altLang="en-US" sz="1200">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id="{61A0A05A-CFEB-4929-A36E-698E6B1D9107}"/>
              </a:ext>
            </a:extLst>
          </p:cNvPr>
          <p:cNvSpPr>
            <a:spLocks noGrp="1" noRot="1" noChangeAspect="1" noTextEdit="1"/>
          </p:cNvSpPr>
          <p:nvPr>
            <p:ph type="sldImg"/>
          </p:nvPr>
        </p:nvSpPr>
        <p:spPr>
          <a:ln/>
        </p:spPr>
      </p:sp>
      <p:sp>
        <p:nvSpPr>
          <p:cNvPr id="160770" name="Notes Placeholder 2">
            <a:extLst>
              <a:ext uri="{FF2B5EF4-FFF2-40B4-BE49-F238E27FC236}">
                <a16:creationId xmlns:a16="http://schemas.microsoft.com/office/drawing/2014/main" id="{6488E89B-41A0-4CDF-9121-1372A0114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0771" name="Slide Number Placeholder 3">
            <a:extLst>
              <a:ext uri="{FF2B5EF4-FFF2-40B4-BE49-F238E27FC236}">
                <a16:creationId xmlns:a16="http://schemas.microsoft.com/office/drawing/2014/main" id="{21B0F415-F868-4318-A948-E0B47437D3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C1DD819-E128-42C9-A28C-C23FF46D3282}" type="slidenum">
              <a:rPr lang="en-US" altLang="en-US" sz="1200">
                <a:latin typeface="Arial" panose="020B0604020202020204" pitchFamily="34" charset="0"/>
              </a:rPr>
              <a:pPr eaLnBrk="1" hangingPunct="1"/>
              <a:t>67</a:t>
            </a:fld>
            <a:endParaRPr lang="en-US" altLang="en-US" sz="1200">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0A74BBE2-83F2-4EC8-AE40-6BFAAC9C2D15}"/>
              </a:ext>
            </a:extLst>
          </p:cNvPr>
          <p:cNvSpPr>
            <a:spLocks noGrp="1" noRot="1" noChangeAspect="1" noTextEdit="1"/>
          </p:cNvSpPr>
          <p:nvPr>
            <p:ph type="sldImg"/>
          </p:nvPr>
        </p:nvSpPr>
        <p:spPr>
          <a:ln/>
        </p:spPr>
      </p:sp>
      <p:sp>
        <p:nvSpPr>
          <p:cNvPr id="162818" name="Notes Placeholder 2">
            <a:extLst>
              <a:ext uri="{FF2B5EF4-FFF2-40B4-BE49-F238E27FC236}">
                <a16:creationId xmlns:a16="http://schemas.microsoft.com/office/drawing/2014/main" id="{D0EBD8FB-FE6E-404F-9A91-CABDF7572E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2819" name="Slide Number Placeholder 3">
            <a:extLst>
              <a:ext uri="{FF2B5EF4-FFF2-40B4-BE49-F238E27FC236}">
                <a16:creationId xmlns:a16="http://schemas.microsoft.com/office/drawing/2014/main" id="{4648077D-AB49-4193-BD8C-F9F366456B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540B8AD-CDC4-43E2-B60E-AB04BD2F9183}" type="slidenum">
              <a:rPr lang="en-US" altLang="en-US" sz="1200">
                <a:latin typeface="Arial" panose="020B0604020202020204" pitchFamily="34" charset="0"/>
              </a:rPr>
              <a:pPr eaLnBrk="1" hangingPunct="1"/>
              <a:t>68</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B2DAC512-F4E5-45C3-9D1C-7AB922D003FF}"/>
              </a:ext>
            </a:extLst>
          </p:cNvPr>
          <p:cNvSpPr>
            <a:spLocks noGrp="1" noRot="1" noChangeAspect="1" noTextEdit="1"/>
          </p:cNvSpPr>
          <p:nvPr>
            <p:ph type="sldImg"/>
          </p:nvPr>
        </p:nvSpPr>
        <p:spPr>
          <a:ln/>
        </p:spPr>
      </p:sp>
      <p:sp>
        <p:nvSpPr>
          <p:cNvPr id="47106" name="Notes Placeholder 2">
            <a:extLst>
              <a:ext uri="{FF2B5EF4-FFF2-40B4-BE49-F238E27FC236}">
                <a16:creationId xmlns:a16="http://schemas.microsoft.com/office/drawing/2014/main" id="{0CF89079-4F97-4529-89F7-CA815EA417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7107" name="Slide Number Placeholder 3">
            <a:extLst>
              <a:ext uri="{FF2B5EF4-FFF2-40B4-BE49-F238E27FC236}">
                <a16:creationId xmlns:a16="http://schemas.microsoft.com/office/drawing/2014/main" id="{7A8F73C0-CFA4-49E3-B757-D2FFD64147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B2D70EB-3A40-4C13-9FAA-C9FCBE7BC25F}" type="slidenum">
              <a:rPr lang="en-US" altLang="en-US" sz="1200">
                <a:latin typeface="Arial" panose="020B0604020202020204" pitchFamily="34" charset="0"/>
              </a:rPr>
              <a:pPr eaLnBrk="1" hangingPunct="1"/>
              <a:t>8</a:t>
            </a:fld>
            <a:endParaRPr lang="en-US" altLang="en-US" sz="1200">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a:extLst>
              <a:ext uri="{FF2B5EF4-FFF2-40B4-BE49-F238E27FC236}">
                <a16:creationId xmlns:a16="http://schemas.microsoft.com/office/drawing/2014/main" id="{DEA36BDD-18E7-492C-BB57-080E3F927B45}"/>
              </a:ext>
            </a:extLst>
          </p:cNvPr>
          <p:cNvSpPr>
            <a:spLocks noGrp="1" noRot="1" noChangeAspect="1" noTextEdit="1"/>
          </p:cNvSpPr>
          <p:nvPr>
            <p:ph type="sldImg"/>
          </p:nvPr>
        </p:nvSpPr>
        <p:spPr>
          <a:ln/>
        </p:spPr>
      </p:sp>
      <p:sp>
        <p:nvSpPr>
          <p:cNvPr id="165890" name="Notes Placeholder 2">
            <a:extLst>
              <a:ext uri="{FF2B5EF4-FFF2-40B4-BE49-F238E27FC236}">
                <a16:creationId xmlns:a16="http://schemas.microsoft.com/office/drawing/2014/main" id="{2D01D43A-A77C-47DA-A99B-8A1CA9E2DF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5891" name="Slide Number Placeholder 3">
            <a:extLst>
              <a:ext uri="{FF2B5EF4-FFF2-40B4-BE49-F238E27FC236}">
                <a16:creationId xmlns:a16="http://schemas.microsoft.com/office/drawing/2014/main" id="{F1835661-80A0-4684-B955-65021131D7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F4846CE-7F02-495C-B15F-D85B44CC6508}" type="slidenum">
              <a:rPr lang="en-US" altLang="en-US" sz="1200">
                <a:latin typeface="Arial" panose="020B0604020202020204" pitchFamily="34" charset="0"/>
              </a:rPr>
              <a:pPr eaLnBrk="1" hangingPunct="1"/>
              <a:t>70</a:t>
            </a:fld>
            <a:endParaRPr lang="en-US" altLang="en-US" sz="1200">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a:extLst>
              <a:ext uri="{FF2B5EF4-FFF2-40B4-BE49-F238E27FC236}">
                <a16:creationId xmlns:a16="http://schemas.microsoft.com/office/drawing/2014/main" id="{B49733A2-7F3C-48EC-9390-EB7C50C6C416}"/>
              </a:ext>
            </a:extLst>
          </p:cNvPr>
          <p:cNvSpPr>
            <a:spLocks noGrp="1" noRot="1" noChangeAspect="1" noTextEdit="1"/>
          </p:cNvSpPr>
          <p:nvPr>
            <p:ph type="sldImg"/>
          </p:nvPr>
        </p:nvSpPr>
        <p:spPr>
          <a:ln/>
        </p:spPr>
      </p:sp>
      <p:sp>
        <p:nvSpPr>
          <p:cNvPr id="167938" name="Notes Placeholder 2">
            <a:extLst>
              <a:ext uri="{FF2B5EF4-FFF2-40B4-BE49-F238E27FC236}">
                <a16:creationId xmlns:a16="http://schemas.microsoft.com/office/drawing/2014/main" id="{E98EA5C0-0CBA-4739-9C5E-D0EEF1DFB9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7939" name="Slide Number Placeholder 3">
            <a:extLst>
              <a:ext uri="{FF2B5EF4-FFF2-40B4-BE49-F238E27FC236}">
                <a16:creationId xmlns:a16="http://schemas.microsoft.com/office/drawing/2014/main" id="{6E20A665-8301-438E-8F5A-C57C5FF099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14D49D2-6511-42D3-9722-5CEBC2B3618C}" type="slidenum">
              <a:rPr lang="en-US" altLang="en-US" sz="1200">
                <a:latin typeface="Arial" panose="020B0604020202020204" pitchFamily="34" charset="0"/>
              </a:rPr>
              <a:pPr eaLnBrk="1" hangingPunct="1"/>
              <a:t>71</a:t>
            </a:fld>
            <a:endParaRPr lang="en-US" altLang="en-US" sz="1200">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a:extLst>
              <a:ext uri="{FF2B5EF4-FFF2-40B4-BE49-F238E27FC236}">
                <a16:creationId xmlns:a16="http://schemas.microsoft.com/office/drawing/2014/main" id="{439C9947-B59E-4004-89BD-51538E6391E1}"/>
              </a:ext>
            </a:extLst>
          </p:cNvPr>
          <p:cNvSpPr>
            <a:spLocks noGrp="1" noRot="1" noChangeAspect="1" noTextEdit="1"/>
          </p:cNvSpPr>
          <p:nvPr>
            <p:ph type="sldImg"/>
          </p:nvPr>
        </p:nvSpPr>
        <p:spPr>
          <a:ln/>
        </p:spPr>
      </p:sp>
      <p:sp>
        <p:nvSpPr>
          <p:cNvPr id="169986" name="Notes Placeholder 2">
            <a:extLst>
              <a:ext uri="{FF2B5EF4-FFF2-40B4-BE49-F238E27FC236}">
                <a16:creationId xmlns:a16="http://schemas.microsoft.com/office/drawing/2014/main" id="{811636F7-1ADB-4B43-A317-12587776C4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9987" name="Slide Number Placeholder 3">
            <a:extLst>
              <a:ext uri="{FF2B5EF4-FFF2-40B4-BE49-F238E27FC236}">
                <a16:creationId xmlns:a16="http://schemas.microsoft.com/office/drawing/2014/main" id="{EF36F8C4-D11B-4EB4-B90A-F297117EAE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31F48F7-908C-41BA-8D33-354C4FE7D7AB}" type="slidenum">
              <a:rPr lang="en-US" altLang="en-US" sz="1200">
                <a:latin typeface="Arial" panose="020B0604020202020204" pitchFamily="34" charset="0"/>
              </a:rPr>
              <a:pPr eaLnBrk="1" hangingPunct="1"/>
              <a:t>72</a:t>
            </a:fld>
            <a:endParaRPr lang="en-US" altLang="en-US" sz="1200">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a:extLst>
              <a:ext uri="{FF2B5EF4-FFF2-40B4-BE49-F238E27FC236}">
                <a16:creationId xmlns:a16="http://schemas.microsoft.com/office/drawing/2014/main" id="{1E4C9568-F4B5-4F85-B9CF-63E3FA3DDF55}"/>
              </a:ext>
            </a:extLst>
          </p:cNvPr>
          <p:cNvSpPr>
            <a:spLocks noGrp="1" noRot="1" noChangeAspect="1" noTextEdit="1"/>
          </p:cNvSpPr>
          <p:nvPr>
            <p:ph type="sldImg"/>
          </p:nvPr>
        </p:nvSpPr>
        <p:spPr>
          <a:ln/>
        </p:spPr>
      </p:sp>
      <p:sp>
        <p:nvSpPr>
          <p:cNvPr id="172034" name="Notes Placeholder 2">
            <a:extLst>
              <a:ext uri="{FF2B5EF4-FFF2-40B4-BE49-F238E27FC236}">
                <a16:creationId xmlns:a16="http://schemas.microsoft.com/office/drawing/2014/main" id="{5AF965F6-93F8-40DC-9D7D-9B2097E91B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2035" name="Slide Number Placeholder 3">
            <a:extLst>
              <a:ext uri="{FF2B5EF4-FFF2-40B4-BE49-F238E27FC236}">
                <a16:creationId xmlns:a16="http://schemas.microsoft.com/office/drawing/2014/main" id="{D2A88E0A-C833-42FC-841F-C8C82C6754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CA0D77D-8BED-4500-AF4C-9264032EDEA5}" type="slidenum">
              <a:rPr lang="en-US" altLang="en-US" sz="1200">
                <a:latin typeface="Arial" panose="020B0604020202020204" pitchFamily="34" charset="0"/>
              </a:rPr>
              <a:pPr eaLnBrk="1" hangingPunct="1"/>
              <a:t>73</a:t>
            </a:fld>
            <a:endParaRPr lang="en-US" altLang="en-US" sz="1200">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a:extLst>
              <a:ext uri="{FF2B5EF4-FFF2-40B4-BE49-F238E27FC236}">
                <a16:creationId xmlns:a16="http://schemas.microsoft.com/office/drawing/2014/main" id="{F26B699F-A771-4B5E-98CC-5EC9A3009B6A}"/>
              </a:ext>
            </a:extLst>
          </p:cNvPr>
          <p:cNvSpPr>
            <a:spLocks noGrp="1" noRot="1" noChangeAspect="1" noTextEdit="1"/>
          </p:cNvSpPr>
          <p:nvPr>
            <p:ph type="sldImg"/>
          </p:nvPr>
        </p:nvSpPr>
        <p:spPr>
          <a:ln/>
        </p:spPr>
      </p:sp>
      <p:sp>
        <p:nvSpPr>
          <p:cNvPr id="174082" name="Notes Placeholder 2">
            <a:extLst>
              <a:ext uri="{FF2B5EF4-FFF2-40B4-BE49-F238E27FC236}">
                <a16:creationId xmlns:a16="http://schemas.microsoft.com/office/drawing/2014/main" id="{0148B6E1-FF9E-47B1-B1DE-831AFD93CA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083" name="Slide Number Placeholder 3">
            <a:extLst>
              <a:ext uri="{FF2B5EF4-FFF2-40B4-BE49-F238E27FC236}">
                <a16:creationId xmlns:a16="http://schemas.microsoft.com/office/drawing/2014/main" id="{1F34E1C4-773B-4293-9B63-E9B7201258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3BF9B16-B566-4F81-8D86-029DAEC01F48}" type="slidenum">
              <a:rPr lang="en-US" altLang="en-US" sz="1200">
                <a:latin typeface="Arial" panose="020B0604020202020204" pitchFamily="34" charset="0"/>
              </a:rPr>
              <a:pPr eaLnBrk="1" hangingPunct="1"/>
              <a:t>74</a:t>
            </a:fld>
            <a:endParaRPr lang="en-US" altLang="en-US" sz="1200">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a:extLst>
              <a:ext uri="{FF2B5EF4-FFF2-40B4-BE49-F238E27FC236}">
                <a16:creationId xmlns:a16="http://schemas.microsoft.com/office/drawing/2014/main" id="{1C40DFEB-81D1-4DF7-8619-42A9DBBA3D09}"/>
              </a:ext>
            </a:extLst>
          </p:cNvPr>
          <p:cNvSpPr>
            <a:spLocks noGrp="1" noRot="1" noChangeAspect="1" noTextEdit="1"/>
          </p:cNvSpPr>
          <p:nvPr>
            <p:ph type="sldImg"/>
          </p:nvPr>
        </p:nvSpPr>
        <p:spPr>
          <a:ln/>
        </p:spPr>
      </p:sp>
      <p:sp>
        <p:nvSpPr>
          <p:cNvPr id="177154" name="Notes Placeholder 2">
            <a:extLst>
              <a:ext uri="{FF2B5EF4-FFF2-40B4-BE49-F238E27FC236}">
                <a16:creationId xmlns:a16="http://schemas.microsoft.com/office/drawing/2014/main" id="{E0B75120-CFEB-4ACC-8B04-39B0634E88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7155" name="Slide Number Placeholder 3">
            <a:extLst>
              <a:ext uri="{FF2B5EF4-FFF2-40B4-BE49-F238E27FC236}">
                <a16:creationId xmlns:a16="http://schemas.microsoft.com/office/drawing/2014/main" id="{884F503B-A59E-4C51-9AFC-E8AF4F5718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513C137-2A12-49D9-9C2B-580450EF4CA1}" type="slidenum">
              <a:rPr lang="en-US" altLang="en-US" sz="1200">
                <a:latin typeface="Arial" panose="020B0604020202020204" pitchFamily="34" charset="0"/>
              </a:rPr>
              <a:pPr eaLnBrk="1" hangingPunct="1"/>
              <a:t>76</a:t>
            </a:fld>
            <a:endParaRPr lang="en-US" altLang="en-US" sz="1200">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a:extLst>
              <a:ext uri="{FF2B5EF4-FFF2-40B4-BE49-F238E27FC236}">
                <a16:creationId xmlns:a16="http://schemas.microsoft.com/office/drawing/2014/main" id="{8C8E6F17-54A8-41EE-A9CA-3F79108AD2F7}"/>
              </a:ext>
            </a:extLst>
          </p:cNvPr>
          <p:cNvSpPr>
            <a:spLocks noGrp="1" noRot="1" noChangeAspect="1" noTextEdit="1"/>
          </p:cNvSpPr>
          <p:nvPr>
            <p:ph type="sldImg"/>
          </p:nvPr>
        </p:nvSpPr>
        <p:spPr>
          <a:ln/>
        </p:spPr>
      </p:sp>
      <p:sp>
        <p:nvSpPr>
          <p:cNvPr id="179202" name="Notes Placeholder 2">
            <a:extLst>
              <a:ext uri="{FF2B5EF4-FFF2-40B4-BE49-F238E27FC236}">
                <a16:creationId xmlns:a16="http://schemas.microsoft.com/office/drawing/2014/main" id="{4A4F50C6-5817-401B-9067-3861E44EB4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9203" name="Slide Number Placeholder 3">
            <a:extLst>
              <a:ext uri="{FF2B5EF4-FFF2-40B4-BE49-F238E27FC236}">
                <a16:creationId xmlns:a16="http://schemas.microsoft.com/office/drawing/2014/main" id="{2F778FF8-5C5F-4F49-BF71-92FF95BDA0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E7EE571-2818-4F34-BFB7-5CF19ED8EB5E}" type="slidenum">
              <a:rPr lang="en-US" altLang="en-US" sz="1200">
                <a:latin typeface="Arial" panose="020B0604020202020204" pitchFamily="34" charset="0"/>
              </a:rPr>
              <a:pPr eaLnBrk="1" hangingPunct="1"/>
              <a:t>77</a:t>
            </a:fld>
            <a:endParaRPr lang="en-US" altLang="en-US" sz="1200">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a:extLst>
              <a:ext uri="{FF2B5EF4-FFF2-40B4-BE49-F238E27FC236}">
                <a16:creationId xmlns:a16="http://schemas.microsoft.com/office/drawing/2014/main" id="{CE07F17E-65FE-43E9-8B85-4CFADF7A5664}"/>
              </a:ext>
            </a:extLst>
          </p:cNvPr>
          <p:cNvSpPr>
            <a:spLocks noGrp="1" noRot="1" noChangeAspect="1" noTextEdit="1"/>
          </p:cNvSpPr>
          <p:nvPr>
            <p:ph type="sldImg"/>
          </p:nvPr>
        </p:nvSpPr>
        <p:spPr>
          <a:ln/>
        </p:spPr>
      </p:sp>
      <p:sp>
        <p:nvSpPr>
          <p:cNvPr id="181250" name="Notes Placeholder 2">
            <a:extLst>
              <a:ext uri="{FF2B5EF4-FFF2-40B4-BE49-F238E27FC236}">
                <a16:creationId xmlns:a16="http://schemas.microsoft.com/office/drawing/2014/main" id="{027AA732-39D8-45EC-BD2A-5CA56ACF40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1251" name="Slide Number Placeholder 3">
            <a:extLst>
              <a:ext uri="{FF2B5EF4-FFF2-40B4-BE49-F238E27FC236}">
                <a16:creationId xmlns:a16="http://schemas.microsoft.com/office/drawing/2014/main" id="{41A65FC0-8CA1-4F7C-8E68-FEB0D2AA4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C331C6F-EC8F-4CEA-B658-C85B512B636B}" type="slidenum">
              <a:rPr lang="en-US" altLang="en-US" sz="1200">
                <a:latin typeface="Arial" panose="020B0604020202020204" pitchFamily="34" charset="0"/>
              </a:rPr>
              <a:pPr eaLnBrk="1" hangingPunct="1"/>
              <a:t>78</a:t>
            </a:fld>
            <a:endParaRPr lang="en-US" altLang="en-US" sz="1200">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a:extLst>
              <a:ext uri="{FF2B5EF4-FFF2-40B4-BE49-F238E27FC236}">
                <a16:creationId xmlns:a16="http://schemas.microsoft.com/office/drawing/2014/main" id="{5DE60CF6-51CC-4729-A7FB-5CD850BB8B6E}"/>
              </a:ext>
            </a:extLst>
          </p:cNvPr>
          <p:cNvSpPr>
            <a:spLocks noGrp="1" noRot="1" noChangeAspect="1" noTextEdit="1"/>
          </p:cNvSpPr>
          <p:nvPr>
            <p:ph type="sldImg"/>
          </p:nvPr>
        </p:nvSpPr>
        <p:spPr>
          <a:ln/>
        </p:spPr>
      </p:sp>
      <p:sp>
        <p:nvSpPr>
          <p:cNvPr id="184322" name="Notes Placeholder 2">
            <a:extLst>
              <a:ext uri="{FF2B5EF4-FFF2-40B4-BE49-F238E27FC236}">
                <a16:creationId xmlns:a16="http://schemas.microsoft.com/office/drawing/2014/main" id="{962EF9D1-DA89-4984-BFB9-29566F0A11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4323" name="Slide Number Placeholder 3">
            <a:extLst>
              <a:ext uri="{FF2B5EF4-FFF2-40B4-BE49-F238E27FC236}">
                <a16:creationId xmlns:a16="http://schemas.microsoft.com/office/drawing/2014/main" id="{E52446EF-CD8B-4518-A2F0-0AE09F69C3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F70CAF7-C19D-4256-85F5-9E4451FDD55C}" type="slidenum">
              <a:rPr lang="en-US" altLang="en-US" sz="1200">
                <a:latin typeface="Arial" panose="020B0604020202020204" pitchFamily="34" charset="0"/>
              </a:rPr>
              <a:pPr eaLnBrk="1" hangingPunct="1"/>
              <a:t>80</a:t>
            </a:fld>
            <a:endParaRPr lang="en-US" altLang="en-US" sz="1200">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a:extLst>
              <a:ext uri="{FF2B5EF4-FFF2-40B4-BE49-F238E27FC236}">
                <a16:creationId xmlns:a16="http://schemas.microsoft.com/office/drawing/2014/main" id="{195E48C0-9CAA-4B1F-915C-B3AA99CA250A}"/>
              </a:ext>
            </a:extLst>
          </p:cNvPr>
          <p:cNvSpPr>
            <a:spLocks noGrp="1" noRot="1" noChangeAspect="1" noTextEdit="1"/>
          </p:cNvSpPr>
          <p:nvPr>
            <p:ph type="sldImg"/>
          </p:nvPr>
        </p:nvSpPr>
        <p:spPr>
          <a:ln/>
        </p:spPr>
      </p:sp>
      <p:sp>
        <p:nvSpPr>
          <p:cNvPr id="186370" name="Notes Placeholder 2">
            <a:extLst>
              <a:ext uri="{FF2B5EF4-FFF2-40B4-BE49-F238E27FC236}">
                <a16:creationId xmlns:a16="http://schemas.microsoft.com/office/drawing/2014/main" id="{F8FB0D9F-DC4C-422A-A3ED-8B8B4E98A0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6371" name="Slide Number Placeholder 3">
            <a:extLst>
              <a:ext uri="{FF2B5EF4-FFF2-40B4-BE49-F238E27FC236}">
                <a16:creationId xmlns:a16="http://schemas.microsoft.com/office/drawing/2014/main" id="{00B01634-8D22-45AA-BB6D-78F11585BB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B5C205B-924C-4E3A-9742-242A5368E6B3}" type="slidenum">
              <a:rPr lang="en-US" altLang="en-US" sz="1200">
                <a:latin typeface="Arial" panose="020B0604020202020204" pitchFamily="34" charset="0"/>
              </a:rPr>
              <a:pPr eaLnBrk="1" hangingPunct="1"/>
              <a:t>81</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89D3785E-6F89-44BE-B87A-85B1EAD14F97}"/>
              </a:ext>
            </a:extLst>
          </p:cNvPr>
          <p:cNvSpPr>
            <a:spLocks noGrp="1" noRot="1" noChangeAspect="1" noTextEdit="1"/>
          </p:cNvSpPr>
          <p:nvPr>
            <p:ph type="sldImg"/>
          </p:nvPr>
        </p:nvSpPr>
        <p:spPr>
          <a:ln/>
        </p:spPr>
      </p:sp>
      <p:sp>
        <p:nvSpPr>
          <p:cNvPr id="50178" name="Notes Placeholder 2">
            <a:extLst>
              <a:ext uri="{FF2B5EF4-FFF2-40B4-BE49-F238E27FC236}">
                <a16:creationId xmlns:a16="http://schemas.microsoft.com/office/drawing/2014/main" id="{1B3140B2-1EAE-4FBE-990B-326FA46970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79" name="Slide Number Placeholder 3">
            <a:extLst>
              <a:ext uri="{FF2B5EF4-FFF2-40B4-BE49-F238E27FC236}">
                <a16:creationId xmlns:a16="http://schemas.microsoft.com/office/drawing/2014/main" id="{1D93C684-11A8-4CB1-AB5D-71F45C7267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67DA660-7D33-4272-8076-40993E662EDC}"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a:extLst>
              <a:ext uri="{FF2B5EF4-FFF2-40B4-BE49-F238E27FC236}">
                <a16:creationId xmlns:a16="http://schemas.microsoft.com/office/drawing/2014/main" id="{B8D5C0B2-96A0-4054-94B0-BDC84AD452AD}"/>
              </a:ext>
            </a:extLst>
          </p:cNvPr>
          <p:cNvSpPr>
            <a:spLocks noGrp="1" noRot="1" noChangeAspect="1" noTextEdit="1"/>
          </p:cNvSpPr>
          <p:nvPr>
            <p:ph type="sldImg"/>
          </p:nvPr>
        </p:nvSpPr>
        <p:spPr>
          <a:ln/>
        </p:spPr>
      </p:sp>
      <p:sp>
        <p:nvSpPr>
          <p:cNvPr id="188418" name="Notes Placeholder 2">
            <a:extLst>
              <a:ext uri="{FF2B5EF4-FFF2-40B4-BE49-F238E27FC236}">
                <a16:creationId xmlns:a16="http://schemas.microsoft.com/office/drawing/2014/main" id="{6259597E-7298-4AAE-9CD9-3BB58A1E06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Salvation is only possible by God's grace alone. It cannot be done in our own strength.</a:t>
            </a:r>
          </a:p>
        </p:txBody>
      </p:sp>
      <p:sp>
        <p:nvSpPr>
          <p:cNvPr id="188419" name="Slide Number Placeholder 3">
            <a:extLst>
              <a:ext uri="{FF2B5EF4-FFF2-40B4-BE49-F238E27FC236}">
                <a16:creationId xmlns:a16="http://schemas.microsoft.com/office/drawing/2014/main" id="{130CB052-6BAD-450F-87BB-EC6E29B819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396EB44-DE5A-4AEA-83C2-F8ABE2BD73E7}" type="slidenum">
              <a:rPr lang="en-US" altLang="en-US" sz="1200">
                <a:latin typeface="Arial" panose="020B0604020202020204" pitchFamily="34" charset="0"/>
              </a:rPr>
              <a:pPr eaLnBrk="1" hangingPunct="1"/>
              <a:t>82</a:t>
            </a:fld>
            <a:endParaRPr lang="en-US" altLang="en-US" sz="1200">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a:extLst>
              <a:ext uri="{FF2B5EF4-FFF2-40B4-BE49-F238E27FC236}">
                <a16:creationId xmlns:a16="http://schemas.microsoft.com/office/drawing/2014/main" id="{B6DB13F8-DF80-4D71-B549-1E339B0EBB1C}"/>
              </a:ext>
            </a:extLst>
          </p:cNvPr>
          <p:cNvSpPr>
            <a:spLocks noGrp="1" noRot="1" noChangeAspect="1" noTextEdit="1"/>
          </p:cNvSpPr>
          <p:nvPr>
            <p:ph type="sldImg"/>
          </p:nvPr>
        </p:nvSpPr>
        <p:spPr>
          <a:ln/>
        </p:spPr>
      </p:sp>
      <p:sp>
        <p:nvSpPr>
          <p:cNvPr id="190466" name="Notes Placeholder 2">
            <a:extLst>
              <a:ext uri="{FF2B5EF4-FFF2-40B4-BE49-F238E27FC236}">
                <a16:creationId xmlns:a16="http://schemas.microsoft.com/office/drawing/2014/main" id="{8EF034E3-A79B-4087-AAA9-74B414AD59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It's not impossible for a rich man to be saved.</a:t>
            </a:r>
          </a:p>
        </p:txBody>
      </p:sp>
      <p:sp>
        <p:nvSpPr>
          <p:cNvPr id="190467" name="Slide Number Placeholder 3">
            <a:extLst>
              <a:ext uri="{FF2B5EF4-FFF2-40B4-BE49-F238E27FC236}">
                <a16:creationId xmlns:a16="http://schemas.microsoft.com/office/drawing/2014/main" id="{9DFBF134-0CCE-4AB2-B318-4C9876F145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483B2E6-3480-4538-8407-190E89CD61F1}" type="slidenum">
              <a:rPr lang="en-US" altLang="en-US" sz="1200">
                <a:latin typeface="Arial" panose="020B0604020202020204" pitchFamily="34" charset="0"/>
              </a:rPr>
              <a:pPr eaLnBrk="1" hangingPunct="1"/>
              <a:t>83</a:t>
            </a:fld>
            <a:endParaRPr lang="en-US" altLang="en-US" sz="1200">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a:extLst>
              <a:ext uri="{FF2B5EF4-FFF2-40B4-BE49-F238E27FC236}">
                <a16:creationId xmlns:a16="http://schemas.microsoft.com/office/drawing/2014/main" id="{C7DE33A4-C5DA-46D4-BD83-0EA8770E037B}"/>
              </a:ext>
            </a:extLst>
          </p:cNvPr>
          <p:cNvSpPr>
            <a:spLocks noGrp="1" noRot="1" noChangeAspect="1" noTextEdit="1"/>
          </p:cNvSpPr>
          <p:nvPr>
            <p:ph type="sldImg"/>
          </p:nvPr>
        </p:nvSpPr>
        <p:spPr>
          <a:ln/>
        </p:spPr>
      </p:sp>
      <p:sp>
        <p:nvSpPr>
          <p:cNvPr id="192514" name="Notes Placeholder 2">
            <a:extLst>
              <a:ext uri="{FF2B5EF4-FFF2-40B4-BE49-F238E27FC236}">
                <a16:creationId xmlns:a16="http://schemas.microsoft.com/office/drawing/2014/main" id="{DDC5B6E2-56C4-4422-B1AA-E1C115AEFE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2515" name="Slide Number Placeholder 3">
            <a:extLst>
              <a:ext uri="{FF2B5EF4-FFF2-40B4-BE49-F238E27FC236}">
                <a16:creationId xmlns:a16="http://schemas.microsoft.com/office/drawing/2014/main" id="{0B86F201-E91C-4BF8-A830-222973D7B5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399BDD4-740E-44DB-AED6-A495D5F3298D}" type="slidenum">
              <a:rPr lang="en-US" altLang="en-US" sz="1200">
                <a:latin typeface="Arial" panose="020B0604020202020204" pitchFamily="34" charset="0"/>
              </a:rPr>
              <a:pPr eaLnBrk="1" hangingPunct="1"/>
              <a:t>84</a:t>
            </a:fld>
            <a:endParaRPr lang="en-US" altLang="en-US" sz="120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a:extLst>
              <a:ext uri="{FF2B5EF4-FFF2-40B4-BE49-F238E27FC236}">
                <a16:creationId xmlns:a16="http://schemas.microsoft.com/office/drawing/2014/main" id="{7694F0F9-98D8-4437-B46F-443B507EC06F}"/>
              </a:ext>
            </a:extLst>
          </p:cNvPr>
          <p:cNvSpPr>
            <a:spLocks noGrp="1" noRot="1" noChangeAspect="1" noTextEdit="1"/>
          </p:cNvSpPr>
          <p:nvPr>
            <p:ph type="sldImg"/>
          </p:nvPr>
        </p:nvSpPr>
        <p:spPr>
          <a:ln/>
        </p:spPr>
      </p:sp>
      <p:sp>
        <p:nvSpPr>
          <p:cNvPr id="194562" name="Notes Placeholder 2">
            <a:extLst>
              <a:ext uri="{FF2B5EF4-FFF2-40B4-BE49-F238E27FC236}">
                <a16:creationId xmlns:a16="http://schemas.microsoft.com/office/drawing/2014/main" id="{39204B80-739B-4310-BD8A-266A2BC061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563" name="Slide Number Placeholder 3">
            <a:extLst>
              <a:ext uri="{FF2B5EF4-FFF2-40B4-BE49-F238E27FC236}">
                <a16:creationId xmlns:a16="http://schemas.microsoft.com/office/drawing/2014/main" id="{0B7DACB7-8B4A-4D65-9239-14D1A8AC95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45C46CB-B217-4FD3-8430-6E5F98CD323F}" type="slidenum">
              <a:rPr lang="en-US" altLang="en-US" sz="1200">
                <a:latin typeface="Arial" panose="020B0604020202020204" pitchFamily="34" charset="0"/>
              </a:rPr>
              <a:pPr eaLnBrk="1" hangingPunct="1"/>
              <a:t>85</a:t>
            </a:fld>
            <a:endParaRPr lang="en-US" altLang="en-US" sz="1200">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a:extLst>
              <a:ext uri="{FF2B5EF4-FFF2-40B4-BE49-F238E27FC236}">
                <a16:creationId xmlns:a16="http://schemas.microsoft.com/office/drawing/2014/main" id="{4DDC100C-4CCB-4C19-9613-170B504CBDDD}"/>
              </a:ext>
            </a:extLst>
          </p:cNvPr>
          <p:cNvSpPr>
            <a:spLocks noGrp="1" noRot="1" noChangeAspect="1" noTextEdit="1"/>
          </p:cNvSpPr>
          <p:nvPr>
            <p:ph type="sldImg"/>
          </p:nvPr>
        </p:nvSpPr>
        <p:spPr>
          <a:ln/>
        </p:spPr>
      </p:sp>
      <p:sp>
        <p:nvSpPr>
          <p:cNvPr id="196610" name="Notes Placeholder 2">
            <a:extLst>
              <a:ext uri="{FF2B5EF4-FFF2-40B4-BE49-F238E27FC236}">
                <a16:creationId xmlns:a16="http://schemas.microsoft.com/office/drawing/2014/main" id="{88D41444-E91D-41A3-ABE2-0A0CC3D606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"For" denotes causation, that there is a direct relationship between entering the kingdom and doing good works.</a:t>
            </a:r>
          </a:p>
        </p:txBody>
      </p:sp>
      <p:sp>
        <p:nvSpPr>
          <p:cNvPr id="196611" name="Slide Number Placeholder 3">
            <a:extLst>
              <a:ext uri="{FF2B5EF4-FFF2-40B4-BE49-F238E27FC236}">
                <a16:creationId xmlns:a16="http://schemas.microsoft.com/office/drawing/2014/main" id="{E1EE2825-7BD1-4BE0-98A6-042C31C225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E9EAFFF-955B-42AE-8CA4-3E54549FED73}" type="slidenum">
              <a:rPr lang="en-US" altLang="en-US" sz="1200">
                <a:latin typeface="Arial" panose="020B0604020202020204" pitchFamily="34" charset="0"/>
              </a:rPr>
              <a:pPr eaLnBrk="1" hangingPunct="1"/>
              <a:t>86</a:t>
            </a:fld>
            <a:endParaRPr lang="en-US" altLang="en-US" sz="1200">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a:extLst>
              <a:ext uri="{FF2B5EF4-FFF2-40B4-BE49-F238E27FC236}">
                <a16:creationId xmlns:a16="http://schemas.microsoft.com/office/drawing/2014/main" id="{57C0F07A-D923-49E4-93D2-88ECD852C7AA}"/>
              </a:ext>
            </a:extLst>
          </p:cNvPr>
          <p:cNvSpPr>
            <a:spLocks noGrp="1" noRot="1" noChangeAspect="1" noTextEdit="1"/>
          </p:cNvSpPr>
          <p:nvPr>
            <p:ph type="sldImg"/>
          </p:nvPr>
        </p:nvSpPr>
        <p:spPr>
          <a:ln/>
        </p:spPr>
      </p:sp>
      <p:sp>
        <p:nvSpPr>
          <p:cNvPr id="198658" name="Notes Placeholder 2">
            <a:extLst>
              <a:ext uri="{FF2B5EF4-FFF2-40B4-BE49-F238E27FC236}">
                <a16:creationId xmlns:a16="http://schemas.microsoft.com/office/drawing/2014/main" id="{7B09054C-E85A-4EC1-ADD0-826D7DDC01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8659" name="Slide Number Placeholder 3">
            <a:extLst>
              <a:ext uri="{FF2B5EF4-FFF2-40B4-BE49-F238E27FC236}">
                <a16:creationId xmlns:a16="http://schemas.microsoft.com/office/drawing/2014/main" id="{48B6E133-6AEE-497E-863D-2FCAEA6900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A3301A0-0331-45C4-951B-2D0F314A8A82}" type="slidenum">
              <a:rPr lang="en-US" altLang="en-US" sz="1200">
                <a:latin typeface="Arial" panose="020B0604020202020204" pitchFamily="34" charset="0"/>
              </a:rPr>
              <a:pPr eaLnBrk="1" hangingPunct="1"/>
              <a:t>87</a:t>
            </a:fld>
            <a:endParaRPr lang="en-US" altLang="en-US" sz="1200">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a:extLst>
              <a:ext uri="{FF2B5EF4-FFF2-40B4-BE49-F238E27FC236}">
                <a16:creationId xmlns:a16="http://schemas.microsoft.com/office/drawing/2014/main" id="{C64568FF-A335-4B5B-9BFE-E206455F3CC7}"/>
              </a:ext>
            </a:extLst>
          </p:cNvPr>
          <p:cNvSpPr>
            <a:spLocks noGrp="1" noRot="1" noChangeAspect="1" noTextEdit="1"/>
          </p:cNvSpPr>
          <p:nvPr>
            <p:ph type="sldImg"/>
          </p:nvPr>
        </p:nvSpPr>
        <p:spPr>
          <a:ln/>
        </p:spPr>
      </p:sp>
      <p:sp>
        <p:nvSpPr>
          <p:cNvPr id="200706" name="Notes Placeholder 2">
            <a:extLst>
              <a:ext uri="{FF2B5EF4-FFF2-40B4-BE49-F238E27FC236}">
                <a16:creationId xmlns:a16="http://schemas.microsoft.com/office/drawing/2014/main" id="{92838D61-F65C-4651-9011-EA11F8E51B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0707" name="Slide Number Placeholder 3">
            <a:extLst>
              <a:ext uri="{FF2B5EF4-FFF2-40B4-BE49-F238E27FC236}">
                <a16:creationId xmlns:a16="http://schemas.microsoft.com/office/drawing/2014/main" id="{2C94D9C0-91FC-4505-99ED-9D6768A25F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071A1A9-E8EC-4C6B-86DF-F99C5ACE26A8}" type="slidenum">
              <a:rPr lang="en-US" altLang="en-US" sz="1200">
                <a:latin typeface="Arial" panose="020B0604020202020204" pitchFamily="34" charset="0"/>
              </a:rPr>
              <a:pPr eaLnBrk="1" hangingPunct="1"/>
              <a:t>88</a:t>
            </a:fld>
            <a:endParaRPr lang="en-US" altLang="en-US" sz="1200">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a:extLst>
              <a:ext uri="{FF2B5EF4-FFF2-40B4-BE49-F238E27FC236}">
                <a16:creationId xmlns:a16="http://schemas.microsoft.com/office/drawing/2014/main" id="{AD1AFE59-EECB-4D90-B6D1-02D5B43CB6DA}"/>
              </a:ext>
            </a:extLst>
          </p:cNvPr>
          <p:cNvSpPr>
            <a:spLocks noGrp="1" noRot="1" noChangeAspect="1" noTextEdit="1"/>
          </p:cNvSpPr>
          <p:nvPr>
            <p:ph type="sldImg"/>
          </p:nvPr>
        </p:nvSpPr>
        <p:spPr>
          <a:ln/>
        </p:spPr>
      </p:sp>
      <p:sp>
        <p:nvSpPr>
          <p:cNvPr id="202754" name="Notes Placeholder 2">
            <a:extLst>
              <a:ext uri="{FF2B5EF4-FFF2-40B4-BE49-F238E27FC236}">
                <a16:creationId xmlns:a16="http://schemas.microsoft.com/office/drawing/2014/main" id="{DE8D0DA1-D26A-4B18-BEF4-5B62C69EDB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2755" name="Slide Number Placeholder 3">
            <a:extLst>
              <a:ext uri="{FF2B5EF4-FFF2-40B4-BE49-F238E27FC236}">
                <a16:creationId xmlns:a16="http://schemas.microsoft.com/office/drawing/2014/main" id="{0B968047-98D8-4957-A7D6-262A6ABBEE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D447F13-3B66-4AD4-816F-B153BC931207}" type="slidenum">
              <a:rPr lang="en-US" altLang="en-US" sz="1200">
                <a:latin typeface="Arial" panose="020B0604020202020204" pitchFamily="34" charset="0"/>
              </a:rPr>
              <a:pPr eaLnBrk="1" hangingPunct="1"/>
              <a:t>89</a:t>
            </a:fld>
            <a:endParaRPr lang="en-US" altLang="en-US" sz="1200">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a:extLst>
              <a:ext uri="{FF2B5EF4-FFF2-40B4-BE49-F238E27FC236}">
                <a16:creationId xmlns:a16="http://schemas.microsoft.com/office/drawing/2014/main" id="{DE14DE4D-8AB0-4F3D-9ED8-B2ED2BB7DFDB}"/>
              </a:ext>
            </a:extLst>
          </p:cNvPr>
          <p:cNvSpPr>
            <a:spLocks noGrp="1" noRot="1" noChangeAspect="1" noTextEdit="1"/>
          </p:cNvSpPr>
          <p:nvPr>
            <p:ph type="sldImg"/>
          </p:nvPr>
        </p:nvSpPr>
        <p:spPr>
          <a:ln/>
        </p:spPr>
      </p:sp>
      <p:sp>
        <p:nvSpPr>
          <p:cNvPr id="204802" name="Notes Placeholder 2">
            <a:extLst>
              <a:ext uri="{FF2B5EF4-FFF2-40B4-BE49-F238E27FC236}">
                <a16:creationId xmlns:a16="http://schemas.microsoft.com/office/drawing/2014/main" id="{E6024ED9-E7FA-4A2A-8646-B6E59CD3F7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03" name="Slide Number Placeholder 3">
            <a:extLst>
              <a:ext uri="{FF2B5EF4-FFF2-40B4-BE49-F238E27FC236}">
                <a16:creationId xmlns:a16="http://schemas.microsoft.com/office/drawing/2014/main" id="{703861F9-65BE-441B-9404-0F41D5E896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8EE770D-5CBB-426D-A8B2-B82E59C3CC46}" type="slidenum">
              <a:rPr lang="en-US" altLang="en-US" sz="1200">
                <a:latin typeface="Arial" panose="020B0604020202020204" pitchFamily="34" charset="0"/>
              </a:rPr>
              <a:pPr eaLnBrk="1" hangingPunct="1"/>
              <a:t>90</a:t>
            </a:fld>
            <a:endParaRPr lang="en-US" altLang="en-US" sz="1200">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a:extLst>
              <a:ext uri="{FF2B5EF4-FFF2-40B4-BE49-F238E27FC236}">
                <a16:creationId xmlns:a16="http://schemas.microsoft.com/office/drawing/2014/main" id="{479439F8-8495-4EA5-9C80-65FB1324EC5F}"/>
              </a:ext>
            </a:extLst>
          </p:cNvPr>
          <p:cNvSpPr>
            <a:spLocks noGrp="1" noRot="1" noChangeAspect="1" noTextEdit="1"/>
          </p:cNvSpPr>
          <p:nvPr>
            <p:ph type="sldImg"/>
          </p:nvPr>
        </p:nvSpPr>
        <p:spPr>
          <a:ln/>
        </p:spPr>
      </p:sp>
      <p:sp>
        <p:nvSpPr>
          <p:cNvPr id="206850" name="Notes Placeholder 2">
            <a:extLst>
              <a:ext uri="{FF2B5EF4-FFF2-40B4-BE49-F238E27FC236}">
                <a16:creationId xmlns:a16="http://schemas.microsoft.com/office/drawing/2014/main" id="{F7C6DE41-BCF7-49C7-83F3-04635EDAE0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6851" name="Slide Number Placeholder 3">
            <a:extLst>
              <a:ext uri="{FF2B5EF4-FFF2-40B4-BE49-F238E27FC236}">
                <a16:creationId xmlns:a16="http://schemas.microsoft.com/office/drawing/2014/main" id="{95D0C1C4-61E7-4C95-821A-7EED506AB4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75365E2-89D3-4859-BF5A-2C9DA5656FE7}" type="slidenum">
              <a:rPr lang="en-US" altLang="en-US" sz="1200">
                <a:latin typeface="Arial" panose="020B0604020202020204" pitchFamily="34" charset="0"/>
              </a:rPr>
              <a:pPr eaLnBrk="1" hangingPunct="1"/>
              <a:t>91</a:t>
            </a:fld>
            <a:endParaRPr lang="en-US" altLang="en-US" sz="12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1B1E6FBF-E9EE-4618-A5A0-89F0AEABBEB6}"/>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A1230A54-746E-448B-B6F5-AC3B518353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7" name="Slide Number Placeholder 3">
            <a:extLst>
              <a:ext uri="{FF2B5EF4-FFF2-40B4-BE49-F238E27FC236}">
                <a16:creationId xmlns:a16="http://schemas.microsoft.com/office/drawing/2014/main" id="{A7A1C43B-9A57-4186-9731-0FB3F2D32B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60E9093-45FD-469F-9EC0-A5199DD6B5A3}" type="slidenum">
              <a:rPr lang="en-US" altLang="en-US" sz="1200">
                <a:latin typeface="Arial" panose="020B0604020202020204" pitchFamily="34" charset="0"/>
              </a:rPr>
              <a:pPr eaLnBrk="1" hangingPunct="1"/>
              <a:t>11</a:t>
            </a:fld>
            <a:endParaRPr lang="en-US" altLang="en-US" sz="1200">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a:extLst>
              <a:ext uri="{FF2B5EF4-FFF2-40B4-BE49-F238E27FC236}">
                <a16:creationId xmlns:a16="http://schemas.microsoft.com/office/drawing/2014/main" id="{E9BFAFF7-E625-4B8C-87AB-6424F418A8A2}"/>
              </a:ext>
            </a:extLst>
          </p:cNvPr>
          <p:cNvSpPr>
            <a:spLocks noGrp="1" noRot="1" noChangeAspect="1" noTextEdit="1"/>
          </p:cNvSpPr>
          <p:nvPr>
            <p:ph type="sldImg"/>
          </p:nvPr>
        </p:nvSpPr>
        <p:spPr>
          <a:ln/>
        </p:spPr>
      </p:sp>
      <p:sp>
        <p:nvSpPr>
          <p:cNvPr id="209922" name="Notes Placeholder 2">
            <a:extLst>
              <a:ext uri="{FF2B5EF4-FFF2-40B4-BE49-F238E27FC236}">
                <a16:creationId xmlns:a16="http://schemas.microsoft.com/office/drawing/2014/main" id="{A540FA83-78B6-450D-A27C-95B2053F8A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9923" name="Slide Number Placeholder 3">
            <a:extLst>
              <a:ext uri="{FF2B5EF4-FFF2-40B4-BE49-F238E27FC236}">
                <a16:creationId xmlns:a16="http://schemas.microsoft.com/office/drawing/2014/main" id="{0BF6067B-E5D8-42ED-BA05-A0AD5EE379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CFD4C7C-C6A5-445D-A6D4-505F77A303CE}" type="slidenum">
              <a:rPr lang="en-US" altLang="en-US" sz="1200">
                <a:latin typeface="Arial" panose="020B0604020202020204" pitchFamily="34" charset="0"/>
              </a:rPr>
              <a:pPr eaLnBrk="1" hangingPunct="1"/>
              <a:t>93</a:t>
            </a:fld>
            <a:endParaRPr lang="en-US" altLang="en-US" sz="1200">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a:extLst>
              <a:ext uri="{FF2B5EF4-FFF2-40B4-BE49-F238E27FC236}">
                <a16:creationId xmlns:a16="http://schemas.microsoft.com/office/drawing/2014/main" id="{12DF7998-AC34-4718-8292-1BFEEF46C45A}"/>
              </a:ext>
            </a:extLst>
          </p:cNvPr>
          <p:cNvSpPr>
            <a:spLocks noGrp="1" noRot="1" noChangeAspect="1" noTextEdit="1"/>
          </p:cNvSpPr>
          <p:nvPr>
            <p:ph type="sldImg"/>
          </p:nvPr>
        </p:nvSpPr>
        <p:spPr>
          <a:ln/>
        </p:spPr>
      </p:sp>
      <p:sp>
        <p:nvSpPr>
          <p:cNvPr id="211970" name="Notes Placeholder 2">
            <a:extLst>
              <a:ext uri="{FF2B5EF4-FFF2-40B4-BE49-F238E27FC236}">
                <a16:creationId xmlns:a16="http://schemas.microsoft.com/office/drawing/2014/main" id="{3CA9C8B9-FB93-4DCD-9BA4-36259E44DA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The main question that arises: What is “born of water”?  </a:t>
            </a:r>
          </a:p>
          <a:p>
            <a:pPr marL="171450" indent="-171450">
              <a:buFontTx/>
              <a:buChar char="•"/>
            </a:pPr>
            <a:r>
              <a:rPr lang="en-US" altLang="en-US">
                <a:latin typeface="Arial" panose="020B0604020202020204" pitchFamily="34" charset="0"/>
              </a:rPr>
              <a:t>Some evangelicals say that it is the breaking of the amniotic sac at birth. </a:t>
            </a:r>
          </a:p>
          <a:p>
            <a:pPr marL="171450" indent="-171450">
              <a:buFontTx/>
              <a:buChar char="•"/>
            </a:pPr>
            <a:r>
              <a:rPr lang="en-US" altLang="en-US">
                <a:latin typeface="Arial" panose="020B0604020202020204" pitchFamily="34" charset="0"/>
              </a:rPr>
              <a:t>Evangelicals believe that works have nothing to do with salvation, that we are saved by “faith alone.” </a:t>
            </a:r>
          </a:p>
          <a:p>
            <a:pPr marL="171450" indent="-171450">
              <a:buFontTx/>
              <a:buChar char="•"/>
            </a:pPr>
            <a:r>
              <a:rPr lang="en-US" altLang="en-US">
                <a:latin typeface="Arial" panose="020B0604020202020204" pitchFamily="34" charset="0"/>
              </a:rPr>
              <a:t>So how does an amniotic sac breaking have anything to do with salvation and entering the kingdom of God?</a:t>
            </a:r>
          </a:p>
          <a:p>
            <a:pPr marL="171450" indent="-171450">
              <a:buFontTx/>
              <a:buChar char="•"/>
            </a:pPr>
            <a:r>
              <a:rPr lang="en-US" altLang="en-US">
                <a:latin typeface="Arial" panose="020B0604020202020204" pitchFamily="34" charset="0"/>
              </a:rPr>
              <a:t>“Born of water” must be referring to water baptism, the kind that Jesus entered into in Matthew 3.</a:t>
            </a:r>
          </a:p>
        </p:txBody>
      </p:sp>
      <p:sp>
        <p:nvSpPr>
          <p:cNvPr id="211971" name="Slide Number Placeholder 3">
            <a:extLst>
              <a:ext uri="{FF2B5EF4-FFF2-40B4-BE49-F238E27FC236}">
                <a16:creationId xmlns:a16="http://schemas.microsoft.com/office/drawing/2014/main" id="{FD472F3A-9C17-4797-A571-AD549FE03F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9C6D895-FD7D-436C-AFBA-1C4C95C61C6A}" type="slidenum">
              <a:rPr lang="en-US" altLang="en-US" sz="1200">
                <a:latin typeface="Arial" panose="020B0604020202020204" pitchFamily="34" charset="0"/>
              </a:rPr>
              <a:pPr eaLnBrk="1" hangingPunct="1"/>
              <a:t>94</a:t>
            </a:fld>
            <a:endParaRPr lang="en-US" altLang="en-US" sz="1200">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a:extLst>
              <a:ext uri="{FF2B5EF4-FFF2-40B4-BE49-F238E27FC236}">
                <a16:creationId xmlns:a16="http://schemas.microsoft.com/office/drawing/2014/main" id="{AD126A8C-B71A-44F1-B32B-ABECC9E1FA38}"/>
              </a:ext>
            </a:extLst>
          </p:cNvPr>
          <p:cNvSpPr>
            <a:spLocks noGrp="1" noRot="1" noChangeAspect="1" noTextEdit="1"/>
          </p:cNvSpPr>
          <p:nvPr>
            <p:ph type="sldImg"/>
          </p:nvPr>
        </p:nvSpPr>
        <p:spPr>
          <a:ln/>
        </p:spPr>
      </p:sp>
      <p:sp>
        <p:nvSpPr>
          <p:cNvPr id="214018" name="Notes Placeholder 2">
            <a:extLst>
              <a:ext uri="{FF2B5EF4-FFF2-40B4-BE49-F238E27FC236}">
                <a16:creationId xmlns:a16="http://schemas.microsoft.com/office/drawing/2014/main" id="{4026F229-A776-4929-BCB0-CDC06C6C05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4019" name="Slide Number Placeholder 3">
            <a:extLst>
              <a:ext uri="{FF2B5EF4-FFF2-40B4-BE49-F238E27FC236}">
                <a16:creationId xmlns:a16="http://schemas.microsoft.com/office/drawing/2014/main" id="{65CB1392-95BD-4E8D-A247-9EAB6D2D42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254FC8C-5A9F-44DC-A3AD-F2B1CC958A90}" type="slidenum">
              <a:rPr lang="en-US" altLang="en-US" sz="1200">
                <a:latin typeface="Arial" panose="020B0604020202020204" pitchFamily="34" charset="0"/>
              </a:rPr>
              <a:pPr eaLnBrk="1" hangingPunct="1"/>
              <a:t>95</a:t>
            </a:fld>
            <a:endParaRPr lang="en-US" altLang="en-US" sz="1200">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a:extLst>
              <a:ext uri="{FF2B5EF4-FFF2-40B4-BE49-F238E27FC236}">
                <a16:creationId xmlns:a16="http://schemas.microsoft.com/office/drawing/2014/main" id="{83B3E66D-5223-41C0-96F3-EF3D7B8F60E0}"/>
              </a:ext>
            </a:extLst>
          </p:cNvPr>
          <p:cNvSpPr>
            <a:spLocks noGrp="1" noRot="1" noChangeAspect="1" noTextEdit="1"/>
          </p:cNvSpPr>
          <p:nvPr>
            <p:ph type="sldImg"/>
          </p:nvPr>
        </p:nvSpPr>
        <p:spPr>
          <a:ln/>
        </p:spPr>
      </p:sp>
      <p:sp>
        <p:nvSpPr>
          <p:cNvPr id="216066" name="Notes Placeholder 2">
            <a:extLst>
              <a:ext uri="{FF2B5EF4-FFF2-40B4-BE49-F238E27FC236}">
                <a16:creationId xmlns:a16="http://schemas.microsoft.com/office/drawing/2014/main" id="{9837A411-B6D3-4A4C-8221-6705E595FB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Saying that baptism is “conducted by God,” means that any good work that we might do is entirely dependent on God’s grace to make it possible.</a:t>
            </a:r>
          </a:p>
        </p:txBody>
      </p:sp>
      <p:sp>
        <p:nvSpPr>
          <p:cNvPr id="216067" name="Slide Number Placeholder 3">
            <a:extLst>
              <a:ext uri="{FF2B5EF4-FFF2-40B4-BE49-F238E27FC236}">
                <a16:creationId xmlns:a16="http://schemas.microsoft.com/office/drawing/2014/main" id="{C6F3B2EB-04CE-459A-B9E6-101AC14F36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437D7A1-4554-48DD-8E6F-603A4D8EE939}" type="slidenum">
              <a:rPr lang="en-US" altLang="en-US" sz="1200">
                <a:latin typeface="Arial" panose="020B0604020202020204" pitchFamily="34" charset="0"/>
              </a:rPr>
              <a:pPr eaLnBrk="1" hangingPunct="1"/>
              <a:t>96</a:t>
            </a:fld>
            <a:endParaRPr lang="en-US" altLang="en-US" sz="1200">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a:extLst>
              <a:ext uri="{FF2B5EF4-FFF2-40B4-BE49-F238E27FC236}">
                <a16:creationId xmlns:a16="http://schemas.microsoft.com/office/drawing/2014/main" id="{1B809EAE-D6A8-4E6B-8722-793522D8A2F0}"/>
              </a:ext>
            </a:extLst>
          </p:cNvPr>
          <p:cNvSpPr>
            <a:spLocks noGrp="1" noRot="1" noChangeAspect="1" noTextEdit="1"/>
          </p:cNvSpPr>
          <p:nvPr>
            <p:ph type="sldImg"/>
          </p:nvPr>
        </p:nvSpPr>
        <p:spPr>
          <a:ln/>
        </p:spPr>
      </p:sp>
      <p:sp>
        <p:nvSpPr>
          <p:cNvPr id="218114" name="Notes Placeholder 2">
            <a:extLst>
              <a:ext uri="{FF2B5EF4-FFF2-40B4-BE49-F238E27FC236}">
                <a16:creationId xmlns:a16="http://schemas.microsoft.com/office/drawing/2014/main" id="{6BB94D88-7CB0-4E7D-B35B-E97771EB90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8115" name="Slide Number Placeholder 3">
            <a:extLst>
              <a:ext uri="{FF2B5EF4-FFF2-40B4-BE49-F238E27FC236}">
                <a16:creationId xmlns:a16="http://schemas.microsoft.com/office/drawing/2014/main" id="{6BD42FFF-7D7A-43F9-8583-7C5B485D1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1849759-3955-4744-A046-860997AF4FE5}" type="slidenum">
              <a:rPr lang="en-US" altLang="en-US" sz="1200">
                <a:latin typeface="Arial" panose="020B0604020202020204" pitchFamily="34" charset="0"/>
              </a:rPr>
              <a:pPr eaLnBrk="1" hangingPunct="1"/>
              <a:t>97</a:t>
            </a:fld>
            <a:endParaRPr lang="en-US" altLang="en-US" sz="1200">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a:extLst>
              <a:ext uri="{FF2B5EF4-FFF2-40B4-BE49-F238E27FC236}">
                <a16:creationId xmlns:a16="http://schemas.microsoft.com/office/drawing/2014/main" id="{39036660-75AA-4F2F-BA4C-AFE8DD2F14A0}"/>
              </a:ext>
            </a:extLst>
          </p:cNvPr>
          <p:cNvSpPr>
            <a:spLocks noGrp="1" noRot="1" noChangeAspect="1" noTextEdit="1"/>
          </p:cNvSpPr>
          <p:nvPr>
            <p:ph type="sldImg"/>
          </p:nvPr>
        </p:nvSpPr>
        <p:spPr>
          <a:ln/>
        </p:spPr>
      </p:sp>
      <p:sp>
        <p:nvSpPr>
          <p:cNvPr id="220162" name="Notes Placeholder 2">
            <a:extLst>
              <a:ext uri="{FF2B5EF4-FFF2-40B4-BE49-F238E27FC236}">
                <a16:creationId xmlns:a16="http://schemas.microsoft.com/office/drawing/2014/main" id="{DB0D9DAB-3B54-4285-9CFB-57C532DEF0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0163" name="Slide Number Placeholder 3">
            <a:extLst>
              <a:ext uri="{FF2B5EF4-FFF2-40B4-BE49-F238E27FC236}">
                <a16:creationId xmlns:a16="http://schemas.microsoft.com/office/drawing/2014/main" id="{837CF27D-518F-4C08-A7C2-CA67CE7A7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807CA80-4EA5-4D7D-A7E2-71D47383C1DD}" type="slidenum">
              <a:rPr lang="en-US" altLang="en-US" sz="1200">
                <a:latin typeface="Arial" panose="020B0604020202020204" pitchFamily="34" charset="0"/>
              </a:rPr>
              <a:pPr eaLnBrk="1" hangingPunct="1"/>
              <a:t>98</a:t>
            </a:fld>
            <a:endParaRPr lang="en-US" altLang="en-US" sz="1200">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id="{51A92ADA-2A92-4895-995B-6C0861D4CD34}"/>
              </a:ext>
            </a:extLst>
          </p:cNvPr>
          <p:cNvSpPr>
            <a:spLocks noGrp="1" noRot="1" noChangeAspect="1" noTextEdit="1"/>
          </p:cNvSpPr>
          <p:nvPr>
            <p:ph type="sldImg"/>
          </p:nvPr>
        </p:nvSpPr>
        <p:spPr>
          <a:ln/>
        </p:spPr>
      </p:sp>
      <p:sp>
        <p:nvSpPr>
          <p:cNvPr id="222210" name="Notes Placeholder 2">
            <a:extLst>
              <a:ext uri="{FF2B5EF4-FFF2-40B4-BE49-F238E27FC236}">
                <a16:creationId xmlns:a16="http://schemas.microsoft.com/office/drawing/2014/main" id="{31A84133-E628-4978-AB50-32E0725BFA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2211" name="Slide Number Placeholder 3">
            <a:extLst>
              <a:ext uri="{FF2B5EF4-FFF2-40B4-BE49-F238E27FC236}">
                <a16:creationId xmlns:a16="http://schemas.microsoft.com/office/drawing/2014/main" id="{8858D71D-C319-4333-B7B6-D86CD78C01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BCA58CC-35CC-4479-B4B6-4DDBA4FD83ED}" type="slidenum">
              <a:rPr lang="en-US" altLang="en-US" sz="1200">
                <a:latin typeface="Arial" panose="020B0604020202020204" pitchFamily="34" charset="0"/>
              </a:rPr>
              <a:pPr eaLnBrk="1" hangingPunct="1"/>
              <a:t>99</a:t>
            </a:fld>
            <a:endParaRPr lang="en-US" altLang="en-US" sz="1200">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a:extLst>
              <a:ext uri="{FF2B5EF4-FFF2-40B4-BE49-F238E27FC236}">
                <a16:creationId xmlns:a16="http://schemas.microsoft.com/office/drawing/2014/main" id="{F5B9C22F-CE7E-4701-A0F7-ACCDD9BFEC5A}"/>
              </a:ext>
            </a:extLst>
          </p:cNvPr>
          <p:cNvSpPr>
            <a:spLocks noGrp="1" noRot="1" noChangeAspect="1" noTextEdit="1"/>
          </p:cNvSpPr>
          <p:nvPr>
            <p:ph type="sldImg"/>
          </p:nvPr>
        </p:nvSpPr>
        <p:spPr>
          <a:ln/>
        </p:spPr>
      </p:sp>
      <p:sp>
        <p:nvSpPr>
          <p:cNvPr id="224258" name="Notes Placeholder 2">
            <a:extLst>
              <a:ext uri="{FF2B5EF4-FFF2-40B4-BE49-F238E27FC236}">
                <a16:creationId xmlns:a16="http://schemas.microsoft.com/office/drawing/2014/main" id="{26EFD10E-35F5-4FD3-89EE-F29F0F71F0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4259" name="Slide Number Placeholder 3">
            <a:extLst>
              <a:ext uri="{FF2B5EF4-FFF2-40B4-BE49-F238E27FC236}">
                <a16:creationId xmlns:a16="http://schemas.microsoft.com/office/drawing/2014/main" id="{ECB965A8-236C-42E3-85B7-5ED497E4DA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5718B73-5C86-4497-8BC6-5E536489DDE4}" type="slidenum">
              <a:rPr lang="en-US" altLang="en-US" sz="1200">
                <a:latin typeface="Arial" panose="020B0604020202020204" pitchFamily="34" charset="0"/>
              </a:rPr>
              <a:pPr eaLnBrk="1" hangingPunct="1"/>
              <a:t>100</a:t>
            </a:fld>
            <a:endParaRPr lang="en-US" altLang="en-US" sz="1200">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a:extLst>
              <a:ext uri="{FF2B5EF4-FFF2-40B4-BE49-F238E27FC236}">
                <a16:creationId xmlns:a16="http://schemas.microsoft.com/office/drawing/2014/main" id="{C0F2C53C-07C8-4ED0-8813-B15D41977270}"/>
              </a:ext>
            </a:extLst>
          </p:cNvPr>
          <p:cNvSpPr>
            <a:spLocks noGrp="1" noRot="1" noChangeAspect="1" noTextEdit="1"/>
          </p:cNvSpPr>
          <p:nvPr>
            <p:ph type="sldImg"/>
          </p:nvPr>
        </p:nvSpPr>
        <p:spPr>
          <a:ln/>
        </p:spPr>
      </p:sp>
      <p:sp>
        <p:nvSpPr>
          <p:cNvPr id="226306" name="Notes Placeholder 2">
            <a:extLst>
              <a:ext uri="{FF2B5EF4-FFF2-40B4-BE49-F238E27FC236}">
                <a16:creationId xmlns:a16="http://schemas.microsoft.com/office/drawing/2014/main" id="{2BA898A4-47A2-4AC6-92BF-2070C6E1A4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6307" name="Slide Number Placeholder 3">
            <a:extLst>
              <a:ext uri="{FF2B5EF4-FFF2-40B4-BE49-F238E27FC236}">
                <a16:creationId xmlns:a16="http://schemas.microsoft.com/office/drawing/2014/main" id="{88D6C8C3-6EDA-413B-8D0A-41651D137A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4F132A0-14DB-4488-847C-A4237D413647}" type="slidenum">
              <a:rPr lang="en-US" altLang="en-US" sz="1200">
                <a:latin typeface="Arial" panose="020B0604020202020204" pitchFamily="34" charset="0"/>
              </a:rPr>
              <a:pPr eaLnBrk="1" hangingPunct="1"/>
              <a:t>101</a:t>
            </a:fld>
            <a:endParaRPr lang="en-US" altLang="en-US" sz="1200">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a:extLst>
              <a:ext uri="{FF2B5EF4-FFF2-40B4-BE49-F238E27FC236}">
                <a16:creationId xmlns:a16="http://schemas.microsoft.com/office/drawing/2014/main" id="{D08FDEC3-462C-4043-BB55-FCB719C7B59D}"/>
              </a:ext>
            </a:extLst>
          </p:cNvPr>
          <p:cNvSpPr>
            <a:spLocks noGrp="1" noRot="1" noChangeAspect="1" noTextEdit="1"/>
          </p:cNvSpPr>
          <p:nvPr>
            <p:ph type="sldImg"/>
          </p:nvPr>
        </p:nvSpPr>
        <p:spPr>
          <a:ln/>
        </p:spPr>
      </p:sp>
      <p:sp>
        <p:nvSpPr>
          <p:cNvPr id="228354" name="Notes Placeholder 2">
            <a:extLst>
              <a:ext uri="{FF2B5EF4-FFF2-40B4-BE49-F238E27FC236}">
                <a16:creationId xmlns:a16="http://schemas.microsoft.com/office/drawing/2014/main" id="{E81D3890-1A54-4D24-8E99-DCD2B65BDD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8355" name="Slide Number Placeholder 3">
            <a:extLst>
              <a:ext uri="{FF2B5EF4-FFF2-40B4-BE49-F238E27FC236}">
                <a16:creationId xmlns:a16="http://schemas.microsoft.com/office/drawing/2014/main" id="{8F4E2B2C-E02D-407F-B0F5-A642EA674B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F465E7E-062A-46C6-9E12-BB8C48C9B5A8}" type="slidenum">
              <a:rPr lang="en-US" altLang="en-US" sz="1200">
                <a:latin typeface="Arial" panose="020B0604020202020204" pitchFamily="34" charset="0"/>
              </a:rPr>
              <a:pPr eaLnBrk="1" hangingPunct="1"/>
              <a:t>102</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A7087543-14A2-4946-BB45-58E98DD962B6}"/>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9F514927-32D3-4B8A-BE43-8388509072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5" name="Slide Number Placeholder 3">
            <a:extLst>
              <a:ext uri="{FF2B5EF4-FFF2-40B4-BE49-F238E27FC236}">
                <a16:creationId xmlns:a16="http://schemas.microsoft.com/office/drawing/2014/main" id="{73802CCA-8ECA-4560-B259-AF5D0612B1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52ED5A6-7F82-452A-80AD-D6019115A01E}" type="slidenum">
              <a:rPr lang="en-US" altLang="en-US" sz="1200">
                <a:latin typeface="Arial" panose="020B0604020202020204" pitchFamily="34" charset="0"/>
              </a:rPr>
              <a:pPr eaLnBrk="1" hangingPunct="1"/>
              <a:t>12</a:t>
            </a:fld>
            <a:endParaRPr lang="en-US" altLang="en-US" sz="1200">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a:extLst>
              <a:ext uri="{FF2B5EF4-FFF2-40B4-BE49-F238E27FC236}">
                <a16:creationId xmlns:a16="http://schemas.microsoft.com/office/drawing/2014/main" id="{21AB8DC2-3C26-418C-9D95-267CAD9E46F7}"/>
              </a:ext>
            </a:extLst>
          </p:cNvPr>
          <p:cNvSpPr>
            <a:spLocks noGrp="1" noRot="1" noChangeAspect="1" noTextEdit="1"/>
          </p:cNvSpPr>
          <p:nvPr>
            <p:ph type="sldImg"/>
          </p:nvPr>
        </p:nvSpPr>
        <p:spPr>
          <a:ln/>
        </p:spPr>
      </p:sp>
      <p:sp>
        <p:nvSpPr>
          <p:cNvPr id="230402" name="Notes Placeholder 2">
            <a:extLst>
              <a:ext uri="{FF2B5EF4-FFF2-40B4-BE49-F238E27FC236}">
                <a16:creationId xmlns:a16="http://schemas.microsoft.com/office/drawing/2014/main" id="{48CDEAF1-4039-44BF-969F-D30F859730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This will be explained further in the section on baptism that follows.</a:t>
            </a:r>
          </a:p>
        </p:txBody>
      </p:sp>
      <p:sp>
        <p:nvSpPr>
          <p:cNvPr id="230403" name="Slide Number Placeholder 3">
            <a:extLst>
              <a:ext uri="{FF2B5EF4-FFF2-40B4-BE49-F238E27FC236}">
                <a16:creationId xmlns:a16="http://schemas.microsoft.com/office/drawing/2014/main" id="{F9DC97BB-3466-4098-B0EA-8D2C6F493D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2366CCD-12A6-4D78-A836-78A29E79A240}" type="slidenum">
              <a:rPr lang="en-US" altLang="en-US" sz="1200">
                <a:latin typeface="Arial" panose="020B0604020202020204" pitchFamily="34" charset="0"/>
              </a:rPr>
              <a:pPr eaLnBrk="1" hangingPunct="1"/>
              <a:t>103</a:t>
            </a:fld>
            <a:endParaRPr lang="en-US" altLang="en-US" sz="1200">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a:extLst>
              <a:ext uri="{FF2B5EF4-FFF2-40B4-BE49-F238E27FC236}">
                <a16:creationId xmlns:a16="http://schemas.microsoft.com/office/drawing/2014/main" id="{7F412FC9-8597-4FF3-BCF7-DC0EB3633193}"/>
              </a:ext>
            </a:extLst>
          </p:cNvPr>
          <p:cNvSpPr>
            <a:spLocks noGrp="1" noRot="1" noChangeAspect="1" noTextEdit="1"/>
          </p:cNvSpPr>
          <p:nvPr>
            <p:ph type="sldImg"/>
          </p:nvPr>
        </p:nvSpPr>
        <p:spPr>
          <a:ln/>
        </p:spPr>
      </p:sp>
      <p:sp>
        <p:nvSpPr>
          <p:cNvPr id="232450" name="Notes Placeholder 2">
            <a:extLst>
              <a:ext uri="{FF2B5EF4-FFF2-40B4-BE49-F238E27FC236}">
                <a16:creationId xmlns:a16="http://schemas.microsoft.com/office/drawing/2014/main" id="{6420AFB1-3C68-4922-89C0-A1E6308A02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This will be explained further in the section on baptism that follows.</a:t>
            </a:r>
          </a:p>
        </p:txBody>
      </p:sp>
      <p:sp>
        <p:nvSpPr>
          <p:cNvPr id="232451" name="Slide Number Placeholder 3">
            <a:extLst>
              <a:ext uri="{FF2B5EF4-FFF2-40B4-BE49-F238E27FC236}">
                <a16:creationId xmlns:a16="http://schemas.microsoft.com/office/drawing/2014/main" id="{01D11E5F-5DF1-4862-8591-796B4F4585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05FB78A-9CEE-4545-B25E-7F77BE1A833E}" type="slidenum">
              <a:rPr lang="en-US" altLang="en-US" sz="1200">
                <a:latin typeface="Arial" panose="020B0604020202020204" pitchFamily="34" charset="0"/>
              </a:rPr>
              <a:pPr eaLnBrk="1" hangingPunct="1"/>
              <a:t>104</a:t>
            </a:fld>
            <a:endParaRPr lang="en-US" altLang="en-US" sz="1200">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a:extLst>
              <a:ext uri="{FF2B5EF4-FFF2-40B4-BE49-F238E27FC236}">
                <a16:creationId xmlns:a16="http://schemas.microsoft.com/office/drawing/2014/main" id="{62C463DF-14EB-4F38-91AD-48E9EE060819}"/>
              </a:ext>
            </a:extLst>
          </p:cNvPr>
          <p:cNvSpPr>
            <a:spLocks noGrp="1" noRot="1" noChangeAspect="1" noTextEdit="1"/>
          </p:cNvSpPr>
          <p:nvPr>
            <p:ph type="sldImg"/>
          </p:nvPr>
        </p:nvSpPr>
        <p:spPr>
          <a:ln/>
        </p:spPr>
      </p:sp>
      <p:sp>
        <p:nvSpPr>
          <p:cNvPr id="234498" name="Notes Placeholder 2">
            <a:extLst>
              <a:ext uri="{FF2B5EF4-FFF2-40B4-BE49-F238E27FC236}">
                <a16:creationId xmlns:a16="http://schemas.microsoft.com/office/drawing/2014/main" id="{2A25E427-B57D-46AA-A283-3B62B0E494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This will be explained further in the section on baptism that follows.</a:t>
            </a:r>
          </a:p>
        </p:txBody>
      </p:sp>
      <p:sp>
        <p:nvSpPr>
          <p:cNvPr id="234499" name="Slide Number Placeholder 3">
            <a:extLst>
              <a:ext uri="{FF2B5EF4-FFF2-40B4-BE49-F238E27FC236}">
                <a16:creationId xmlns:a16="http://schemas.microsoft.com/office/drawing/2014/main" id="{550B5522-C438-4386-9AB4-4D859BF854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EA31DEE-F4F8-4C77-8262-54535D942360}" type="slidenum">
              <a:rPr lang="en-US" altLang="en-US" sz="1200">
                <a:latin typeface="Arial" panose="020B0604020202020204" pitchFamily="34" charset="0"/>
              </a:rPr>
              <a:pPr eaLnBrk="1" hangingPunct="1"/>
              <a:t>105</a:t>
            </a:fld>
            <a:endParaRPr lang="en-US" altLang="en-US" sz="1200">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a:extLst>
              <a:ext uri="{FF2B5EF4-FFF2-40B4-BE49-F238E27FC236}">
                <a16:creationId xmlns:a16="http://schemas.microsoft.com/office/drawing/2014/main" id="{15CE8400-B26E-41E4-B482-E8334B5360D7}"/>
              </a:ext>
            </a:extLst>
          </p:cNvPr>
          <p:cNvSpPr>
            <a:spLocks noGrp="1" noRot="1" noChangeAspect="1" noTextEdit="1"/>
          </p:cNvSpPr>
          <p:nvPr>
            <p:ph type="sldImg"/>
          </p:nvPr>
        </p:nvSpPr>
        <p:spPr>
          <a:ln/>
        </p:spPr>
      </p:sp>
      <p:sp>
        <p:nvSpPr>
          <p:cNvPr id="236546" name="Notes Placeholder 2">
            <a:extLst>
              <a:ext uri="{FF2B5EF4-FFF2-40B4-BE49-F238E27FC236}">
                <a16:creationId xmlns:a16="http://schemas.microsoft.com/office/drawing/2014/main" id="{7A088574-06A0-41B0-8753-3FB61AD607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6547" name="Slide Number Placeholder 3">
            <a:extLst>
              <a:ext uri="{FF2B5EF4-FFF2-40B4-BE49-F238E27FC236}">
                <a16:creationId xmlns:a16="http://schemas.microsoft.com/office/drawing/2014/main" id="{6656E77D-6989-4764-AE0C-A8D609D73D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11DE304-B6F2-4026-B14A-FC36285E2F1E}" type="slidenum">
              <a:rPr lang="en-US" altLang="en-US" sz="1200">
                <a:latin typeface="Arial" panose="020B0604020202020204" pitchFamily="34" charset="0"/>
              </a:rPr>
              <a:pPr eaLnBrk="1" hangingPunct="1"/>
              <a:t>106</a:t>
            </a:fld>
            <a:endParaRPr lang="en-US" altLang="en-US" sz="1200">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a:extLst>
              <a:ext uri="{FF2B5EF4-FFF2-40B4-BE49-F238E27FC236}">
                <a16:creationId xmlns:a16="http://schemas.microsoft.com/office/drawing/2014/main" id="{0E84EBA8-3155-4797-85CE-60C49455F7FE}"/>
              </a:ext>
            </a:extLst>
          </p:cNvPr>
          <p:cNvSpPr>
            <a:spLocks noGrp="1" noRot="1" noChangeAspect="1" noTextEdit="1"/>
          </p:cNvSpPr>
          <p:nvPr>
            <p:ph type="sldImg"/>
          </p:nvPr>
        </p:nvSpPr>
        <p:spPr>
          <a:ln/>
        </p:spPr>
      </p:sp>
      <p:sp>
        <p:nvSpPr>
          <p:cNvPr id="238594" name="Notes Placeholder 2">
            <a:extLst>
              <a:ext uri="{FF2B5EF4-FFF2-40B4-BE49-F238E27FC236}">
                <a16:creationId xmlns:a16="http://schemas.microsoft.com/office/drawing/2014/main" id="{08CB0350-109B-462F-A289-FF2DC0ABB5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The main question that arises: What is “born of water”?  </a:t>
            </a:r>
          </a:p>
          <a:p>
            <a:pPr marL="171450" indent="-171450">
              <a:buFontTx/>
              <a:buChar char="•"/>
            </a:pPr>
            <a:r>
              <a:rPr lang="en-US" altLang="en-US">
                <a:latin typeface="Arial" panose="020B0604020202020204" pitchFamily="34" charset="0"/>
              </a:rPr>
              <a:t>Some evangelicals say that it is the breaking of the amniotic sac at birth. </a:t>
            </a:r>
          </a:p>
          <a:p>
            <a:pPr marL="171450" indent="-171450">
              <a:buFontTx/>
              <a:buChar char="•"/>
            </a:pPr>
            <a:r>
              <a:rPr lang="en-US" altLang="en-US">
                <a:latin typeface="Arial" panose="020B0604020202020204" pitchFamily="34" charset="0"/>
              </a:rPr>
              <a:t>Evangelicals believe that works have nothing to do with salvation, that we are saved by “faith alone.” </a:t>
            </a:r>
          </a:p>
          <a:p>
            <a:pPr marL="171450" indent="-171450">
              <a:buFontTx/>
              <a:buChar char="•"/>
            </a:pPr>
            <a:r>
              <a:rPr lang="en-US" altLang="en-US">
                <a:latin typeface="Arial" panose="020B0604020202020204" pitchFamily="34" charset="0"/>
              </a:rPr>
              <a:t>So how does an amniotic sac breaking have anything to do with salvation and entering the kingdom of God?</a:t>
            </a:r>
          </a:p>
          <a:p>
            <a:pPr marL="171450" indent="-171450">
              <a:buFontTx/>
              <a:buChar char="•"/>
            </a:pPr>
            <a:r>
              <a:rPr lang="en-US" altLang="en-US">
                <a:latin typeface="Arial" panose="020B0604020202020204" pitchFamily="34" charset="0"/>
              </a:rPr>
              <a:t>“Born of water” must be referring to water baptism, the kind that Jesus entered into in Matthew 3.</a:t>
            </a:r>
          </a:p>
        </p:txBody>
      </p:sp>
      <p:sp>
        <p:nvSpPr>
          <p:cNvPr id="238595" name="Slide Number Placeholder 3">
            <a:extLst>
              <a:ext uri="{FF2B5EF4-FFF2-40B4-BE49-F238E27FC236}">
                <a16:creationId xmlns:a16="http://schemas.microsoft.com/office/drawing/2014/main" id="{6162CF06-9977-4665-8672-F9DDFC1F0C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2D65028-B6D8-4F21-8B8E-215E28D75FBA}" type="slidenum">
              <a:rPr lang="en-US" altLang="en-US" sz="1200">
                <a:latin typeface="Arial" panose="020B0604020202020204" pitchFamily="34" charset="0"/>
              </a:rPr>
              <a:pPr eaLnBrk="1" hangingPunct="1"/>
              <a:t>107</a:t>
            </a:fld>
            <a:endParaRPr lang="en-US" altLang="en-US" sz="1200">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a:extLst>
              <a:ext uri="{FF2B5EF4-FFF2-40B4-BE49-F238E27FC236}">
                <a16:creationId xmlns:a16="http://schemas.microsoft.com/office/drawing/2014/main" id="{79517DAF-5666-4632-B5F1-441258196897}"/>
              </a:ext>
            </a:extLst>
          </p:cNvPr>
          <p:cNvSpPr>
            <a:spLocks noGrp="1" noRot="1" noChangeAspect="1" noTextEdit="1"/>
          </p:cNvSpPr>
          <p:nvPr>
            <p:ph type="sldImg"/>
          </p:nvPr>
        </p:nvSpPr>
        <p:spPr>
          <a:ln/>
        </p:spPr>
      </p:sp>
      <p:sp>
        <p:nvSpPr>
          <p:cNvPr id="240642" name="Notes Placeholder 2">
            <a:extLst>
              <a:ext uri="{FF2B5EF4-FFF2-40B4-BE49-F238E27FC236}">
                <a16:creationId xmlns:a16="http://schemas.microsoft.com/office/drawing/2014/main" id="{C467B4A1-4521-4593-A92C-4BD55A3620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The main question that arises: What is “born of water”?  </a:t>
            </a:r>
          </a:p>
          <a:p>
            <a:pPr marL="171450" indent="-171450">
              <a:buFontTx/>
              <a:buChar char="•"/>
            </a:pPr>
            <a:r>
              <a:rPr lang="en-US" altLang="en-US">
                <a:latin typeface="Arial" panose="020B0604020202020204" pitchFamily="34" charset="0"/>
              </a:rPr>
              <a:t>Some evangelicals say that it is the breaking of the amniotic sac at birth. </a:t>
            </a:r>
          </a:p>
          <a:p>
            <a:pPr marL="171450" indent="-171450">
              <a:buFontTx/>
              <a:buChar char="•"/>
            </a:pPr>
            <a:r>
              <a:rPr lang="en-US" altLang="en-US">
                <a:latin typeface="Arial" panose="020B0604020202020204" pitchFamily="34" charset="0"/>
              </a:rPr>
              <a:t>Evangelicals believe that works have nothing to do with salvation, that we are saved by “faith alone.” </a:t>
            </a:r>
          </a:p>
          <a:p>
            <a:pPr marL="171450" indent="-171450">
              <a:buFontTx/>
              <a:buChar char="•"/>
            </a:pPr>
            <a:r>
              <a:rPr lang="en-US" altLang="en-US">
                <a:latin typeface="Arial" panose="020B0604020202020204" pitchFamily="34" charset="0"/>
              </a:rPr>
              <a:t>So how does an amniotic sac breaking have anything to do with salvation and entering the kingdom of God?</a:t>
            </a:r>
          </a:p>
          <a:p>
            <a:pPr marL="171450" indent="-171450">
              <a:buFontTx/>
              <a:buChar char="•"/>
            </a:pPr>
            <a:r>
              <a:rPr lang="en-US" altLang="en-US">
                <a:latin typeface="Arial" panose="020B0604020202020204" pitchFamily="34" charset="0"/>
              </a:rPr>
              <a:t>“Born of water” must be referring to water baptism, the kind that Jesus entered into in Matthew 3.</a:t>
            </a:r>
          </a:p>
        </p:txBody>
      </p:sp>
      <p:sp>
        <p:nvSpPr>
          <p:cNvPr id="240643" name="Slide Number Placeholder 3">
            <a:extLst>
              <a:ext uri="{FF2B5EF4-FFF2-40B4-BE49-F238E27FC236}">
                <a16:creationId xmlns:a16="http://schemas.microsoft.com/office/drawing/2014/main" id="{4279E363-1803-4758-9D5A-4991A54C85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66DB098-12F7-4292-A465-3FB563352B4D}" type="slidenum">
              <a:rPr lang="en-US" altLang="en-US" sz="1200">
                <a:latin typeface="Arial" panose="020B0604020202020204" pitchFamily="34" charset="0"/>
              </a:rPr>
              <a:pPr eaLnBrk="1" hangingPunct="1"/>
              <a:t>108</a:t>
            </a:fld>
            <a:endParaRPr lang="en-US" altLang="en-US" sz="1200">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a:extLst>
              <a:ext uri="{FF2B5EF4-FFF2-40B4-BE49-F238E27FC236}">
                <a16:creationId xmlns:a16="http://schemas.microsoft.com/office/drawing/2014/main" id="{7F544AD7-D94B-4D86-BBB8-669EA7FCBBF0}"/>
              </a:ext>
            </a:extLst>
          </p:cNvPr>
          <p:cNvSpPr>
            <a:spLocks noGrp="1" noRot="1" noChangeAspect="1" noTextEdit="1"/>
          </p:cNvSpPr>
          <p:nvPr>
            <p:ph type="sldImg"/>
          </p:nvPr>
        </p:nvSpPr>
        <p:spPr>
          <a:ln/>
        </p:spPr>
      </p:sp>
      <p:sp>
        <p:nvSpPr>
          <p:cNvPr id="242690" name="Notes Placeholder 2">
            <a:extLst>
              <a:ext uri="{FF2B5EF4-FFF2-40B4-BE49-F238E27FC236}">
                <a16:creationId xmlns:a16="http://schemas.microsoft.com/office/drawing/2014/main" id="{70C2D4BD-76B4-4319-A658-8F88742A42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The main question that arises: What is “born of water”?  </a:t>
            </a:r>
          </a:p>
          <a:p>
            <a:pPr marL="171450" indent="-171450">
              <a:buFontTx/>
              <a:buChar char="•"/>
            </a:pPr>
            <a:r>
              <a:rPr lang="en-US" altLang="en-US">
                <a:latin typeface="Arial" panose="020B0604020202020204" pitchFamily="34" charset="0"/>
              </a:rPr>
              <a:t>Some evangelicals say that it is the breaking of the amniotic sac at birth. </a:t>
            </a:r>
          </a:p>
          <a:p>
            <a:pPr marL="171450" indent="-171450">
              <a:buFontTx/>
              <a:buChar char="•"/>
            </a:pPr>
            <a:r>
              <a:rPr lang="en-US" altLang="en-US">
                <a:latin typeface="Arial" panose="020B0604020202020204" pitchFamily="34" charset="0"/>
              </a:rPr>
              <a:t>Evangelicals believe that works have nothing to do with salvation, that we are saved by “faith alone.” </a:t>
            </a:r>
          </a:p>
          <a:p>
            <a:pPr marL="171450" indent="-171450">
              <a:buFontTx/>
              <a:buChar char="•"/>
            </a:pPr>
            <a:r>
              <a:rPr lang="en-US" altLang="en-US">
                <a:latin typeface="Arial" panose="020B0604020202020204" pitchFamily="34" charset="0"/>
              </a:rPr>
              <a:t>So how does an amniotic sac breaking have anything to do with salvation and entering the kingdom of God?</a:t>
            </a:r>
          </a:p>
          <a:p>
            <a:pPr marL="171450" indent="-171450">
              <a:buFontTx/>
              <a:buChar char="•"/>
            </a:pPr>
            <a:r>
              <a:rPr lang="en-US" altLang="en-US">
                <a:latin typeface="Arial" panose="020B0604020202020204" pitchFamily="34" charset="0"/>
              </a:rPr>
              <a:t>“Born of water” must be referring to water baptism, the kind that Jesus entered into in Matthew 3.</a:t>
            </a:r>
          </a:p>
        </p:txBody>
      </p:sp>
      <p:sp>
        <p:nvSpPr>
          <p:cNvPr id="242691" name="Slide Number Placeholder 3">
            <a:extLst>
              <a:ext uri="{FF2B5EF4-FFF2-40B4-BE49-F238E27FC236}">
                <a16:creationId xmlns:a16="http://schemas.microsoft.com/office/drawing/2014/main" id="{BC17DF0F-97ED-4FE3-8DA9-1FA9CD8052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9CD52DD-34DD-4C18-8190-FB1D82B5670F}" type="slidenum">
              <a:rPr lang="en-US" altLang="en-US" sz="1200">
                <a:latin typeface="Arial" panose="020B0604020202020204" pitchFamily="34" charset="0"/>
              </a:rPr>
              <a:pPr eaLnBrk="1" hangingPunct="1"/>
              <a:t>109</a:t>
            </a:fld>
            <a:endParaRPr lang="en-US" altLang="en-US" sz="1200">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a:extLst>
              <a:ext uri="{FF2B5EF4-FFF2-40B4-BE49-F238E27FC236}">
                <a16:creationId xmlns:a16="http://schemas.microsoft.com/office/drawing/2014/main" id="{75862FFC-71BC-4243-B129-5B9B1206A73D}"/>
              </a:ext>
            </a:extLst>
          </p:cNvPr>
          <p:cNvSpPr>
            <a:spLocks noGrp="1" noRot="1" noChangeAspect="1" noTextEdit="1"/>
          </p:cNvSpPr>
          <p:nvPr>
            <p:ph type="sldImg"/>
          </p:nvPr>
        </p:nvSpPr>
        <p:spPr>
          <a:ln/>
        </p:spPr>
      </p:sp>
      <p:sp>
        <p:nvSpPr>
          <p:cNvPr id="244738" name="Notes Placeholder 2">
            <a:extLst>
              <a:ext uri="{FF2B5EF4-FFF2-40B4-BE49-F238E27FC236}">
                <a16:creationId xmlns:a16="http://schemas.microsoft.com/office/drawing/2014/main" id="{496DB5E2-EBEE-4312-95BC-B2C1B29E44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The main question that arises: What is “born of water”?  </a:t>
            </a:r>
          </a:p>
          <a:p>
            <a:pPr marL="171450" indent="-171450">
              <a:buFontTx/>
              <a:buChar char="•"/>
            </a:pPr>
            <a:r>
              <a:rPr lang="en-US" altLang="en-US">
                <a:latin typeface="Arial" panose="020B0604020202020204" pitchFamily="34" charset="0"/>
              </a:rPr>
              <a:t>Some evangelicals say that it is the breaking of the amniotic sac at birth. </a:t>
            </a:r>
          </a:p>
          <a:p>
            <a:pPr marL="171450" indent="-171450">
              <a:buFontTx/>
              <a:buChar char="•"/>
            </a:pPr>
            <a:r>
              <a:rPr lang="en-US" altLang="en-US">
                <a:latin typeface="Arial" panose="020B0604020202020204" pitchFamily="34" charset="0"/>
              </a:rPr>
              <a:t>Evangelicals believe that works have nothing to do with salvation, that we are saved by “faith alone.” </a:t>
            </a:r>
          </a:p>
          <a:p>
            <a:pPr marL="171450" indent="-171450">
              <a:buFontTx/>
              <a:buChar char="•"/>
            </a:pPr>
            <a:r>
              <a:rPr lang="en-US" altLang="en-US">
                <a:latin typeface="Arial" panose="020B0604020202020204" pitchFamily="34" charset="0"/>
              </a:rPr>
              <a:t>So how does an amniotic sac breaking have anything to do with salvation and entering the kingdom of God?</a:t>
            </a:r>
          </a:p>
          <a:p>
            <a:pPr marL="171450" indent="-171450">
              <a:buFontTx/>
              <a:buChar char="•"/>
            </a:pPr>
            <a:r>
              <a:rPr lang="en-US" altLang="en-US">
                <a:latin typeface="Arial" panose="020B0604020202020204" pitchFamily="34" charset="0"/>
              </a:rPr>
              <a:t>“Born of water” must be referring to water baptism, the kind that Jesus entered into in Matthew 3.</a:t>
            </a:r>
          </a:p>
        </p:txBody>
      </p:sp>
      <p:sp>
        <p:nvSpPr>
          <p:cNvPr id="244739" name="Slide Number Placeholder 3">
            <a:extLst>
              <a:ext uri="{FF2B5EF4-FFF2-40B4-BE49-F238E27FC236}">
                <a16:creationId xmlns:a16="http://schemas.microsoft.com/office/drawing/2014/main" id="{6D32D60A-3EBD-4106-B51F-2CD770DB01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63E4F2C-7803-4D0E-8481-E33544028286}" type="slidenum">
              <a:rPr lang="en-US" altLang="en-US" sz="1200">
                <a:latin typeface="Arial" panose="020B0604020202020204" pitchFamily="34" charset="0"/>
              </a:rPr>
              <a:pPr eaLnBrk="1" hangingPunct="1"/>
              <a:t>110</a:t>
            </a:fld>
            <a:endParaRPr lang="en-US" altLang="en-US" sz="1200">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a:extLst>
              <a:ext uri="{FF2B5EF4-FFF2-40B4-BE49-F238E27FC236}">
                <a16:creationId xmlns:a16="http://schemas.microsoft.com/office/drawing/2014/main" id="{53DA6608-E2A9-4FE0-9F47-BE203379E43D}"/>
              </a:ext>
            </a:extLst>
          </p:cNvPr>
          <p:cNvSpPr>
            <a:spLocks noGrp="1" noRot="1" noChangeAspect="1" noTextEdit="1"/>
          </p:cNvSpPr>
          <p:nvPr>
            <p:ph type="sldImg"/>
          </p:nvPr>
        </p:nvSpPr>
        <p:spPr>
          <a:ln/>
        </p:spPr>
      </p:sp>
      <p:sp>
        <p:nvSpPr>
          <p:cNvPr id="246786" name="Notes Placeholder 2">
            <a:extLst>
              <a:ext uri="{FF2B5EF4-FFF2-40B4-BE49-F238E27FC236}">
                <a16:creationId xmlns:a16="http://schemas.microsoft.com/office/drawing/2014/main" id="{19644A83-AF7E-4B9E-915C-29A628F234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latin typeface="Arial" panose="020B0604020202020204" pitchFamily="34" charset="0"/>
              </a:rPr>
              <a:t>There are many exceptions to this pattern in the Book of Mormon and New Testament of the Bible.</a:t>
            </a:r>
          </a:p>
          <a:p>
            <a:pPr marL="171450" indent="-171450">
              <a:buFontTx/>
              <a:buChar char="•"/>
            </a:pPr>
            <a:r>
              <a:rPr lang="en-US" altLang="en-US">
                <a:latin typeface="Arial" panose="020B0604020202020204" pitchFamily="34" charset="0"/>
              </a:rPr>
              <a:t>It is possible for a sovereign God to accomplish in whatever order he chooses. </a:t>
            </a:r>
          </a:p>
          <a:p>
            <a:pPr marL="171450" indent="-171450">
              <a:buFontTx/>
              <a:buChar char="•"/>
            </a:pPr>
            <a:r>
              <a:rPr lang="en-US" altLang="en-US">
                <a:latin typeface="Arial" panose="020B0604020202020204" pitchFamily="34" charset="0"/>
              </a:rPr>
              <a:t>However, he has instructed his servants on earth to follow a prescribed order of water baptism and then laying on hands to impart the gift of the Holy Spirit.</a:t>
            </a:r>
          </a:p>
          <a:p>
            <a:pPr marL="171450" indent="-171450">
              <a:buFontTx/>
              <a:buChar char="•"/>
            </a:pPr>
            <a:r>
              <a:rPr lang="en-US" altLang="en-US">
                <a:latin typeface="Arial" panose="020B0604020202020204" pitchFamily="34" charset="0"/>
              </a:rPr>
              <a:t>Receiving the gift of the Holy Spirit </a:t>
            </a:r>
            <a:r>
              <a:rPr lang="en-US" altLang="en-US" i="1">
                <a:latin typeface="Arial" panose="020B0604020202020204" pitchFamily="34" charset="0"/>
              </a:rPr>
              <a:t>after</a:t>
            </a:r>
            <a:r>
              <a:rPr lang="en-US" altLang="en-US">
                <a:latin typeface="Arial" panose="020B0604020202020204" pitchFamily="34" charset="0"/>
              </a:rPr>
              <a:t> water baptism and </a:t>
            </a:r>
            <a:r>
              <a:rPr lang="en-US" altLang="en-US" i="1">
                <a:latin typeface="Arial" panose="020B0604020202020204" pitchFamily="34" charset="0"/>
              </a:rPr>
              <a:t>laying on hands </a:t>
            </a:r>
            <a:r>
              <a:rPr lang="en-US" altLang="en-US">
                <a:latin typeface="Arial" panose="020B0604020202020204" pitchFamily="34" charset="0"/>
              </a:rPr>
              <a:t>to do so used to be a very mainstream practice among Baptists in Europe. </a:t>
            </a:r>
          </a:p>
        </p:txBody>
      </p:sp>
      <p:sp>
        <p:nvSpPr>
          <p:cNvPr id="246787" name="Slide Number Placeholder 3">
            <a:extLst>
              <a:ext uri="{FF2B5EF4-FFF2-40B4-BE49-F238E27FC236}">
                <a16:creationId xmlns:a16="http://schemas.microsoft.com/office/drawing/2014/main" id="{4886379D-9625-495E-AD53-B52DC0D9BC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BFF32C7-D4A0-4386-ABE2-A2582A5F40F5}" type="slidenum">
              <a:rPr lang="en-US" altLang="en-US" sz="1200">
                <a:latin typeface="Arial" panose="020B0604020202020204" pitchFamily="34" charset="0"/>
              </a:rPr>
              <a:pPr eaLnBrk="1" hangingPunct="1"/>
              <a:t>111</a:t>
            </a:fld>
            <a:endParaRPr lang="en-US" altLang="en-US" sz="1200">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a:extLst>
              <a:ext uri="{FF2B5EF4-FFF2-40B4-BE49-F238E27FC236}">
                <a16:creationId xmlns:a16="http://schemas.microsoft.com/office/drawing/2014/main" id="{01456ACA-FC8B-46B9-AF20-71525A68BB7C}"/>
              </a:ext>
            </a:extLst>
          </p:cNvPr>
          <p:cNvSpPr>
            <a:spLocks noGrp="1" noRot="1" noChangeAspect="1" noTextEdit="1"/>
          </p:cNvSpPr>
          <p:nvPr>
            <p:ph type="sldImg"/>
          </p:nvPr>
        </p:nvSpPr>
        <p:spPr>
          <a:ln/>
        </p:spPr>
      </p:sp>
      <p:sp>
        <p:nvSpPr>
          <p:cNvPr id="248834" name="Notes Placeholder 2">
            <a:extLst>
              <a:ext uri="{FF2B5EF4-FFF2-40B4-BE49-F238E27FC236}">
                <a16:creationId xmlns:a16="http://schemas.microsoft.com/office/drawing/2014/main" id="{905B2F58-D948-4959-B573-B4B50E390E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8835" name="Slide Number Placeholder 3">
            <a:extLst>
              <a:ext uri="{FF2B5EF4-FFF2-40B4-BE49-F238E27FC236}">
                <a16:creationId xmlns:a16="http://schemas.microsoft.com/office/drawing/2014/main" id="{3D83BBB0-EBCF-46CD-A331-BDB433FB74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D2E2035-132E-4767-A8F9-29DFC53B121B}" type="slidenum">
              <a:rPr lang="en-US" altLang="en-US" sz="1200">
                <a:latin typeface="Arial" panose="020B0604020202020204" pitchFamily="34" charset="0"/>
              </a:rPr>
              <a:pPr eaLnBrk="1" hangingPunct="1"/>
              <a:t>112</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31FA8961-FF18-4EE8-A52D-BC06516C7519}"/>
              </a:ext>
            </a:extLst>
          </p:cNvPr>
          <p:cNvGrpSpPr>
            <a:grpSpLocks/>
          </p:cNvGrpSpPr>
          <p:nvPr/>
        </p:nvGrpSpPr>
        <p:grpSpPr bwMode="auto">
          <a:xfrm>
            <a:off x="-20638" y="3868738"/>
            <a:ext cx="9226551" cy="1635125"/>
            <a:chOff x="0" y="4648847"/>
            <a:chExt cx="9183208" cy="2216241"/>
          </a:xfrm>
        </p:grpSpPr>
        <p:sp>
          <p:nvSpPr>
            <p:cNvPr id="5" name="Freeform 9">
              <a:extLst>
                <a:ext uri="{FF2B5EF4-FFF2-40B4-BE49-F238E27FC236}">
                  <a16:creationId xmlns:a16="http://schemas.microsoft.com/office/drawing/2014/main" id="{CC4F6EE4-8D86-4067-A168-749D556B7E2B}"/>
                </a:ext>
              </a:extLst>
            </p:cNvPr>
            <p:cNvSpPr>
              <a:spLocks/>
            </p:cNvSpPr>
            <p:nvPr/>
          </p:nvSpPr>
          <p:spPr bwMode="auto">
            <a:xfrm>
              <a:off x="1687486" y="4648847"/>
              <a:ext cx="7456220" cy="70360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Freeform 18">
              <a:extLst>
                <a:ext uri="{FF2B5EF4-FFF2-40B4-BE49-F238E27FC236}">
                  <a16:creationId xmlns:a16="http://schemas.microsoft.com/office/drawing/2014/main" id="{228DA18A-C6DC-40A9-9D18-6269A9082467}"/>
                </a:ext>
              </a:extLst>
            </p:cNvPr>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Freeform 11">
              <a:extLst>
                <a:ext uri="{FF2B5EF4-FFF2-40B4-BE49-F238E27FC236}">
                  <a16:creationId xmlns:a16="http://schemas.microsoft.com/office/drawing/2014/main" id="{A020C9CD-AAAF-4D72-8E0D-E180EB54A017}"/>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1521A5AE-3394-47C6-8BE7-7976F61CA3D0}"/>
                </a:ext>
              </a:extLst>
            </p:cNvPr>
            <p:cNvCxnSpPr/>
            <p:nvPr/>
          </p:nvCxnSpPr>
          <p:spPr>
            <a:xfrm>
              <a:off x="35443" y="4883888"/>
              <a:ext cx="9147765" cy="891469"/>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85800" y="1597820"/>
            <a:ext cx="7772400" cy="1102519"/>
          </a:xfrm>
        </p:spPr>
        <p:txBody>
          <a:bodyPr>
            <a:noAutofit/>
          </a:bodyPr>
          <a:lstStyle>
            <a:lvl1pPr algn="r">
              <a:defRPr sz="4400"/>
            </a:lvl1pPr>
          </a:lstStyle>
          <a:p>
            <a:r>
              <a:rPr lang="en-US"/>
              <a:t>Click to edit Master title style</a:t>
            </a:r>
            <a:endParaRPr lang="en-US" dirty="0"/>
          </a:p>
        </p:txBody>
      </p:sp>
      <p:sp>
        <p:nvSpPr>
          <p:cNvPr id="3" name="Subtitle 2"/>
          <p:cNvSpPr>
            <a:spLocks noGrp="1"/>
          </p:cNvSpPr>
          <p:nvPr>
            <p:ph type="subTitle" idx="1"/>
          </p:nvPr>
        </p:nvSpPr>
        <p:spPr>
          <a:xfrm>
            <a:off x="1371600" y="3010542"/>
            <a:ext cx="6400800" cy="1100959"/>
          </a:xfrm>
        </p:spPr>
        <p:txBody>
          <a:bodyPr/>
          <a:lstStyle>
            <a:lvl1pPr marL="0" indent="0" algn="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Slide Number Placeholder 5">
            <a:extLst>
              <a:ext uri="{FF2B5EF4-FFF2-40B4-BE49-F238E27FC236}">
                <a16:creationId xmlns:a16="http://schemas.microsoft.com/office/drawing/2014/main" id="{45EA0E63-8654-427F-A3F7-09FDE65B790A}"/>
              </a:ext>
            </a:extLst>
          </p:cNvPr>
          <p:cNvSpPr>
            <a:spLocks noGrp="1"/>
          </p:cNvSpPr>
          <p:nvPr>
            <p:ph type="sldNum" sz="quarter" idx="10"/>
          </p:nvPr>
        </p:nvSpPr>
        <p:spPr>
          <a:xfrm>
            <a:off x="8597900" y="4767263"/>
            <a:ext cx="482600" cy="274637"/>
          </a:xfrm>
        </p:spPr>
        <p:txBody>
          <a:bodyPr/>
          <a:lstStyle>
            <a:lvl1pPr>
              <a:defRPr/>
            </a:lvl1pPr>
          </a:lstStyle>
          <a:p>
            <a:fld id="{8A2C998F-CE1B-4084-BAB4-B1A37370C8C0}" type="slidenum">
              <a:rPr lang="en-US" altLang="en-US"/>
              <a:pPr/>
              <a:t>‹#›</a:t>
            </a:fld>
            <a:endParaRPr lang="en-US" altLang="en-US"/>
          </a:p>
        </p:txBody>
      </p:sp>
    </p:spTree>
    <p:extLst>
      <p:ext uri="{BB962C8B-B14F-4D97-AF65-F5344CB8AC3E}">
        <p14:creationId xmlns:p14="http://schemas.microsoft.com/office/powerpoint/2010/main" val="10173779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C12BD45-3ECE-4A7B-9AED-63ECC519EC0E}"/>
              </a:ext>
            </a:extLst>
          </p:cNvPr>
          <p:cNvSpPr>
            <a:spLocks noGrp="1" noChangeArrowheads="1"/>
          </p:cNvSpPr>
          <p:nvPr>
            <p:ph type="dt" sz="half" idx="10"/>
          </p:nvPr>
        </p:nvSpPr>
        <p:spPr>
          <a:xfrm>
            <a:off x="1162050" y="4683125"/>
            <a:ext cx="19050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66EF88E6-0756-43C0-8657-A1E8756B7E63}" type="datetime1">
              <a:rPr lang="en-US" altLang="en-US"/>
              <a:pPr/>
              <a:t>8/2/2017</a:t>
            </a:fld>
            <a:endParaRPr lang="en-US" altLang="en-US"/>
          </a:p>
        </p:txBody>
      </p:sp>
      <p:sp>
        <p:nvSpPr>
          <p:cNvPr id="3" name="Rectangle 12">
            <a:extLst>
              <a:ext uri="{FF2B5EF4-FFF2-40B4-BE49-F238E27FC236}">
                <a16:creationId xmlns:a16="http://schemas.microsoft.com/office/drawing/2014/main" id="{2A2EDD8D-E74B-4BE5-A780-91CD9FC10840}"/>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4" name="Rectangle 13">
            <a:extLst>
              <a:ext uri="{FF2B5EF4-FFF2-40B4-BE49-F238E27FC236}">
                <a16:creationId xmlns:a16="http://schemas.microsoft.com/office/drawing/2014/main" id="{5B6C573F-55EC-40A6-9150-E95C00C60453}"/>
              </a:ext>
            </a:extLst>
          </p:cNvPr>
          <p:cNvSpPr>
            <a:spLocks noGrp="1" noChangeArrowheads="1"/>
          </p:cNvSpPr>
          <p:nvPr>
            <p:ph type="sldNum" sz="quarter" idx="12"/>
          </p:nvPr>
        </p:nvSpPr>
        <p:spPr/>
        <p:txBody>
          <a:bodyPr/>
          <a:lstStyle>
            <a:lvl1pPr>
              <a:defRPr/>
            </a:lvl1pPr>
          </a:lstStyle>
          <a:p>
            <a:fld id="{9ADCAA79-9D38-46C5-8A1C-33D9DFA36188}" type="slidenum">
              <a:rPr lang="en-US" altLang="en-US"/>
              <a:pPr/>
              <a:t>‹#›</a:t>
            </a:fld>
            <a:endParaRPr lang="en-US" altLang="en-US"/>
          </a:p>
        </p:txBody>
      </p:sp>
    </p:spTree>
    <p:extLst>
      <p:ext uri="{BB962C8B-B14F-4D97-AF65-F5344CB8AC3E}">
        <p14:creationId xmlns:p14="http://schemas.microsoft.com/office/powerpoint/2010/main" val="165612969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22B2E242-A23A-44DD-9040-86189A8F586F}"/>
              </a:ext>
            </a:extLst>
          </p:cNvPr>
          <p:cNvSpPr>
            <a:spLocks noGrp="1" noChangeArrowheads="1"/>
          </p:cNvSpPr>
          <p:nvPr>
            <p:ph type="dt" sz="half" idx="10"/>
          </p:nvPr>
        </p:nvSpPr>
        <p:spPr>
          <a:xfrm>
            <a:off x="1162050" y="4683125"/>
            <a:ext cx="19050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DEB22969-C824-48E7-A4AF-6359B2B416B5}" type="datetime1">
              <a:rPr lang="en-US" altLang="en-US"/>
              <a:pPr/>
              <a:t>8/2/2017</a:t>
            </a:fld>
            <a:endParaRPr lang="en-US" altLang="en-US"/>
          </a:p>
        </p:txBody>
      </p:sp>
      <p:sp>
        <p:nvSpPr>
          <p:cNvPr id="6" name="Rectangle 12">
            <a:extLst>
              <a:ext uri="{FF2B5EF4-FFF2-40B4-BE49-F238E27FC236}">
                <a16:creationId xmlns:a16="http://schemas.microsoft.com/office/drawing/2014/main" id="{721AB443-8950-487B-9A4A-D7E5247F1CCE}"/>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7" name="Rectangle 13">
            <a:extLst>
              <a:ext uri="{FF2B5EF4-FFF2-40B4-BE49-F238E27FC236}">
                <a16:creationId xmlns:a16="http://schemas.microsoft.com/office/drawing/2014/main" id="{0FC23299-E98A-4C42-B4D1-1AD76D2A1378}"/>
              </a:ext>
            </a:extLst>
          </p:cNvPr>
          <p:cNvSpPr>
            <a:spLocks noGrp="1" noChangeArrowheads="1"/>
          </p:cNvSpPr>
          <p:nvPr>
            <p:ph type="sldNum" sz="quarter" idx="12"/>
          </p:nvPr>
        </p:nvSpPr>
        <p:spPr/>
        <p:txBody>
          <a:bodyPr/>
          <a:lstStyle>
            <a:lvl1pPr>
              <a:defRPr/>
            </a:lvl1pPr>
          </a:lstStyle>
          <a:p>
            <a:fld id="{5A10EE3B-F60C-4336-BBCA-39535C124153}" type="slidenum">
              <a:rPr lang="en-US" altLang="en-US"/>
              <a:pPr/>
              <a:t>‹#›</a:t>
            </a:fld>
            <a:endParaRPr lang="en-US" altLang="en-US"/>
          </a:p>
        </p:txBody>
      </p:sp>
    </p:spTree>
    <p:extLst>
      <p:ext uri="{BB962C8B-B14F-4D97-AF65-F5344CB8AC3E}">
        <p14:creationId xmlns:p14="http://schemas.microsoft.com/office/powerpoint/2010/main" val="186023187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SmartArt Placeholder 2"/>
          <p:cNvSpPr>
            <a:spLocks noGrp="1"/>
          </p:cNvSpPr>
          <p:nvPr>
            <p:ph type="dgm" idx="1"/>
          </p:nvPr>
        </p:nvSpPr>
        <p:spPr>
          <a:xfrm>
            <a:off x="1182688" y="1513285"/>
            <a:ext cx="7772400" cy="3086100"/>
          </a:xfrm>
        </p:spPr>
        <p:txBody>
          <a:bodyPr rtlCol="0">
            <a:normAutofit/>
          </a:bodyPr>
          <a:lstStyle/>
          <a:p>
            <a:pPr lvl="0"/>
            <a:endParaRPr lang="en-US" noProof="0"/>
          </a:p>
        </p:txBody>
      </p:sp>
      <p:sp>
        <p:nvSpPr>
          <p:cNvPr id="4" name="Rectangle 11">
            <a:extLst>
              <a:ext uri="{FF2B5EF4-FFF2-40B4-BE49-F238E27FC236}">
                <a16:creationId xmlns:a16="http://schemas.microsoft.com/office/drawing/2014/main" id="{79A6552B-06AA-4D9A-A054-E31CD6963396}"/>
              </a:ext>
            </a:extLst>
          </p:cNvPr>
          <p:cNvSpPr>
            <a:spLocks noGrp="1" noChangeArrowheads="1"/>
          </p:cNvSpPr>
          <p:nvPr>
            <p:ph type="dt" sz="half" idx="10"/>
          </p:nvPr>
        </p:nvSpPr>
        <p:spPr>
          <a:xfrm>
            <a:off x="1162050" y="4683125"/>
            <a:ext cx="19050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0E12E2B2-D5E2-4E87-A7BE-99F066BF74B2}" type="datetime1">
              <a:rPr lang="en-US" altLang="en-US"/>
              <a:pPr/>
              <a:t>8/2/2017</a:t>
            </a:fld>
            <a:endParaRPr lang="en-US" altLang="en-US"/>
          </a:p>
        </p:txBody>
      </p:sp>
      <p:sp>
        <p:nvSpPr>
          <p:cNvPr id="5" name="Rectangle 12">
            <a:extLst>
              <a:ext uri="{FF2B5EF4-FFF2-40B4-BE49-F238E27FC236}">
                <a16:creationId xmlns:a16="http://schemas.microsoft.com/office/drawing/2014/main" id="{8C20E48B-BAD6-41DB-A768-97961A13A793}"/>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6" name="Rectangle 13">
            <a:extLst>
              <a:ext uri="{FF2B5EF4-FFF2-40B4-BE49-F238E27FC236}">
                <a16:creationId xmlns:a16="http://schemas.microsoft.com/office/drawing/2014/main" id="{C10962AD-A686-48AB-9032-D09DDB2AD1A1}"/>
              </a:ext>
            </a:extLst>
          </p:cNvPr>
          <p:cNvSpPr>
            <a:spLocks noGrp="1" noChangeArrowheads="1"/>
          </p:cNvSpPr>
          <p:nvPr>
            <p:ph type="sldNum" sz="quarter" idx="12"/>
          </p:nvPr>
        </p:nvSpPr>
        <p:spPr/>
        <p:txBody>
          <a:bodyPr/>
          <a:lstStyle>
            <a:lvl1pPr>
              <a:defRPr/>
            </a:lvl1pPr>
          </a:lstStyle>
          <a:p>
            <a:fld id="{D1A074B8-80CE-4FD2-A3D4-A7104F94A4D0}" type="slidenum">
              <a:rPr lang="en-US" altLang="en-US"/>
              <a:pPr/>
              <a:t>‹#›</a:t>
            </a:fld>
            <a:endParaRPr lang="en-US" altLang="en-US"/>
          </a:p>
        </p:txBody>
      </p:sp>
    </p:spTree>
    <p:extLst>
      <p:ext uri="{BB962C8B-B14F-4D97-AF65-F5344CB8AC3E}">
        <p14:creationId xmlns:p14="http://schemas.microsoft.com/office/powerpoint/2010/main" val="426175839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1513285"/>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3113485"/>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6A0C0FE0-4611-4B32-A583-AEABB0EEBB51}"/>
              </a:ext>
            </a:extLst>
          </p:cNvPr>
          <p:cNvSpPr>
            <a:spLocks noGrp="1" noChangeArrowheads="1"/>
          </p:cNvSpPr>
          <p:nvPr>
            <p:ph type="dt" sz="half" idx="10"/>
          </p:nvPr>
        </p:nvSpPr>
        <p:spPr>
          <a:xfrm>
            <a:off x="1162050" y="4683125"/>
            <a:ext cx="19050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1AA44122-E20A-4408-9C5A-7ED5DF0CCF8E}" type="datetime1">
              <a:rPr lang="en-US" altLang="en-US"/>
              <a:pPr/>
              <a:t>8/2/2017</a:t>
            </a:fld>
            <a:endParaRPr lang="en-US" altLang="en-US"/>
          </a:p>
        </p:txBody>
      </p:sp>
      <p:sp>
        <p:nvSpPr>
          <p:cNvPr id="7" name="Rectangle 12">
            <a:extLst>
              <a:ext uri="{FF2B5EF4-FFF2-40B4-BE49-F238E27FC236}">
                <a16:creationId xmlns:a16="http://schemas.microsoft.com/office/drawing/2014/main" id="{F0707000-B475-4F8C-9B2E-88ACA8255FB0}"/>
              </a:ext>
            </a:extLst>
          </p:cNvPr>
          <p:cNvSpPr>
            <a:spLocks noGrp="1" noChangeArrowheads="1"/>
          </p:cNvSpPr>
          <p:nvPr>
            <p:ph type="ftr" sz="quarter" idx="11"/>
          </p:nvPr>
        </p:nvSpPr>
        <p:spPr>
          <a:xfrm>
            <a:off x="3657600" y="4683125"/>
            <a:ext cx="2895600" cy="342900"/>
          </a:xfrm>
          <a:prstGeom prst="rect">
            <a:avLst/>
          </a:prstGeom>
        </p:spPr>
        <p:txBody>
          <a:bodyPr/>
          <a:lstStyle>
            <a:lvl1pPr>
              <a:defRPr>
                <a:latin typeface="Tahoma" charset="0"/>
                <a:ea typeface="ＭＳ Ｐゴシック" charset="0"/>
                <a:cs typeface="ＭＳ Ｐゴシック" charset="0"/>
              </a:defRPr>
            </a:lvl1pPr>
          </a:lstStyle>
          <a:p>
            <a:pPr>
              <a:defRPr/>
            </a:pPr>
            <a:endParaRPr lang="en-US"/>
          </a:p>
        </p:txBody>
      </p:sp>
      <p:sp>
        <p:nvSpPr>
          <p:cNvPr id="8" name="Rectangle 13">
            <a:extLst>
              <a:ext uri="{FF2B5EF4-FFF2-40B4-BE49-F238E27FC236}">
                <a16:creationId xmlns:a16="http://schemas.microsoft.com/office/drawing/2014/main" id="{C03ED39B-B35F-4184-A66E-90688CA974F8}"/>
              </a:ext>
            </a:extLst>
          </p:cNvPr>
          <p:cNvSpPr>
            <a:spLocks noGrp="1" noChangeArrowheads="1"/>
          </p:cNvSpPr>
          <p:nvPr>
            <p:ph type="sldNum" sz="quarter" idx="12"/>
          </p:nvPr>
        </p:nvSpPr>
        <p:spPr/>
        <p:txBody>
          <a:bodyPr/>
          <a:lstStyle>
            <a:lvl1pPr>
              <a:defRPr/>
            </a:lvl1pPr>
          </a:lstStyle>
          <a:p>
            <a:fld id="{396EC579-CC76-4AA0-B789-6A8D5C4328BB}" type="slidenum">
              <a:rPr lang="en-US" altLang="en-US"/>
              <a:pPr/>
              <a:t>‹#›</a:t>
            </a:fld>
            <a:endParaRPr lang="en-US" altLang="en-US"/>
          </a:p>
        </p:txBody>
      </p:sp>
    </p:spTree>
    <p:extLst>
      <p:ext uri="{BB962C8B-B14F-4D97-AF65-F5344CB8AC3E}">
        <p14:creationId xmlns:p14="http://schemas.microsoft.com/office/powerpoint/2010/main" val="35701295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E38DA0D8-4A4A-4FCF-B610-448E21334408}"/>
              </a:ext>
            </a:extLst>
          </p:cNvPr>
          <p:cNvSpPr/>
          <p:nvPr/>
        </p:nvSpPr>
        <p:spPr>
          <a:xfrm>
            <a:off x="0" y="3497263"/>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a:extLst>
              <a:ext uri="{FF2B5EF4-FFF2-40B4-BE49-F238E27FC236}">
                <a16:creationId xmlns:a16="http://schemas.microsoft.com/office/drawing/2014/main" id="{AE8FC2F8-0A6E-41F1-8ECD-4D30DFC6B229}"/>
              </a:ext>
            </a:extLst>
          </p:cNvPr>
          <p:cNvGrpSpPr>
            <a:grpSpLocks/>
          </p:cNvGrpSpPr>
          <p:nvPr/>
        </p:nvGrpSpPr>
        <p:grpSpPr bwMode="auto">
          <a:xfrm>
            <a:off x="-3175" y="3714750"/>
            <a:ext cx="9147175" cy="1433513"/>
            <a:chOff x="-3765" y="4832896"/>
            <a:chExt cx="9147765" cy="2032192"/>
          </a:xfrm>
        </p:grpSpPr>
        <p:sp>
          <p:nvSpPr>
            <p:cNvPr id="6" name="Freeform 19">
              <a:extLst>
                <a:ext uri="{FF2B5EF4-FFF2-40B4-BE49-F238E27FC236}">
                  <a16:creationId xmlns:a16="http://schemas.microsoft.com/office/drawing/2014/main" id="{E35F791C-D9FF-4BF5-B6CD-C305AE2DDDA5}"/>
                </a:ext>
              </a:extLst>
            </p:cNvPr>
            <p:cNvSpPr>
              <a:spLocks/>
            </p:cNvSpPr>
            <p:nvPr/>
          </p:nvSpPr>
          <p:spPr bwMode="auto">
            <a:xfrm>
              <a:off x="1687032" y="4832896"/>
              <a:ext cx="7456968" cy="517612"/>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7" name="Freeform 18">
              <a:extLst>
                <a:ext uri="{FF2B5EF4-FFF2-40B4-BE49-F238E27FC236}">
                  <a16:creationId xmlns:a16="http://schemas.microsoft.com/office/drawing/2014/main" id="{247E45A1-67C7-47D6-B040-432C7FE4181C}"/>
                </a:ext>
              </a:extLst>
            </p:cNvPr>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22">
              <a:extLst>
                <a:ext uri="{FF2B5EF4-FFF2-40B4-BE49-F238E27FC236}">
                  <a16:creationId xmlns:a16="http://schemas.microsoft.com/office/drawing/2014/main" id="{5FF0D3DD-D342-45D6-858D-C24520AC5334}"/>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a:extLst>
                <a:ext uri="{FF2B5EF4-FFF2-40B4-BE49-F238E27FC236}">
                  <a16:creationId xmlns:a16="http://schemas.microsoft.com/office/drawing/2014/main" id="{67723BA0-7C54-4384-91D4-0BF2CE208F55}"/>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314455"/>
            <a:ext cx="7772400" cy="137232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F343E991-D949-4732-B5F8-79A805E98D50}"/>
              </a:ext>
            </a:extLst>
          </p:cNvPr>
          <p:cNvSpPr>
            <a:spLocks noGrp="1"/>
          </p:cNvSpPr>
          <p:nvPr>
            <p:ph type="dt" sz="half" idx="10"/>
          </p:nvPr>
        </p:nvSpPr>
        <p:spPr/>
        <p:txBody>
          <a:bodyPr/>
          <a:lstStyle>
            <a:lvl1pPr>
              <a:defRPr>
                <a:solidFill>
                  <a:srgbClr val="FFFFFF"/>
                </a:solidFill>
              </a:defRPr>
            </a:lvl1pPr>
          </a:lstStyle>
          <a:p>
            <a:fld id="{CE9E1FEE-89B8-48BC-BD28-C6D93462372E}" type="datetime1">
              <a:rPr lang="en-US" altLang="en-US"/>
              <a:pPr/>
              <a:t>8/2/2017</a:t>
            </a:fld>
            <a:endParaRPr lang="en-US" altLang="en-US"/>
          </a:p>
        </p:txBody>
      </p:sp>
      <p:sp>
        <p:nvSpPr>
          <p:cNvPr id="12" name="Footer Placeholder 18">
            <a:extLst>
              <a:ext uri="{FF2B5EF4-FFF2-40B4-BE49-F238E27FC236}">
                <a16:creationId xmlns:a16="http://schemas.microsoft.com/office/drawing/2014/main" id="{6C2F2C3B-1693-4E23-8398-7E40152F5712}"/>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73ABD571-7541-4E7B-B9B6-B6EC95AA419F}"/>
              </a:ext>
            </a:extLst>
          </p:cNvPr>
          <p:cNvSpPr>
            <a:spLocks noGrp="1"/>
          </p:cNvSpPr>
          <p:nvPr>
            <p:ph type="sldNum" sz="quarter" idx="12"/>
          </p:nvPr>
        </p:nvSpPr>
        <p:spPr/>
        <p:txBody>
          <a:bodyPr/>
          <a:lstStyle>
            <a:lvl1pPr>
              <a:defRPr>
                <a:solidFill>
                  <a:srgbClr val="FFFFFF"/>
                </a:solidFill>
              </a:defRPr>
            </a:lvl1pPr>
          </a:lstStyle>
          <a:p>
            <a:fld id="{18252A52-FBDA-497E-AA21-8A85C66D93E3}" type="slidenum">
              <a:rPr lang="en-US" altLang="en-US"/>
              <a:pPr/>
              <a:t>‹#›</a:t>
            </a:fld>
            <a:endParaRPr lang="en-US" altLang="en-US"/>
          </a:p>
        </p:txBody>
      </p:sp>
    </p:spTree>
    <p:extLst>
      <p:ext uri="{BB962C8B-B14F-4D97-AF65-F5344CB8AC3E}">
        <p14:creationId xmlns:p14="http://schemas.microsoft.com/office/powerpoint/2010/main" val="84893195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9A8330A0-12B4-4CBE-BD7A-BEEC63C771C7}"/>
              </a:ext>
            </a:extLst>
          </p:cNvPr>
          <p:cNvSpPr>
            <a:spLocks noGrp="1"/>
          </p:cNvSpPr>
          <p:nvPr>
            <p:ph type="dt" sz="half" idx="10"/>
          </p:nvPr>
        </p:nvSpPr>
        <p:spPr/>
        <p:txBody>
          <a:bodyPr/>
          <a:lstStyle>
            <a:lvl1pPr>
              <a:defRPr/>
            </a:lvl1pPr>
          </a:lstStyle>
          <a:p>
            <a:fld id="{A0AAED14-7467-4E87-B43C-70AF37C6F04E}" type="datetime1">
              <a:rPr lang="en-US" altLang="en-US"/>
              <a:pPr/>
              <a:t>8/2/2017</a:t>
            </a:fld>
            <a:endParaRPr lang="en-US" altLang="en-US"/>
          </a:p>
        </p:txBody>
      </p:sp>
      <p:sp>
        <p:nvSpPr>
          <p:cNvPr id="5" name="Footer Placeholder 21">
            <a:extLst>
              <a:ext uri="{FF2B5EF4-FFF2-40B4-BE49-F238E27FC236}">
                <a16:creationId xmlns:a16="http://schemas.microsoft.com/office/drawing/2014/main" id="{215940B2-E9E5-4F32-B9AD-14076BD119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2B2EC0D-AA98-4C89-8E7F-408CCE10EB10}"/>
              </a:ext>
            </a:extLst>
          </p:cNvPr>
          <p:cNvSpPr>
            <a:spLocks noGrp="1"/>
          </p:cNvSpPr>
          <p:nvPr>
            <p:ph type="sldNum" sz="quarter" idx="12"/>
          </p:nvPr>
        </p:nvSpPr>
        <p:spPr/>
        <p:txBody>
          <a:bodyPr/>
          <a:lstStyle>
            <a:lvl1pPr>
              <a:defRPr/>
            </a:lvl1pPr>
          </a:lstStyle>
          <a:p>
            <a:fld id="{1F8ACC5B-EB34-4CAA-9583-5375887AE463}" type="slidenum">
              <a:rPr lang="en-US" altLang="en-US"/>
              <a:pPr/>
              <a:t>‹#›</a:t>
            </a:fld>
            <a:endParaRPr lang="en-US" altLang="en-US"/>
          </a:p>
        </p:txBody>
      </p:sp>
    </p:spTree>
    <p:extLst>
      <p:ext uri="{BB962C8B-B14F-4D97-AF65-F5344CB8AC3E}">
        <p14:creationId xmlns:p14="http://schemas.microsoft.com/office/powerpoint/2010/main" val="351193620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6">
            <a:extLst>
              <a:ext uri="{FF2B5EF4-FFF2-40B4-BE49-F238E27FC236}">
                <a16:creationId xmlns:a16="http://schemas.microsoft.com/office/drawing/2014/main" id="{301BF421-ACFA-40C6-8384-9F152C3F51BC}"/>
              </a:ext>
            </a:extLst>
          </p:cNvPr>
          <p:cNvSpPr>
            <a:spLocks noChangeArrowheads="1"/>
          </p:cNvSpPr>
          <p:nvPr/>
        </p:nvSpPr>
        <p:spPr bwMode="auto">
          <a:xfrm>
            <a:off x="3636963" y="2254250"/>
            <a:ext cx="182562"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5" name="Chevron 18">
            <a:extLst>
              <a:ext uri="{FF2B5EF4-FFF2-40B4-BE49-F238E27FC236}">
                <a16:creationId xmlns:a16="http://schemas.microsoft.com/office/drawing/2014/main" id="{9A71F55F-1B2E-454F-A66B-13F139610BF1}"/>
              </a:ext>
            </a:extLst>
          </p:cNvPr>
          <p:cNvSpPr>
            <a:spLocks noChangeArrowheads="1"/>
          </p:cNvSpPr>
          <p:nvPr/>
        </p:nvSpPr>
        <p:spPr bwMode="auto">
          <a:xfrm>
            <a:off x="3449638" y="2254250"/>
            <a:ext cx="184150" cy="171450"/>
          </a:xfrm>
          <a:prstGeom prst="chevron">
            <a:avLst>
              <a:gd name="adj" fmla="val 49999"/>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722376" y="794784"/>
            <a:ext cx="7772400" cy="13716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6CE67E91-0F13-480F-9D3B-5C27DC7CC44D}"/>
              </a:ext>
            </a:extLst>
          </p:cNvPr>
          <p:cNvSpPr>
            <a:spLocks noGrp="1"/>
          </p:cNvSpPr>
          <p:nvPr>
            <p:ph type="dt" sz="half" idx="10"/>
          </p:nvPr>
        </p:nvSpPr>
        <p:spPr/>
        <p:txBody>
          <a:bodyPr/>
          <a:lstStyle>
            <a:lvl1pPr>
              <a:defRPr/>
            </a:lvl1pPr>
          </a:lstStyle>
          <a:p>
            <a:fld id="{F2A14EC2-CE91-49A7-8F79-D1913ACDCDD9}" type="datetime1">
              <a:rPr lang="en-US" altLang="en-US"/>
              <a:pPr/>
              <a:t>8/2/2017</a:t>
            </a:fld>
            <a:endParaRPr lang="en-US" altLang="en-US"/>
          </a:p>
        </p:txBody>
      </p:sp>
      <p:sp>
        <p:nvSpPr>
          <p:cNvPr id="7" name="Footer Placeholder 4">
            <a:extLst>
              <a:ext uri="{FF2B5EF4-FFF2-40B4-BE49-F238E27FC236}">
                <a16:creationId xmlns:a16="http://schemas.microsoft.com/office/drawing/2014/main" id="{39525BB8-4EEF-40B8-A08A-3C2DF6AE86A9}"/>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11D2351F-7212-4613-966B-E434F0A8F90D}"/>
              </a:ext>
            </a:extLst>
          </p:cNvPr>
          <p:cNvSpPr>
            <a:spLocks noGrp="1"/>
          </p:cNvSpPr>
          <p:nvPr>
            <p:ph type="sldNum" sz="quarter" idx="12"/>
          </p:nvPr>
        </p:nvSpPr>
        <p:spPr/>
        <p:txBody>
          <a:bodyPr/>
          <a:lstStyle>
            <a:lvl1pPr>
              <a:defRPr/>
            </a:lvl1pPr>
          </a:lstStyle>
          <a:p>
            <a:fld id="{86C8F760-F8F6-4509-BEEE-905C63799755}" type="slidenum">
              <a:rPr lang="en-US" altLang="en-US"/>
              <a:pPr/>
              <a:t>‹#›</a:t>
            </a:fld>
            <a:endParaRPr lang="en-US" altLang="en-US"/>
          </a:p>
        </p:txBody>
      </p:sp>
    </p:spTree>
    <p:extLst>
      <p:ext uri="{BB962C8B-B14F-4D97-AF65-F5344CB8AC3E}">
        <p14:creationId xmlns:p14="http://schemas.microsoft.com/office/powerpoint/2010/main" val="210529923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31A78D6C-8E93-4128-8382-B40314DF28DC}"/>
              </a:ext>
            </a:extLst>
          </p:cNvPr>
          <p:cNvSpPr>
            <a:spLocks noGrp="1"/>
          </p:cNvSpPr>
          <p:nvPr>
            <p:ph type="dt" sz="half" idx="10"/>
          </p:nvPr>
        </p:nvSpPr>
        <p:spPr/>
        <p:txBody>
          <a:bodyPr/>
          <a:lstStyle>
            <a:lvl1pPr>
              <a:defRPr/>
            </a:lvl1pPr>
          </a:lstStyle>
          <a:p>
            <a:fld id="{C509978D-53C2-40A9-A130-31B9C484CBA9}" type="datetime1">
              <a:rPr lang="en-US" altLang="en-US"/>
              <a:pPr/>
              <a:t>8/2/2017</a:t>
            </a:fld>
            <a:endParaRPr lang="en-US" altLang="en-US"/>
          </a:p>
        </p:txBody>
      </p:sp>
      <p:sp>
        <p:nvSpPr>
          <p:cNvPr id="6" name="Footer Placeholder 5">
            <a:extLst>
              <a:ext uri="{FF2B5EF4-FFF2-40B4-BE49-F238E27FC236}">
                <a16:creationId xmlns:a16="http://schemas.microsoft.com/office/drawing/2014/main" id="{655808BB-2835-4C2C-B96D-68E7E40EAFAE}"/>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B5808731-C1B0-4B75-A643-524764128480}"/>
              </a:ext>
            </a:extLst>
          </p:cNvPr>
          <p:cNvSpPr>
            <a:spLocks noGrp="1"/>
          </p:cNvSpPr>
          <p:nvPr>
            <p:ph type="sldNum" sz="quarter" idx="12"/>
          </p:nvPr>
        </p:nvSpPr>
        <p:spPr/>
        <p:txBody>
          <a:bodyPr/>
          <a:lstStyle>
            <a:lvl1pPr>
              <a:defRPr/>
            </a:lvl1pPr>
          </a:lstStyle>
          <a:p>
            <a:fld id="{4300E311-92C8-41CB-94F2-50D452A0F9C6}" type="slidenum">
              <a:rPr lang="en-US" altLang="en-US"/>
              <a:pPr/>
              <a:t>‹#›</a:t>
            </a:fld>
            <a:endParaRPr lang="en-US" altLang="en-US"/>
          </a:p>
        </p:txBody>
      </p:sp>
    </p:spTree>
    <p:extLst>
      <p:ext uri="{BB962C8B-B14F-4D97-AF65-F5344CB8AC3E}">
        <p14:creationId xmlns:p14="http://schemas.microsoft.com/office/powerpoint/2010/main" val="346262404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extLst/>
          </a:lstStyle>
          <a:p>
            <a:r>
              <a:rPr lang="en-US"/>
              <a:t>Click to edit Master title style</a:t>
            </a:r>
            <a:endParaRPr lang="en-US" dirty="0"/>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33"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083223"/>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33" y="1083223"/>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55FDBD9-BF18-4F41-8F3F-43130D82FAB4}"/>
              </a:ext>
            </a:extLst>
          </p:cNvPr>
          <p:cNvSpPr>
            <a:spLocks noGrp="1"/>
          </p:cNvSpPr>
          <p:nvPr>
            <p:ph type="dt" sz="half" idx="10"/>
          </p:nvPr>
        </p:nvSpPr>
        <p:spPr/>
        <p:txBody>
          <a:bodyPr/>
          <a:lstStyle>
            <a:lvl1pPr>
              <a:defRPr/>
            </a:lvl1pPr>
          </a:lstStyle>
          <a:p>
            <a:fld id="{36CBF9B3-EC7E-4C66-8B53-DFA789ED96B2}" type="datetime1">
              <a:rPr lang="en-US" altLang="en-US"/>
              <a:pPr/>
              <a:t>8/2/2017</a:t>
            </a:fld>
            <a:endParaRPr lang="en-US" altLang="en-US"/>
          </a:p>
        </p:txBody>
      </p:sp>
      <p:sp>
        <p:nvSpPr>
          <p:cNvPr id="8" name="Footer Placeholder 7">
            <a:extLst>
              <a:ext uri="{FF2B5EF4-FFF2-40B4-BE49-F238E27FC236}">
                <a16:creationId xmlns:a16="http://schemas.microsoft.com/office/drawing/2014/main" id="{0223C582-167A-4A29-9267-2D49EDF005D1}"/>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71906154-D778-45AD-95B2-5392CC5087F6}"/>
              </a:ext>
            </a:extLst>
          </p:cNvPr>
          <p:cNvSpPr>
            <a:spLocks noGrp="1"/>
          </p:cNvSpPr>
          <p:nvPr>
            <p:ph type="sldNum" sz="quarter" idx="12"/>
          </p:nvPr>
        </p:nvSpPr>
        <p:spPr/>
        <p:txBody>
          <a:bodyPr/>
          <a:lstStyle>
            <a:lvl1pPr>
              <a:defRPr/>
            </a:lvl1pPr>
          </a:lstStyle>
          <a:p>
            <a:fld id="{6F4F053B-6BAD-41F2-9CBD-95DE4EA4BFAC}" type="slidenum">
              <a:rPr lang="en-US" altLang="en-US"/>
              <a:pPr/>
              <a:t>‹#›</a:t>
            </a:fld>
            <a:endParaRPr lang="en-US" altLang="en-US"/>
          </a:p>
        </p:txBody>
      </p:sp>
    </p:spTree>
    <p:extLst>
      <p:ext uri="{BB962C8B-B14F-4D97-AF65-F5344CB8AC3E}">
        <p14:creationId xmlns:p14="http://schemas.microsoft.com/office/powerpoint/2010/main" val="374152129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A1731474-5099-4B16-B532-E1E76742C6B9}"/>
              </a:ext>
            </a:extLst>
          </p:cNvPr>
          <p:cNvSpPr>
            <a:spLocks noGrp="1"/>
          </p:cNvSpPr>
          <p:nvPr>
            <p:ph type="dt" sz="half" idx="10"/>
          </p:nvPr>
        </p:nvSpPr>
        <p:spPr/>
        <p:txBody>
          <a:bodyPr/>
          <a:lstStyle>
            <a:lvl1pPr>
              <a:defRPr/>
            </a:lvl1pPr>
          </a:lstStyle>
          <a:p>
            <a:fld id="{28089A5B-7651-41BA-9808-B1EF66B8FA45}" type="datetime1">
              <a:rPr lang="en-US" altLang="en-US"/>
              <a:pPr/>
              <a:t>8/2/2017</a:t>
            </a:fld>
            <a:endParaRPr lang="en-US" altLang="en-US"/>
          </a:p>
        </p:txBody>
      </p:sp>
      <p:sp>
        <p:nvSpPr>
          <p:cNvPr id="4" name="Footer Placeholder 3">
            <a:extLst>
              <a:ext uri="{FF2B5EF4-FFF2-40B4-BE49-F238E27FC236}">
                <a16:creationId xmlns:a16="http://schemas.microsoft.com/office/drawing/2014/main" id="{8923C337-3017-4DB2-A53B-3B83E24CB871}"/>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DD65D508-A5ED-45D2-BA75-489CE21C2BDB}"/>
              </a:ext>
            </a:extLst>
          </p:cNvPr>
          <p:cNvSpPr>
            <a:spLocks noGrp="1"/>
          </p:cNvSpPr>
          <p:nvPr>
            <p:ph type="sldNum" sz="quarter" idx="12"/>
          </p:nvPr>
        </p:nvSpPr>
        <p:spPr/>
        <p:txBody>
          <a:bodyPr/>
          <a:lstStyle>
            <a:lvl1pPr>
              <a:defRPr/>
            </a:lvl1pPr>
          </a:lstStyle>
          <a:p>
            <a:fld id="{095F453B-945A-443B-BEF5-B46B313BF80E}" type="slidenum">
              <a:rPr lang="en-US" altLang="en-US"/>
              <a:pPr/>
              <a:t>‹#›</a:t>
            </a:fld>
            <a:endParaRPr lang="en-US" altLang="en-US"/>
          </a:p>
        </p:txBody>
      </p:sp>
    </p:spTree>
    <p:extLst>
      <p:ext uri="{BB962C8B-B14F-4D97-AF65-F5344CB8AC3E}">
        <p14:creationId xmlns:p14="http://schemas.microsoft.com/office/powerpoint/2010/main" val="25874361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1"/>
            <a:ext cx="8229600" cy="51137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A410021-FDAA-4FDD-9F4E-E07F3253D953}"/>
              </a:ext>
            </a:extLst>
          </p:cNvPr>
          <p:cNvSpPr>
            <a:spLocks noGrp="1"/>
          </p:cNvSpPr>
          <p:nvPr>
            <p:ph type="sldNum" sz="quarter" idx="10"/>
          </p:nvPr>
        </p:nvSpPr>
        <p:spPr/>
        <p:txBody>
          <a:bodyPr/>
          <a:lstStyle>
            <a:lvl1pPr>
              <a:defRPr/>
            </a:lvl1pPr>
          </a:lstStyle>
          <a:p>
            <a:fld id="{1C0ACA0F-864F-43A5-8B62-FFC32FBC3FD1}" type="slidenum">
              <a:rPr lang="en-US" altLang="en-US"/>
              <a:pPr/>
              <a:t>‹#›</a:t>
            </a:fld>
            <a:endParaRPr lang="en-US" altLang="en-US"/>
          </a:p>
        </p:txBody>
      </p:sp>
    </p:spTree>
    <p:extLst>
      <p:ext uri="{BB962C8B-B14F-4D97-AF65-F5344CB8AC3E}">
        <p14:creationId xmlns:p14="http://schemas.microsoft.com/office/powerpoint/2010/main" val="394710412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2ED689E1-B80F-4976-9C46-9D558E773443}"/>
              </a:ext>
            </a:extLst>
          </p:cNvPr>
          <p:cNvSpPr>
            <a:spLocks noGrp="1"/>
          </p:cNvSpPr>
          <p:nvPr>
            <p:ph type="dt" sz="half" idx="10"/>
          </p:nvPr>
        </p:nvSpPr>
        <p:spPr/>
        <p:txBody>
          <a:bodyPr/>
          <a:lstStyle>
            <a:lvl1pPr>
              <a:defRPr/>
            </a:lvl1pPr>
          </a:lstStyle>
          <a:p>
            <a:fld id="{26C6D4BC-B0F6-41D3-A89D-D6AA3A171DAC}" type="datetime1">
              <a:rPr lang="en-US" altLang="en-US"/>
              <a:pPr/>
              <a:t>8/2/2017</a:t>
            </a:fld>
            <a:endParaRPr lang="en-US" altLang="en-US"/>
          </a:p>
        </p:txBody>
      </p:sp>
      <p:sp>
        <p:nvSpPr>
          <p:cNvPr id="3" name="Footer Placeholder 21">
            <a:extLst>
              <a:ext uri="{FF2B5EF4-FFF2-40B4-BE49-F238E27FC236}">
                <a16:creationId xmlns:a16="http://schemas.microsoft.com/office/drawing/2014/main" id="{5D8F7DD4-3E0D-4F04-AE2C-6B7AA60277B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CC61843-A2B7-4B63-9390-3D72170B234D}"/>
              </a:ext>
            </a:extLst>
          </p:cNvPr>
          <p:cNvSpPr>
            <a:spLocks noGrp="1"/>
          </p:cNvSpPr>
          <p:nvPr>
            <p:ph type="sldNum" sz="quarter" idx="12"/>
          </p:nvPr>
        </p:nvSpPr>
        <p:spPr/>
        <p:txBody>
          <a:bodyPr/>
          <a:lstStyle>
            <a:lvl1pPr>
              <a:defRPr/>
            </a:lvl1pPr>
          </a:lstStyle>
          <a:p>
            <a:fld id="{A9AD6589-12AD-465C-ABFB-5B3A4C286935}" type="slidenum">
              <a:rPr lang="en-US" altLang="en-US"/>
              <a:pPr/>
              <a:t>‹#›</a:t>
            </a:fld>
            <a:endParaRPr lang="en-US" altLang="en-US"/>
          </a:p>
        </p:txBody>
      </p:sp>
    </p:spTree>
    <p:extLst>
      <p:ext uri="{BB962C8B-B14F-4D97-AF65-F5344CB8AC3E}">
        <p14:creationId xmlns:p14="http://schemas.microsoft.com/office/powerpoint/2010/main" val="264398824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3F5BF-81EC-4716-928D-58B8C304E883}"/>
              </a:ext>
            </a:extLst>
          </p:cNvPr>
          <p:cNvSpPr>
            <a:spLocks noGrp="1"/>
          </p:cNvSpPr>
          <p:nvPr>
            <p:ph type="dt" sz="half" idx="10"/>
          </p:nvPr>
        </p:nvSpPr>
        <p:spPr/>
        <p:txBody>
          <a:bodyPr/>
          <a:lstStyle>
            <a:lvl1pPr>
              <a:defRPr/>
            </a:lvl1pPr>
          </a:lstStyle>
          <a:p>
            <a:fld id="{AB668BE7-CC4A-43E8-871F-E7DEC40AB4CF}" type="datetime1">
              <a:rPr lang="en-US" altLang="en-US"/>
              <a:pPr/>
              <a:t>8/2/2017</a:t>
            </a:fld>
            <a:endParaRPr lang="en-US" altLang="en-US"/>
          </a:p>
        </p:txBody>
      </p:sp>
      <p:sp>
        <p:nvSpPr>
          <p:cNvPr id="6" name="Footer Placeholder 5">
            <a:extLst>
              <a:ext uri="{FF2B5EF4-FFF2-40B4-BE49-F238E27FC236}">
                <a16:creationId xmlns:a16="http://schemas.microsoft.com/office/drawing/2014/main" id="{8FA18792-8FB1-44AA-98FA-CA5BAAA8B96B}"/>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6B765A75-2FE0-4A48-A533-1B3F9AFCB3F3}"/>
              </a:ext>
            </a:extLst>
          </p:cNvPr>
          <p:cNvSpPr>
            <a:spLocks noGrp="1"/>
          </p:cNvSpPr>
          <p:nvPr>
            <p:ph type="sldNum" sz="quarter" idx="12"/>
          </p:nvPr>
        </p:nvSpPr>
        <p:spPr/>
        <p:txBody>
          <a:bodyPr/>
          <a:lstStyle>
            <a:lvl1pPr>
              <a:defRPr/>
            </a:lvl1pPr>
          </a:lstStyle>
          <a:p>
            <a:fld id="{2DDEF62A-2702-4EF4-9B41-320669D44733}" type="slidenum">
              <a:rPr lang="en-US" altLang="en-US"/>
              <a:pPr/>
              <a:t>‹#›</a:t>
            </a:fld>
            <a:endParaRPr lang="en-US" altLang="en-US"/>
          </a:p>
        </p:txBody>
      </p:sp>
    </p:spTree>
    <p:extLst>
      <p:ext uri="{BB962C8B-B14F-4D97-AF65-F5344CB8AC3E}">
        <p14:creationId xmlns:p14="http://schemas.microsoft.com/office/powerpoint/2010/main" val="149480015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48A61A5-E062-47C1-A03A-F6B8A641FD32}"/>
              </a:ext>
            </a:extLst>
          </p:cNvPr>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6" name="Freeform 15">
            <a:extLst>
              <a:ext uri="{FF2B5EF4-FFF2-40B4-BE49-F238E27FC236}">
                <a16:creationId xmlns:a16="http://schemas.microsoft.com/office/drawing/2014/main" id="{D093B1FE-3400-4E02-849D-C093BA47923D}"/>
              </a:ext>
            </a:extLst>
          </p:cNvPr>
          <p:cNvSpPr>
            <a:spLocks/>
          </p:cNvSpPr>
          <p:nvPr/>
        </p:nvSpPr>
        <p:spPr bwMode="auto">
          <a:xfrm>
            <a:off x="485775" y="4454525"/>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a:extLst>
              <a:ext uri="{FF2B5EF4-FFF2-40B4-BE49-F238E27FC236}">
                <a16:creationId xmlns:a16="http://schemas.microsoft.com/office/drawing/2014/main" id="{4B9B4589-5EA8-4A48-8B79-2C692888EC3A}"/>
              </a:ext>
            </a:extLst>
          </p:cNvPr>
          <p:cNvSpPr>
            <a:spLocks/>
          </p:cNvSpPr>
          <p:nvPr/>
        </p:nvSpPr>
        <p:spPr bwMode="auto">
          <a:xfrm>
            <a:off x="-6042" y="4343441"/>
            <a:ext cx="3402314" cy="810651"/>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EFFB797B-4EE1-41E0-8229-C8E860F4A1C2}"/>
              </a:ext>
            </a:extLst>
          </p:cNvPr>
          <p:cNvCxnSpPr/>
          <p:nvPr/>
        </p:nvCxnSpPr>
        <p:spPr>
          <a:xfrm>
            <a:off x="-9237" y="4340808"/>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22">
            <a:extLst>
              <a:ext uri="{FF2B5EF4-FFF2-40B4-BE49-F238E27FC236}">
                <a16:creationId xmlns:a16="http://schemas.microsoft.com/office/drawing/2014/main" id="{8A677137-1389-4877-934F-4565C8DE21AA}"/>
              </a:ext>
            </a:extLst>
          </p:cNvPr>
          <p:cNvSpPr>
            <a:spLocks noChangeArrowheads="1"/>
          </p:cNvSpPr>
          <p:nvPr/>
        </p:nvSpPr>
        <p:spPr bwMode="auto">
          <a:xfrm>
            <a:off x="8664575" y="3741738"/>
            <a:ext cx="182563"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10" name="Chevron 23">
            <a:extLst>
              <a:ext uri="{FF2B5EF4-FFF2-40B4-BE49-F238E27FC236}">
                <a16:creationId xmlns:a16="http://schemas.microsoft.com/office/drawing/2014/main" id="{A3815D16-7A1D-4CA7-8E17-4B8964749240}"/>
              </a:ext>
            </a:extLst>
          </p:cNvPr>
          <p:cNvSpPr>
            <a:spLocks noChangeArrowheads="1"/>
          </p:cNvSpPr>
          <p:nvPr/>
        </p:nvSpPr>
        <p:spPr bwMode="auto">
          <a:xfrm>
            <a:off x="8477250" y="3741738"/>
            <a:ext cx="182563" cy="171450"/>
          </a:xfrm>
          <a:prstGeom prst="chevron">
            <a:avLst>
              <a:gd name="adj" fmla="val 50002"/>
            </a:avLst>
          </a:prstGeom>
          <a:gradFill rotWithShape="1">
            <a:gsLst>
              <a:gs pos="0">
                <a:srgbClr val="8AA8DA"/>
              </a:gs>
              <a:gs pos="28000">
                <a:srgbClr val="6391D5"/>
              </a:gs>
              <a:gs pos="100000">
                <a:srgbClr val="3265A1"/>
              </a:gs>
            </a:gsLst>
            <a:lin ang="5400000"/>
          </a:gradFill>
          <a:ln w="3175" cap="rnd">
            <a:solidFill>
              <a:srgbClr val="385D8A"/>
            </a:solidFill>
            <a:miter lim="800000"/>
            <a:headEnd/>
            <a:tailEnd/>
          </a:ln>
          <a:effectLst>
            <a:outerShdw blurRad="50800" dist="25400" dir="5400000" rotWithShape="0">
              <a:srgbClr val="808080">
                <a:alpha val="45999"/>
              </a:srgbClr>
            </a:outerShdw>
          </a:effectLst>
        </p:spPr>
        <p:txBody>
          <a:bodyPr anchor="ctr"/>
          <a:lstStyle/>
          <a:p>
            <a:pPr fontAlgn="auto">
              <a:spcBef>
                <a:spcPts val="0"/>
              </a:spcBef>
              <a:spcAft>
                <a:spcPts val="0"/>
              </a:spcAft>
              <a:defRPr/>
            </a:pPr>
            <a:endParaRPr lang="en-US" dirty="0">
              <a:solidFill>
                <a:schemeClr val="lt1"/>
              </a:solidFill>
              <a:latin typeface="+mn-lt"/>
              <a:ea typeface="+mn-ea"/>
            </a:endParaRPr>
          </a:p>
        </p:txBody>
      </p:sp>
      <p:sp>
        <p:nvSpPr>
          <p:cNvPr id="4" name="Text Placeholder 3"/>
          <p:cNvSpPr>
            <a:spLocks noGrp="1"/>
          </p:cNvSpPr>
          <p:nvPr>
            <p:ph type="body" sz="half" idx="2"/>
          </p:nvPr>
        </p:nvSpPr>
        <p:spPr>
          <a:xfrm>
            <a:off x="1141232" y="4082552"/>
            <a:ext cx="7162800" cy="486174"/>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Drag picture to placeholder or click icon to add</a:t>
            </a:r>
            <a:endParaRPr lang="en-US" noProof="0" dirty="0"/>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EA92385A-FA8B-41B7-979C-9E03841270E5}"/>
              </a:ext>
            </a:extLst>
          </p:cNvPr>
          <p:cNvSpPr>
            <a:spLocks noGrp="1"/>
          </p:cNvSpPr>
          <p:nvPr>
            <p:ph type="dt" sz="half" idx="10"/>
          </p:nvPr>
        </p:nvSpPr>
        <p:spPr/>
        <p:txBody>
          <a:bodyPr/>
          <a:lstStyle>
            <a:lvl1pPr>
              <a:defRPr/>
            </a:lvl1pPr>
          </a:lstStyle>
          <a:p>
            <a:fld id="{DF226D9C-168E-4C56-BB14-40BEA45AD1F3}" type="datetime1">
              <a:rPr lang="en-US" altLang="en-US"/>
              <a:pPr/>
              <a:t>8/2/2017</a:t>
            </a:fld>
            <a:endParaRPr lang="en-US" altLang="en-US"/>
          </a:p>
        </p:txBody>
      </p:sp>
      <p:sp>
        <p:nvSpPr>
          <p:cNvPr id="12" name="Footer Placeholder 5">
            <a:extLst>
              <a:ext uri="{FF2B5EF4-FFF2-40B4-BE49-F238E27FC236}">
                <a16:creationId xmlns:a16="http://schemas.microsoft.com/office/drawing/2014/main" id="{D8335734-346A-4187-A89D-1D0933E99CDB}"/>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9D8DC98B-205E-4C2B-A648-77E7A5FCA315}"/>
              </a:ext>
            </a:extLst>
          </p:cNvPr>
          <p:cNvSpPr>
            <a:spLocks noGrp="1"/>
          </p:cNvSpPr>
          <p:nvPr>
            <p:ph type="sldNum" sz="quarter" idx="12"/>
          </p:nvPr>
        </p:nvSpPr>
        <p:spPr/>
        <p:txBody>
          <a:bodyPr/>
          <a:lstStyle>
            <a:lvl1pPr>
              <a:defRPr/>
            </a:lvl1pPr>
          </a:lstStyle>
          <a:p>
            <a:fld id="{543C9C1C-85B1-4552-B51F-997DB59916E5}" type="slidenum">
              <a:rPr lang="en-US" altLang="en-US"/>
              <a:pPr/>
              <a:t>‹#›</a:t>
            </a:fld>
            <a:endParaRPr lang="en-US" altLang="en-US"/>
          </a:p>
        </p:txBody>
      </p:sp>
    </p:spTree>
    <p:extLst>
      <p:ext uri="{BB962C8B-B14F-4D97-AF65-F5344CB8AC3E}">
        <p14:creationId xmlns:p14="http://schemas.microsoft.com/office/powerpoint/2010/main" val="252403904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1001"/>
            <a:ext cx="8229600" cy="32895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CE9CEB6-F96F-42BC-91C9-C98E60DD9700}"/>
              </a:ext>
            </a:extLst>
          </p:cNvPr>
          <p:cNvSpPr>
            <a:spLocks noGrp="1"/>
          </p:cNvSpPr>
          <p:nvPr>
            <p:ph type="dt" sz="half" idx="10"/>
          </p:nvPr>
        </p:nvSpPr>
        <p:spPr/>
        <p:txBody>
          <a:bodyPr/>
          <a:lstStyle>
            <a:lvl1pPr>
              <a:defRPr/>
            </a:lvl1pPr>
          </a:lstStyle>
          <a:p>
            <a:fld id="{A1B875C4-A812-4F89-8099-75A1CE789515}" type="datetime1">
              <a:rPr lang="en-US" altLang="en-US"/>
              <a:pPr/>
              <a:t>8/2/2017</a:t>
            </a:fld>
            <a:endParaRPr lang="en-US" altLang="en-US"/>
          </a:p>
        </p:txBody>
      </p:sp>
      <p:sp>
        <p:nvSpPr>
          <p:cNvPr id="5" name="Footer Placeholder 21">
            <a:extLst>
              <a:ext uri="{FF2B5EF4-FFF2-40B4-BE49-F238E27FC236}">
                <a16:creationId xmlns:a16="http://schemas.microsoft.com/office/drawing/2014/main" id="{5CAF2850-8527-48D4-A843-8704979020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EFB1963-D08D-46F8-A742-A6F0433EAC9D}"/>
              </a:ext>
            </a:extLst>
          </p:cNvPr>
          <p:cNvSpPr>
            <a:spLocks noGrp="1"/>
          </p:cNvSpPr>
          <p:nvPr>
            <p:ph type="sldNum" sz="quarter" idx="12"/>
          </p:nvPr>
        </p:nvSpPr>
        <p:spPr/>
        <p:txBody>
          <a:bodyPr/>
          <a:lstStyle>
            <a:lvl1pPr>
              <a:defRPr/>
            </a:lvl1pPr>
          </a:lstStyle>
          <a:p>
            <a:fld id="{1F965E60-7804-471C-8F29-5C4E44943D57}" type="slidenum">
              <a:rPr lang="en-US" altLang="en-US"/>
              <a:pPr/>
              <a:t>‹#›</a:t>
            </a:fld>
            <a:endParaRPr lang="en-US" altLang="en-US"/>
          </a:p>
        </p:txBody>
      </p:sp>
    </p:spTree>
    <p:extLst>
      <p:ext uri="{BB962C8B-B14F-4D97-AF65-F5344CB8AC3E}">
        <p14:creationId xmlns:p14="http://schemas.microsoft.com/office/powerpoint/2010/main" val="328632494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4"/>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7E0681F-8507-4552-8B2A-4ADA85AF63E2}"/>
              </a:ext>
            </a:extLst>
          </p:cNvPr>
          <p:cNvSpPr>
            <a:spLocks noGrp="1"/>
          </p:cNvSpPr>
          <p:nvPr>
            <p:ph type="dt" sz="half" idx="10"/>
          </p:nvPr>
        </p:nvSpPr>
        <p:spPr/>
        <p:txBody>
          <a:bodyPr/>
          <a:lstStyle>
            <a:lvl1pPr>
              <a:defRPr/>
            </a:lvl1pPr>
          </a:lstStyle>
          <a:p>
            <a:fld id="{38989769-CB85-4084-BA82-E0183CAEE850}" type="datetime1">
              <a:rPr lang="en-US" altLang="en-US"/>
              <a:pPr/>
              <a:t>8/2/2017</a:t>
            </a:fld>
            <a:endParaRPr lang="en-US" altLang="en-US"/>
          </a:p>
        </p:txBody>
      </p:sp>
      <p:sp>
        <p:nvSpPr>
          <p:cNvPr id="5" name="Footer Placeholder 21">
            <a:extLst>
              <a:ext uri="{FF2B5EF4-FFF2-40B4-BE49-F238E27FC236}">
                <a16:creationId xmlns:a16="http://schemas.microsoft.com/office/drawing/2014/main" id="{A006E59F-E5CB-45A0-8799-BEAF740D42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F4867BF-0F1C-4A13-A57D-9D5770CE8699}"/>
              </a:ext>
            </a:extLst>
          </p:cNvPr>
          <p:cNvSpPr>
            <a:spLocks noGrp="1"/>
          </p:cNvSpPr>
          <p:nvPr>
            <p:ph type="sldNum" sz="quarter" idx="12"/>
          </p:nvPr>
        </p:nvSpPr>
        <p:spPr/>
        <p:txBody>
          <a:bodyPr/>
          <a:lstStyle>
            <a:lvl1pPr>
              <a:defRPr/>
            </a:lvl1pPr>
          </a:lstStyle>
          <a:p>
            <a:fld id="{A7A0597C-BADF-4C7D-878C-9F9F7863BAE0}" type="slidenum">
              <a:rPr lang="en-US" altLang="en-US"/>
              <a:pPr/>
              <a:t>‹#›</a:t>
            </a:fld>
            <a:endParaRPr lang="en-US" altLang="en-US"/>
          </a:p>
        </p:txBody>
      </p:sp>
    </p:spTree>
    <p:extLst>
      <p:ext uri="{BB962C8B-B14F-4D97-AF65-F5344CB8AC3E}">
        <p14:creationId xmlns:p14="http://schemas.microsoft.com/office/powerpoint/2010/main" val="287741034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EF34C378-0B6B-43DD-8E2F-0EF77C46A4E8}"/>
              </a:ext>
            </a:extLst>
          </p:cNvPr>
          <p:cNvSpPr>
            <a:spLocks noGrp="1" noChangeArrowheads="1"/>
          </p:cNvSpPr>
          <p:nvPr>
            <p:ph type="dt" sz="half" idx="10"/>
          </p:nvPr>
        </p:nvSpPr>
        <p:spPr>
          <a:xfrm>
            <a:off x="1162050" y="4683125"/>
            <a:ext cx="1905000" cy="342900"/>
          </a:xfrm>
        </p:spPr>
        <p:txBody>
          <a:bodyPr/>
          <a:lstStyle>
            <a:lvl1pPr>
              <a:defRPr/>
            </a:lvl1pPr>
          </a:lstStyle>
          <a:p>
            <a:fld id="{79BCE6CF-344B-41E3-A7FA-64F17BDFE0B7}" type="datetime1">
              <a:rPr lang="en-US" altLang="en-US"/>
              <a:pPr/>
              <a:t>8/2/2017</a:t>
            </a:fld>
            <a:endParaRPr lang="en-US" altLang="en-US"/>
          </a:p>
        </p:txBody>
      </p:sp>
      <p:sp>
        <p:nvSpPr>
          <p:cNvPr id="6" name="Rectangle 12">
            <a:extLst>
              <a:ext uri="{FF2B5EF4-FFF2-40B4-BE49-F238E27FC236}">
                <a16:creationId xmlns:a16="http://schemas.microsoft.com/office/drawing/2014/main" id="{E25B0F93-925C-4EFC-B6D5-BEBFCA9B66B5}"/>
              </a:ext>
            </a:extLst>
          </p:cNvPr>
          <p:cNvSpPr>
            <a:spLocks noGrp="1" noChangeArrowheads="1"/>
          </p:cNvSpPr>
          <p:nvPr>
            <p:ph type="ftr" sz="quarter" idx="11"/>
          </p:nvPr>
        </p:nvSpPr>
        <p:spPr>
          <a:xfrm>
            <a:off x="3657600" y="4683125"/>
            <a:ext cx="2895600" cy="342900"/>
          </a:xfrm>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0EC01BE0-0D1A-4FEF-B72B-ED06A8EAC1AA}"/>
              </a:ext>
            </a:extLst>
          </p:cNvPr>
          <p:cNvSpPr>
            <a:spLocks noGrp="1" noChangeArrowheads="1"/>
          </p:cNvSpPr>
          <p:nvPr>
            <p:ph type="sldNum" sz="quarter" idx="12"/>
          </p:nvPr>
        </p:nvSpPr>
        <p:spPr/>
        <p:txBody>
          <a:bodyPr/>
          <a:lstStyle>
            <a:lvl1pPr>
              <a:defRPr/>
            </a:lvl1pPr>
          </a:lstStyle>
          <a:p>
            <a:fld id="{C99C86E7-9F16-4D70-8F92-329B8371C6FA}" type="slidenum">
              <a:rPr lang="en-US" altLang="en-US"/>
              <a:pPr/>
              <a:t>‹#›</a:t>
            </a:fld>
            <a:endParaRPr lang="en-US" altLang="en-US"/>
          </a:p>
        </p:txBody>
      </p:sp>
    </p:spTree>
    <p:extLst>
      <p:ext uri="{BB962C8B-B14F-4D97-AF65-F5344CB8AC3E}">
        <p14:creationId xmlns:p14="http://schemas.microsoft.com/office/powerpoint/2010/main" val="182517062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SmartArt Placeholder 2"/>
          <p:cNvSpPr>
            <a:spLocks noGrp="1"/>
          </p:cNvSpPr>
          <p:nvPr>
            <p:ph type="dgm" idx="1"/>
          </p:nvPr>
        </p:nvSpPr>
        <p:spPr>
          <a:xfrm>
            <a:off x="1182688" y="1513285"/>
            <a:ext cx="7772400" cy="3086100"/>
          </a:xfrm>
        </p:spPr>
        <p:txBody>
          <a:bodyPr/>
          <a:lstStyle/>
          <a:p>
            <a:pPr lvl="0"/>
            <a:endParaRPr lang="en-US" noProof="0"/>
          </a:p>
        </p:txBody>
      </p:sp>
      <p:sp>
        <p:nvSpPr>
          <p:cNvPr id="4" name="Rectangle 11">
            <a:extLst>
              <a:ext uri="{FF2B5EF4-FFF2-40B4-BE49-F238E27FC236}">
                <a16:creationId xmlns:a16="http://schemas.microsoft.com/office/drawing/2014/main" id="{E604B7B8-5F4B-4C0A-9725-16B353923959}"/>
              </a:ext>
            </a:extLst>
          </p:cNvPr>
          <p:cNvSpPr>
            <a:spLocks noGrp="1" noChangeArrowheads="1"/>
          </p:cNvSpPr>
          <p:nvPr>
            <p:ph type="dt" sz="half" idx="10"/>
          </p:nvPr>
        </p:nvSpPr>
        <p:spPr>
          <a:xfrm>
            <a:off x="1162050" y="4683125"/>
            <a:ext cx="1905000" cy="342900"/>
          </a:xfrm>
        </p:spPr>
        <p:txBody>
          <a:bodyPr/>
          <a:lstStyle>
            <a:lvl1pPr>
              <a:defRPr/>
            </a:lvl1pPr>
          </a:lstStyle>
          <a:p>
            <a:fld id="{B8B14B6C-9002-46F0-9B34-DBC4B50BA217}" type="datetime1">
              <a:rPr lang="en-US" altLang="en-US"/>
              <a:pPr/>
              <a:t>8/2/2017</a:t>
            </a:fld>
            <a:endParaRPr lang="en-US" altLang="en-US"/>
          </a:p>
        </p:txBody>
      </p:sp>
      <p:sp>
        <p:nvSpPr>
          <p:cNvPr id="5" name="Rectangle 12">
            <a:extLst>
              <a:ext uri="{FF2B5EF4-FFF2-40B4-BE49-F238E27FC236}">
                <a16:creationId xmlns:a16="http://schemas.microsoft.com/office/drawing/2014/main" id="{237AD49F-394E-4F58-8B96-61C720EDA6EF}"/>
              </a:ext>
            </a:extLst>
          </p:cNvPr>
          <p:cNvSpPr>
            <a:spLocks noGrp="1" noChangeArrowheads="1"/>
          </p:cNvSpPr>
          <p:nvPr>
            <p:ph type="ftr" sz="quarter" idx="11"/>
          </p:nvPr>
        </p:nvSpPr>
        <p:spPr>
          <a:xfrm>
            <a:off x="3657600" y="4683125"/>
            <a:ext cx="2895600" cy="342900"/>
          </a:xfrm>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6F6B3D3-4433-4975-9BFB-6362868589AA}"/>
              </a:ext>
            </a:extLst>
          </p:cNvPr>
          <p:cNvSpPr>
            <a:spLocks noGrp="1" noChangeArrowheads="1"/>
          </p:cNvSpPr>
          <p:nvPr>
            <p:ph type="sldNum" sz="quarter" idx="12"/>
          </p:nvPr>
        </p:nvSpPr>
        <p:spPr/>
        <p:txBody>
          <a:bodyPr/>
          <a:lstStyle>
            <a:lvl1pPr>
              <a:defRPr/>
            </a:lvl1pPr>
          </a:lstStyle>
          <a:p>
            <a:fld id="{50FD99C6-A6BA-4DFE-A2F0-140FB8898176}" type="slidenum">
              <a:rPr lang="en-US" altLang="en-US"/>
              <a:pPr/>
              <a:t>‹#›</a:t>
            </a:fld>
            <a:endParaRPr lang="en-US" altLang="en-US"/>
          </a:p>
        </p:txBody>
      </p:sp>
    </p:spTree>
    <p:extLst>
      <p:ext uri="{BB962C8B-B14F-4D97-AF65-F5344CB8AC3E}">
        <p14:creationId xmlns:p14="http://schemas.microsoft.com/office/powerpoint/2010/main" val="252009193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5"/>
            <a:ext cx="7793037" cy="1096565"/>
          </a:xfrm>
        </p:spPr>
        <p:txBody>
          <a:bodyPr/>
          <a:lstStyle/>
          <a:p>
            <a:r>
              <a:rPr lang="en-US"/>
              <a:t>Click to edit Master title style</a:t>
            </a:r>
          </a:p>
        </p:txBody>
      </p:sp>
      <p:sp>
        <p:nvSpPr>
          <p:cNvPr id="3" name="Text Placeholder 2"/>
          <p:cNvSpPr>
            <a:spLocks noGrp="1"/>
          </p:cNvSpPr>
          <p:nvPr>
            <p:ph type="body" sz="half" idx="1"/>
          </p:nvPr>
        </p:nvSpPr>
        <p:spPr>
          <a:xfrm>
            <a:off x="1182688" y="1513285"/>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1513285"/>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3113485"/>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a:extLst>
              <a:ext uri="{FF2B5EF4-FFF2-40B4-BE49-F238E27FC236}">
                <a16:creationId xmlns:a16="http://schemas.microsoft.com/office/drawing/2014/main" id="{CB009414-5F61-4D5E-9C72-61AB76F45682}"/>
              </a:ext>
            </a:extLst>
          </p:cNvPr>
          <p:cNvSpPr>
            <a:spLocks noGrp="1" noChangeArrowheads="1"/>
          </p:cNvSpPr>
          <p:nvPr>
            <p:ph type="dt" sz="half" idx="10"/>
          </p:nvPr>
        </p:nvSpPr>
        <p:spPr>
          <a:xfrm>
            <a:off x="1162050" y="4683125"/>
            <a:ext cx="1905000" cy="342900"/>
          </a:xfrm>
        </p:spPr>
        <p:txBody>
          <a:bodyPr/>
          <a:lstStyle>
            <a:lvl1pPr>
              <a:defRPr/>
            </a:lvl1pPr>
          </a:lstStyle>
          <a:p>
            <a:fld id="{A6AFA91D-FBE0-4140-A1C4-29A3871569CD}" type="datetime1">
              <a:rPr lang="en-US" altLang="en-US"/>
              <a:pPr/>
              <a:t>8/2/2017</a:t>
            </a:fld>
            <a:endParaRPr lang="en-US" altLang="en-US"/>
          </a:p>
        </p:txBody>
      </p:sp>
      <p:sp>
        <p:nvSpPr>
          <p:cNvPr id="7" name="Rectangle 12">
            <a:extLst>
              <a:ext uri="{FF2B5EF4-FFF2-40B4-BE49-F238E27FC236}">
                <a16:creationId xmlns:a16="http://schemas.microsoft.com/office/drawing/2014/main" id="{7AA6795E-1312-45CF-A7A4-7526019CE17D}"/>
              </a:ext>
            </a:extLst>
          </p:cNvPr>
          <p:cNvSpPr>
            <a:spLocks noGrp="1" noChangeArrowheads="1"/>
          </p:cNvSpPr>
          <p:nvPr>
            <p:ph type="ftr" sz="quarter" idx="11"/>
          </p:nvPr>
        </p:nvSpPr>
        <p:spPr>
          <a:xfrm>
            <a:off x="3657600" y="4683125"/>
            <a:ext cx="2895600" cy="342900"/>
          </a:xfrm>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34A36CE4-FA4F-4BF7-BA11-9BB679219994}"/>
              </a:ext>
            </a:extLst>
          </p:cNvPr>
          <p:cNvSpPr>
            <a:spLocks noGrp="1" noChangeArrowheads="1"/>
          </p:cNvSpPr>
          <p:nvPr>
            <p:ph type="sldNum" sz="quarter" idx="12"/>
          </p:nvPr>
        </p:nvSpPr>
        <p:spPr/>
        <p:txBody>
          <a:bodyPr/>
          <a:lstStyle>
            <a:lvl1pPr>
              <a:defRPr/>
            </a:lvl1pPr>
          </a:lstStyle>
          <a:p>
            <a:fld id="{2EA19FE6-3AE7-4AB2-B454-7E8F6499388D}" type="slidenum">
              <a:rPr lang="en-US" altLang="en-US"/>
              <a:pPr/>
              <a:t>‹#›</a:t>
            </a:fld>
            <a:endParaRPr lang="en-US" altLang="en-US"/>
          </a:p>
        </p:txBody>
      </p:sp>
    </p:spTree>
    <p:extLst>
      <p:ext uri="{BB962C8B-B14F-4D97-AF65-F5344CB8AC3E}">
        <p14:creationId xmlns:p14="http://schemas.microsoft.com/office/powerpoint/2010/main" val="49120724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ction Header &amp; Picture">
    <p:spTree>
      <p:nvGrpSpPr>
        <p:cNvPr id="1" name=""/>
        <p:cNvGrpSpPr/>
        <p:nvPr/>
      </p:nvGrpSpPr>
      <p:grpSpPr>
        <a:xfrm>
          <a:off x="0" y="0"/>
          <a:ext cx="0" cy="0"/>
          <a:chOff x="0" y="0"/>
          <a:chExt cx="0" cy="0"/>
        </a:xfrm>
      </p:grpSpPr>
      <p:sp>
        <p:nvSpPr>
          <p:cNvPr id="2" name="Title 1"/>
          <p:cNvSpPr>
            <a:spLocks noGrp="1"/>
          </p:cNvSpPr>
          <p:nvPr>
            <p:ph type="title"/>
          </p:nvPr>
        </p:nvSpPr>
        <p:spPr>
          <a:xfrm>
            <a:off x="640001" y="876877"/>
            <a:ext cx="4804361" cy="2639342"/>
          </a:xfrm>
        </p:spPr>
        <p:txBody>
          <a:bodyPr anchor="t"/>
          <a:lstStyle>
            <a:lvl1pPr algn="l">
              <a:defRPr sz="4000" b="1" cap="all"/>
            </a:lvl1pPr>
          </a:lstStyle>
          <a:p>
            <a:r>
              <a:rPr lang="en-US" dirty="0"/>
              <a:t>Click to edit Master title style</a:t>
            </a:r>
          </a:p>
        </p:txBody>
      </p:sp>
      <p:sp>
        <p:nvSpPr>
          <p:cNvPr id="5" name="Picture Placeholder 4"/>
          <p:cNvSpPr>
            <a:spLocks noGrp="1"/>
          </p:cNvSpPr>
          <p:nvPr>
            <p:ph type="pic" sz="quarter" idx="13"/>
          </p:nvPr>
        </p:nvSpPr>
        <p:spPr>
          <a:xfrm>
            <a:off x="5644264" y="876876"/>
            <a:ext cx="3280728" cy="2639343"/>
          </a:xfrm>
        </p:spPr>
        <p:txBody>
          <a:bodyPr/>
          <a:lstStyle/>
          <a:p>
            <a:pPr lvl="0"/>
            <a:r>
              <a:rPr lang="en-US" noProof="0"/>
              <a:t>Drag picture to placeholder or click icon to add</a:t>
            </a:r>
          </a:p>
        </p:txBody>
      </p:sp>
      <p:sp>
        <p:nvSpPr>
          <p:cNvPr id="4" name="Slide Number Placeholder 5">
            <a:extLst>
              <a:ext uri="{FF2B5EF4-FFF2-40B4-BE49-F238E27FC236}">
                <a16:creationId xmlns:a16="http://schemas.microsoft.com/office/drawing/2014/main" id="{B558552B-4110-405B-9AF5-0F283385D981}"/>
              </a:ext>
            </a:extLst>
          </p:cNvPr>
          <p:cNvSpPr>
            <a:spLocks noGrp="1"/>
          </p:cNvSpPr>
          <p:nvPr>
            <p:ph type="sldNum" sz="quarter" idx="14"/>
          </p:nvPr>
        </p:nvSpPr>
        <p:spPr/>
        <p:txBody>
          <a:bodyPr/>
          <a:lstStyle>
            <a:lvl1pPr>
              <a:defRPr/>
            </a:lvl1pPr>
          </a:lstStyle>
          <a:p>
            <a:fld id="{9C3536F3-E7A2-4252-8E67-950421D628D0}" type="slidenum">
              <a:rPr lang="en-US" altLang="en-US"/>
              <a:pPr/>
              <a:t>‹#›</a:t>
            </a:fld>
            <a:endParaRPr lang="en-US" altLang="en-US"/>
          </a:p>
        </p:txBody>
      </p:sp>
    </p:spTree>
    <p:extLst>
      <p:ext uri="{BB962C8B-B14F-4D97-AF65-F5344CB8AC3E}">
        <p14:creationId xmlns:p14="http://schemas.microsoft.com/office/powerpoint/2010/main" val="401551495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658557"/>
            <a:ext cx="8229600" cy="3747908"/>
          </a:xfrm>
        </p:spPr>
        <p:txBody>
          <a:bodyPr/>
          <a:lstStyle>
            <a:lvl1pPr marL="0" indent="0">
              <a:buNone/>
              <a:defRPr/>
            </a:lvl1pPr>
            <a:lvl2pPr marL="742950" indent="-285750">
              <a:buSzPct val="100000"/>
              <a:buFont typeface="Arial"/>
              <a:buChar char="•"/>
              <a:defRPr/>
            </a:lvl2pPr>
            <a:lvl3pPr marL="1143000" indent="-228600">
              <a:buSzPct val="60000"/>
              <a:buFont typeface="Courier New"/>
              <a:buChar char="o"/>
              <a:defRPr/>
            </a:lvl3pPr>
            <a:lvl4pPr marL="1600200" indent="-228600">
              <a:buSzPct val="90000"/>
              <a:buFont typeface="Arial"/>
              <a:buChar char="•"/>
              <a:defRPr/>
            </a:lvl4pPr>
            <a:lvl5pPr marL="2057400" indent="-228600">
              <a:buSzPct val="56000"/>
              <a:buFont typeface="Courier New"/>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75E08BB-10CC-4581-BB9C-22305FE3623C}"/>
              </a:ext>
            </a:extLst>
          </p:cNvPr>
          <p:cNvSpPr>
            <a:spLocks noGrp="1"/>
          </p:cNvSpPr>
          <p:nvPr>
            <p:ph type="sldNum" sz="quarter" idx="10"/>
          </p:nvPr>
        </p:nvSpPr>
        <p:spPr/>
        <p:txBody>
          <a:bodyPr/>
          <a:lstStyle>
            <a:lvl1pPr>
              <a:defRPr/>
            </a:lvl1pPr>
          </a:lstStyle>
          <a:p>
            <a:fld id="{1A802951-431F-46EA-BA45-7C101F69C64B}" type="slidenum">
              <a:rPr lang="en-US" altLang="en-US"/>
              <a:pPr/>
              <a:t>‹#›</a:t>
            </a:fld>
            <a:endParaRPr lang="en-US" altLang="en-US"/>
          </a:p>
        </p:txBody>
      </p:sp>
    </p:spTree>
    <p:extLst>
      <p:ext uri="{BB962C8B-B14F-4D97-AF65-F5344CB8AC3E}">
        <p14:creationId xmlns:p14="http://schemas.microsoft.com/office/powerpoint/2010/main" val="119453009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01" y="1686754"/>
            <a:ext cx="7959712"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0001" y="2708311"/>
            <a:ext cx="7959712"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3697DBB1-4485-412E-92E7-6E57C8437139}"/>
              </a:ext>
            </a:extLst>
          </p:cNvPr>
          <p:cNvSpPr>
            <a:spLocks noGrp="1"/>
          </p:cNvSpPr>
          <p:nvPr>
            <p:ph type="sldNum" sz="quarter" idx="10"/>
          </p:nvPr>
        </p:nvSpPr>
        <p:spPr/>
        <p:txBody>
          <a:bodyPr/>
          <a:lstStyle>
            <a:lvl1pPr>
              <a:defRPr/>
            </a:lvl1pPr>
          </a:lstStyle>
          <a:p>
            <a:fld id="{B77B31F6-0F77-472E-8BF6-BBD3A03A2C4E}" type="slidenum">
              <a:rPr lang="en-US" altLang="en-US"/>
              <a:pPr/>
              <a:t>‹#›</a:t>
            </a:fld>
            <a:endParaRPr lang="en-US" altLang="en-US"/>
          </a:p>
        </p:txBody>
      </p:sp>
    </p:spTree>
    <p:extLst>
      <p:ext uri="{BB962C8B-B14F-4D97-AF65-F5344CB8AC3E}">
        <p14:creationId xmlns:p14="http://schemas.microsoft.com/office/powerpoint/2010/main" val="17765202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0003" y="876877"/>
            <a:ext cx="4804361" cy="2639342"/>
          </a:xfrm>
        </p:spPr>
        <p:txBody>
          <a:bodyPr anchor="t"/>
          <a:lstStyle>
            <a:lvl1pPr algn="l">
              <a:defRPr sz="4000" b="1" cap="all"/>
            </a:lvl1pPr>
          </a:lstStyle>
          <a:p>
            <a:r>
              <a:rPr lang="en-US"/>
              <a:t>Click to edit Master title style</a:t>
            </a:r>
            <a:endParaRPr lang="en-US" dirty="0"/>
          </a:p>
        </p:txBody>
      </p:sp>
      <p:sp>
        <p:nvSpPr>
          <p:cNvPr id="5" name="Picture Placeholder 4"/>
          <p:cNvSpPr>
            <a:spLocks noGrp="1"/>
          </p:cNvSpPr>
          <p:nvPr>
            <p:ph type="pic" sz="quarter" idx="13"/>
          </p:nvPr>
        </p:nvSpPr>
        <p:spPr>
          <a:xfrm>
            <a:off x="5644264" y="876877"/>
            <a:ext cx="3280728" cy="2639343"/>
          </a:xfrm>
        </p:spPr>
        <p:txBody>
          <a:bodyPr rtlCol="0">
            <a:normAutofit/>
          </a:bodyPr>
          <a:lstStyle/>
          <a:p>
            <a:pPr lvl="0"/>
            <a:r>
              <a:rPr lang="en-US" noProof="0"/>
              <a:t>Drag picture to placeholder or click icon to add</a:t>
            </a:r>
          </a:p>
        </p:txBody>
      </p:sp>
      <p:sp>
        <p:nvSpPr>
          <p:cNvPr id="4" name="Slide Number Placeholder 5">
            <a:extLst>
              <a:ext uri="{FF2B5EF4-FFF2-40B4-BE49-F238E27FC236}">
                <a16:creationId xmlns:a16="http://schemas.microsoft.com/office/drawing/2014/main" id="{E542A61D-E3F5-499B-A530-94B07AF31A3E}"/>
              </a:ext>
            </a:extLst>
          </p:cNvPr>
          <p:cNvSpPr>
            <a:spLocks noGrp="1"/>
          </p:cNvSpPr>
          <p:nvPr>
            <p:ph type="sldNum" sz="quarter" idx="14"/>
          </p:nvPr>
        </p:nvSpPr>
        <p:spPr/>
        <p:txBody>
          <a:bodyPr/>
          <a:lstStyle>
            <a:lvl1pPr>
              <a:defRPr/>
            </a:lvl1pPr>
          </a:lstStyle>
          <a:p>
            <a:fld id="{9C2FFA0A-A22E-48EE-B81B-AAEBEA4A74B6}" type="slidenum">
              <a:rPr lang="en-US" altLang="en-US"/>
              <a:pPr/>
              <a:t>‹#›</a:t>
            </a:fld>
            <a:endParaRPr lang="en-US" altLang="en-US"/>
          </a:p>
        </p:txBody>
      </p:sp>
    </p:spTree>
    <p:extLst>
      <p:ext uri="{BB962C8B-B14F-4D97-AF65-F5344CB8AC3E}">
        <p14:creationId xmlns:p14="http://schemas.microsoft.com/office/powerpoint/2010/main" val="354634441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735473"/>
            <a:ext cx="4038600" cy="3380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35473"/>
            <a:ext cx="4038600" cy="3380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FFBEED3-B440-4204-A4DE-8FB014BE6D6C}"/>
              </a:ext>
            </a:extLst>
          </p:cNvPr>
          <p:cNvSpPr>
            <a:spLocks noGrp="1"/>
          </p:cNvSpPr>
          <p:nvPr>
            <p:ph type="sldNum" sz="quarter" idx="10"/>
          </p:nvPr>
        </p:nvSpPr>
        <p:spPr/>
        <p:txBody>
          <a:bodyPr/>
          <a:lstStyle>
            <a:lvl1pPr>
              <a:defRPr/>
            </a:lvl1pPr>
          </a:lstStyle>
          <a:p>
            <a:fld id="{2783B20B-EF8F-4F5D-B9FF-AF61E54FA967}" type="slidenum">
              <a:rPr lang="en-US" altLang="en-US"/>
              <a:pPr/>
              <a:t>‹#›</a:t>
            </a:fld>
            <a:endParaRPr lang="en-US" altLang="en-US"/>
          </a:p>
        </p:txBody>
      </p:sp>
    </p:spTree>
    <p:extLst>
      <p:ext uri="{BB962C8B-B14F-4D97-AF65-F5344CB8AC3E}">
        <p14:creationId xmlns:p14="http://schemas.microsoft.com/office/powerpoint/2010/main" val="363707164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379"/>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2" y="1034875"/>
            <a:ext cx="8229601"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3069091"/>
            <a:ext cx="2572182" cy="1313852"/>
          </a:xfrm>
        </p:spPr>
        <p:txBody>
          <a:bodyPr rtlCol="0">
            <a:normAutofit/>
          </a:bodyPr>
          <a:lstStyle/>
          <a:p>
            <a:pPr lvl="0"/>
            <a:r>
              <a:rPr lang="en-US" noProof="0"/>
              <a:t>Drag picture to placeholder or click icon to add</a:t>
            </a:r>
          </a:p>
        </p:txBody>
      </p:sp>
      <p:sp>
        <p:nvSpPr>
          <p:cNvPr id="5" name="Slide Number Placeholder 5">
            <a:extLst>
              <a:ext uri="{FF2B5EF4-FFF2-40B4-BE49-F238E27FC236}">
                <a16:creationId xmlns:a16="http://schemas.microsoft.com/office/drawing/2014/main" id="{5BB9B7A5-D304-461D-B0BD-C805B226BAF3}"/>
              </a:ext>
            </a:extLst>
          </p:cNvPr>
          <p:cNvSpPr>
            <a:spLocks noGrp="1"/>
          </p:cNvSpPr>
          <p:nvPr>
            <p:ph type="sldNum" sz="quarter" idx="14"/>
          </p:nvPr>
        </p:nvSpPr>
        <p:spPr/>
        <p:txBody>
          <a:bodyPr/>
          <a:lstStyle>
            <a:lvl1pPr>
              <a:defRPr/>
            </a:lvl1pPr>
          </a:lstStyle>
          <a:p>
            <a:fld id="{1FAFA6A6-1CB5-4D62-B5A0-6CC9FAB9DD79}" type="slidenum">
              <a:rPr lang="en-US" altLang="en-US"/>
              <a:pPr/>
              <a:t>‹#›</a:t>
            </a:fld>
            <a:endParaRPr lang="en-US" altLang="en-US"/>
          </a:p>
        </p:txBody>
      </p:sp>
    </p:spTree>
    <p:extLst>
      <p:ext uri="{BB962C8B-B14F-4D97-AF65-F5344CB8AC3E}">
        <p14:creationId xmlns:p14="http://schemas.microsoft.com/office/powerpoint/2010/main" val="51938587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99"/>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633" y="1105433"/>
            <a:ext cx="5657419"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3139651"/>
            <a:ext cx="2572182" cy="1313852"/>
          </a:xfrm>
        </p:spPr>
        <p:txBody>
          <a:bodyPr rtlCol="0">
            <a:normAutofit/>
          </a:bodyPr>
          <a:lstStyle/>
          <a:p>
            <a:pPr lvl="0"/>
            <a:r>
              <a:rPr lang="en-US" noProof="0"/>
              <a:t>Drag picture to placeholder or click icon to add</a:t>
            </a:r>
          </a:p>
        </p:txBody>
      </p:sp>
      <p:sp>
        <p:nvSpPr>
          <p:cNvPr id="5" name="Picture Placeholder 4"/>
          <p:cNvSpPr>
            <a:spLocks noGrp="1"/>
          </p:cNvSpPr>
          <p:nvPr>
            <p:ph type="pic" sz="quarter" idx="14"/>
          </p:nvPr>
        </p:nvSpPr>
        <p:spPr>
          <a:xfrm>
            <a:off x="6114618" y="1105433"/>
            <a:ext cx="2571750" cy="1325361"/>
          </a:xfrm>
        </p:spPr>
        <p:txBody>
          <a:bodyPr rtlCol="0">
            <a:normAutofit/>
          </a:bodyPr>
          <a:lstStyle/>
          <a:p>
            <a:pPr lvl="0"/>
            <a:r>
              <a:rPr lang="en-US" noProof="0"/>
              <a:t>Drag picture to placeholder or click icon to add</a:t>
            </a:r>
          </a:p>
        </p:txBody>
      </p:sp>
      <p:sp>
        <p:nvSpPr>
          <p:cNvPr id="6" name="Slide Number Placeholder 5">
            <a:extLst>
              <a:ext uri="{FF2B5EF4-FFF2-40B4-BE49-F238E27FC236}">
                <a16:creationId xmlns:a16="http://schemas.microsoft.com/office/drawing/2014/main" id="{A7D78B69-E72E-4D9A-8C52-6FA2D5859478}"/>
              </a:ext>
            </a:extLst>
          </p:cNvPr>
          <p:cNvSpPr>
            <a:spLocks noGrp="1"/>
          </p:cNvSpPr>
          <p:nvPr>
            <p:ph type="sldNum" sz="quarter" idx="15"/>
          </p:nvPr>
        </p:nvSpPr>
        <p:spPr/>
        <p:txBody>
          <a:bodyPr/>
          <a:lstStyle>
            <a:lvl1pPr>
              <a:defRPr/>
            </a:lvl1pPr>
          </a:lstStyle>
          <a:p>
            <a:fld id="{C3E59C9D-7C2F-4CB9-BF66-BFB7D0641273}" type="slidenum">
              <a:rPr lang="en-US" altLang="en-US"/>
              <a:pPr/>
              <a:t>‹#›</a:t>
            </a:fld>
            <a:endParaRPr lang="en-US" altLang="en-US"/>
          </a:p>
        </p:txBody>
      </p:sp>
    </p:spTree>
    <p:extLst>
      <p:ext uri="{BB962C8B-B14F-4D97-AF65-F5344CB8AC3E}">
        <p14:creationId xmlns:p14="http://schemas.microsoft.com/office/powerpoint/2010/main" val="242534995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40"/>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1" y="1063231"/>
            <a:ext cx="8229601" cy="33480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6114618" y="957391"/>
            <a:ext cx="2572182" cy="1313852"/>
          </a:xfrm>
        </p:spPr>
        <p:txBody>
          <a:bodyPr rtlCol="0">
            <a:normAutofit/>
          </a:bodyPr>
          <a:lstStyle/>
          <a:p>
            <a:pPr lvl="0"/>
            <a:r>
              <a:rPr lang="en-US" noProof="0"/>
              <a:t>Drag picture to placeholder or click icon to add</a:t>
            </a:r>
          </a:p>
        </p:txBody>
      </p:sp>
      <p:sp>
        <p:nvSpPr>
          <p:cNvPr id="5" name="Slide Number Placeholder 5">
            <a:extLst>
              <a:ext uri="{FF2B5EF4-FFF2-40B4-BE49-F238E27FC236}">
                <a16:creationId xmlns:a16="http://schemas.microsoft.com/office/drawing/2014/main" id="{EF63BA4E-18CC-4596-8FA1-71E881B926D6}"/>
              </a:ext>
            </a:extLst>
          </p:cNvPr>
          <p:cNvSpPr>
            <a:spLocks noGrp="1"/>
          </p:cNvSpPr>
          <p:nvPr>
            <p:ph type="sldNum" sz="quarter" idx="14"/>
          </p:nvPr>
        </p:nvSpPr>
        <p:spPr/>
        <p:txBody>
          <a:bodyPr/>
          <a:lstStyle>
            <a:lvl1pPr>
              <a:defRPr/>
            </a:lvl1pPr>
          </a:lstStyle>
          <a:p>
            <a:fld id="{33E0A209-1D3E-45A7-9C43-A6B8D0C614F3}" type="slidenum">
              <a:rPr lang="en-US" altLang="en-US"/>
              <a:pPr/>
              <a:t>‹#›</a:t>
            </a:fld>
            <a:endParaRPr lang="en-US" altLang="en-US"/>
          </a:p>
        </p:txBody>
      </p:sp>
    </p:spTree>
    <p:extLst>
      <p:ext uri="{BB962C8B-B14F-4D97-AF65-F5344CB8AC3E}">
        <p14:creationId xmlns:p14="http://schemas.microsoft.com/office/powerpoint/2010/main" val="343405451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C00F83A2-CA1E-4265-98BC-6D7D329C9252}"/>
              </a:ext>
            </a:extLst>
          </p:cNvPr>
          <p:cNvSpPr>
            <a:spLocks/>
          </p:cNvSpPr>
          <p:nvPr/>
        </p:nvSpPr>
        <p:spPr bwMode="auto">
          <a:xfrm>
            <a:off x="500063" y="4216400"/>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027" name="Freeform 11">
            <a:extLst>
              <a:ext uri="{FF2B5EF4-FFF2-40B4-BE49-F238E27FC236}">
                <a16:creationId xmlns:a16="http://schemas.microsoft.com/office/drawing/2014/main" id="{496E50C3-AE5E-409D-9544-50E75D69F06C}"/>
              </a:ext>
            </a:extLst>
          </p:cNvPr>
          <p:cNvSpPr>
            <a:spLocks/>
          </p:cNvSpPr>
          <p:nvPr/>
        </p:nvSpPr>
        <p:spPr bwMode="auto">
          <a:xfrm>
            <a:off x="485775" y="4210050"/>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Right Triangle 8">
            <a:extLst>
              <a:ext uri="{FF2B5EF4-FFF2-40B4-BE49-F238E27FC236}">
                <a16:creationId xmlns:a16="http://schemas.microsoft.com/office/drawing/2014/main" id="{6C295BC4-4A12-488C-988B-05B59367ED4C}"/>
              </a:ext>
            </a:extLst>
          </p:cNvPr>
          <p:cNvSpPr>
            <a:spLocks/>
          </p:cNvSpPr>
          <p:nvPr/>
        </p:nvSpPr>
        <p:spPr bwMode="auto">
          <a:xfrm>
            <a:off x="-6042" y="406263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1" name="Title Placeholder 1">
            <a:extLst>
              <a:ext uri="{FF2B5EF4-FFF2-40B4-BE49-F238E27FC236}">
                <a16:creationId xmlns:a16="http://schemas.microsoft.com/office/drawing/2014/main" id="{7144AB35-F645-4225-A718-9EF95353D3B3}"/>
              </a:ext>
            </a:extLst>
          </p:cNvPr>
          <p:cNvSpPr>
            <a:spLocks noGrp="1"/>
          </p:cNvSpPr>
          <p:nvPr>
            <p:ph type="title"/>
          </p:nvPr>
        </p:nvSpPr>
        <p:spPr bwMode="auto">
          <a:xfrm>
            <a:off x="457200" y="41275"/>
            <a:ext cx="82296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Text Placeholder 2">
            <a:extLst>
              <a:ext uri="{FF2B5EF4-FFF2-40B4-BE49-F238E27FC236}">
                <a16:creationId xmlns:a16="http://schemas.microsoft.com/office/drawing/2014/main" id="{BF2610DF-09F9-47B0-9F7B-5EB052955578}"/>
              </a:ext>
            </a:extLst>
          </p:cNvPr>
          <p:cNvSpPr>
            <a:spLocks noGrp="1"/>
          </p:cNvSpPr>
          <p:nvPr>
            <p:ph type="body" idx="1"/>
          </p:nvPr>
        </p:nvSpPr>
        <p:spPr bwMode="auto">
          <a:xfrm>
            <a:off x="457200" y="669925"/>
            <a:ext cx="82296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68EBD02-EF14-4359-9CF6-C1AC813833C2}"/>
              </a:ext>
            </a:extLst>
          </p:cNvPr>
          <p:cNvSpPr>
            <a:spLocks noGrp="1"/>
          </p:cNvSpPr>
          <p:nvPr>
            <p:ph type="sldNum" sz="quarter" idx="4"/>
          </p:nvPr>
        </p:nvSpPr>
        <p:spPr>
          <a:xfrm>
            <a:off x="8382000" y="4781550"/>
            <a:ext cx="698500" cy="29527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2E160D72-34F5-440B-8985-671BB1DF1AA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056" r:id="rId1"/>
    <p:sldLayoutId id="2147486044" r:id="rId2"/>
    <p:sldLayoutId id="2147486045" r:id="rId3"/>
    <p:sldLayoutId id="2147486046" r:id="rId4"/>
    <p:sldLayoutId id="2147486047" r:id="rId5"/>
    <p:sldLayoutId id="2147486048" r:id="rId6"/>
    <p:sldLayoutId id="2147486049" r:id="rId7"/>
    <p:sldLayoutId id="2147486050" r:id="rId8"/>
    <p:sldLayoutId id="2147486051" r:id="rId9"/>
    <p:sldLayoutId id="2147486057" r:id="rId10"/>
    <p:sldLayoutId id="2147486058" r:id="rId11"/>
    <p:sldLayoutId id="2147486059" r:id="rId12"/>
    <p:sldLayoutId id="2147486060" r:id="rId13"/>
  </p:sldLayoutIdLst>
  <p:transition spd="med">
    <p:fade/>
  </p:transition>
  <p:hf hdr="0" ftr="0" dt="0"/>
  <p:txStyles>
    <p:titleStyle>
      <a:lvl1pPr algn="l" defTabSz="457200" rtl="0" eaLnBrk="0" fontAlgn="base" hangingPunct="0">
        <a:spcBef>
          <a:spcPct val="0"/>
        </a:spcBef>
        <a:spcAft>
          <a:spcPct val="0"/>
        </a:spcAft>
        <a:defRPr sz="3600" kern="1200">
          <a:solidFill>
            <a:schemeClr val="tx1"/>
          </a:solidFill>
          <a:latin typeface="Copperplate"/>
          <a:ea typeface="MS PGothic" panose="020B0600070205080204" pitchFamily="34" charset="-128"/>
          <a:cs typeface="Copperplate"/>
        </a:defRPr>
      </a:lvl1pPr>
      <a:lvl2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2pPr>
      <a:lvl3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3pPr>
      <a:lvl4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4pPr>
      <a:lvl5pPr algn="l" defTabSz="457200" rtl="0" eaLnBrk="0" fontAlgn="base" hangingPunct="0">
        <a:spcBef>
          <a:spcPct val="0"/>
        </a:spcBef>
        <a:spcAft>
          <a:spcPct val="0"/>
        </a:spcAft>
        <a:defRPr sz="3600">
          <a:solidFill>
            <a:schemeClr val="tx1"/>
          </a:solidFill>
          <a:latin typeface="Copperplate" charset="0"/>
          <a:ea typeface="MS PGothic" panose="020B0600070205080204" pitchFamily="34" charset="-128"/>
        </a:defRPr>
      </a:lvl5pPr>
      <a:lvl6pPr marL="457200" algn="l" defTabSz="457200" rtl="0" fontAlgn="base">
        <a:spcBef>
          <a:spcPct val="0"/>
        </a:spcBef>
        <a:spcAft>
          <a:spcPct val="0"/>
        </a:spcAft>
        <a:defRPr sz="3600">
          <a:solidFill>
            <a:schemeClr val="tx1"/>
          </a:solidFill>
          <a:latin typeface="Copperplate" charset="0"/>
          <a:ea typeface="ＭＳ Ｐゴシック" charset="0"/>
        </a:defRPr>
      </a:lvl6pPr>
      <a:lvl7pPr marL="914400" algn="l" defTabSz="457200" rtl="0" fontAlgn="base">
        <a:spcBef>
          <a:spcPct val="0"/>
        </a:spcBef>
        <a:spcAft>
          <a:spcPct val="0"/>
        </a:spcAft>
        <a:defRPr sz="3600">
          <a:solidFill>
            <a:schemeClr val="tx1"/>
          </a:solidFill>
          <a:latin typeface="Copperplate" charset="0"/>
          <a:ea typeface="ＭＳ Ｐゴシック" charset="0"/>
        </a:defRPr>
      </a:lvl7pPr>
      <a:lvl8pPr marL="1371600" algn="l" defTabSz="457200" rtl="0" fontAlgn="base">
        <a:spcBef>
          <a:spcPct val="0"/>
        </a:spcBef>
        <a:spcAft>
          <a:spcPct val="0"/>
        </a:spcAft>
        <a:defRPr sz="3600">
          <a:solidFill>
            <a:schemeClr val="tx1"/>
          </a:solidFill>
          <a:latin typeface="Copperplate" charset="0"/>
          <a:ea typeface="ＭＳ Ｐゴシック" charset="0"/>
        </a:defRPr>
      </a:lvl8pPr>
      <a:lvl9pPr marL="1828800" algn="l" defTabSz="457200" rtl="0" fontAlgn="base">
        <a:spcBef>
          <a:spcPct val="0"/>
        </a:spcBef>
        <a:spcAft>
          <a:spcPct val="0"/>
        </a:spcAft>
        <a:defRPr sz="3600">
          <a:solidFill>
            <a:schemeClr val="tx1"/>
          </a:solidFill>
          <a:latin typeface="Copperplat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Arial"/>
        </a:defRPr>
      </a:lvl1pPr>
      <a:lvl2pPr marL="742950" indent="-285750" algn="l" defTabSz="457200" rtl="0" eaLnBrk="0" fontAlgn="base" hangingPunct="0">
        <a:spcBef>
          <a:spcPct val="20000"/>
        </a:spcBef>
        <a:spcAft>
          <a:spcPct val="0"/>
        </a:spcAft>
        <a:buSzPct val="50000"/>
        <a:buFont typeface="Courier New" panose="02070309020205020404" pitchFamily="49" charset="0"/>
        <a:buChar char="o"/>
        <a:defRPr sz="2000" kern="1200">
          <a:solidFill>
            <a:schemeClr val="tx1"/>
          </a:solidFill>
          <a:latin typeface="Arial"/>
          <a:ea typeface="MS PGothic" panose="020B0600070205080204"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S PGothic" panose="020B0600070205080204" pitchFamily="34" charset="-128"/>
          <a:cs typeface="Arial"/>
        </a:defRPr>
      </a:lvl3pPr>
      <a:lvl4pPr marL="1600200" indent="-228600" algn="l" defTabSz="457200" rtl="0" eaLnBrk="0" fontAlgn="base" hangingPunct="0">
        <a:spcBef>
          <a:spcPct val="20000"/>
        </a:spcBef>
        <a:spcAft>
          <a:spcPct val="0"/>
        </a:spcAft>
        <a:buSzPct val="50000"/>
        <a:buFont typeface="Courier New" panose="02070309020205020404" pitchFamily="49" charset="0"/>
        <a:buChar char="o"/>
        <a:defRPr sz="1600" kern="1200">
          <a:solidFill>
            <a:schemeClr val="tx1"/>
          </a:solidFill>
          <a:latin typeface="Arial"/>
          <a:ea typeface="MS PGothic" panose="020B0600070205080204" pitchFamily="3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S PGothic" panose="020B0600070205080204"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E4470C8-F47C-429A-AAC0-4F4AD15C44B7}"/>
              </a:ext>
            </a:extLst>
          </p:cNvPr>
          <p:cNvSpPr>
            <a:spLocks/>
          </p:cNvSpPr>
          <p:nvPr/>
        </p:nvSpPr>
        <p:spPr bwMode="auto">
          <a:xfrm>
            <a:off x="500063" y="4459288"/>
            <a:ext cx="4940300" cy="69056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5363" name="Freeform 11">
            <a:extLst>
              <a:ext uri="{FF2B5EF4-FFF2-40B4-BE49-F238E27FC236}">
                <a16:creationId xmlns:a16="http://schemas.microsoft.com/office/drawing/2014/main" id="{AE543430-4A24-4396-AC46-F77BDC8A7A0B}"/>
              </a:ext>
            </a:extLst>
          </p:cNvPr>
          <p:cNvSpPr>
            <a:spLocks/>
          </p:cNvSpPr>
          <p:nvPr/>
        </p:nvSpPr>
        <p:spPr bwMode="auto">
          <a:xfrm>
            <a:off x="485775" y="4454525"/>
            <a:ext cx="3690938" cy="700088"/>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id="{9C13D1DD-CF80-4675-B61D-8BA365EA7117}"/>
              </a:ext>
            </a:extLst>
          </p:cNvPr>
          <p:cNvSpPr>
            <a:spLocks/>
          </p:cNvSpPr>
          <p:nvPr/>
        </p:nvSpPr>
        <p:spPr bwMode="auto">
          <a:xfrm>
            <a:off x="-6042" y="4343441"/>
            <a:ext cx="3402314" cy="810651"/>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Connector 14">
            <a:extLst>
              <a:ext uri="{FF2B5EF4-FFF2-40B4-BE49-F238E27FC236}">
                <a16:creationId xmlns:a16="http://schemas.microsoft.com/office/drawing/2014/main" id="{1A066776-9232-4CAA-89A3-DE4A65656C29}"/>
              </a:ext>
            </a:extLst>
          </p:cNvPr>
          <p:cNvCxnSpPr/>
          <p:nvPr/>
        </p:nvCxnSpPr>
        <p:spPr>
          <a:xfrm>
            <a:off x="-9237" y="4340807"/>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6B97DACC-57CD-4DA8-9202-55495CA75718}"/>
              </a:ext>
            </a:extLst>
          </p:cNvPr>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5369" name="Text Placeholder 29">
            <a:extLst>
              <a:ext uri="{FF2B5EF4-FFF2-40B4-BE49-F238E27FC236}">
                <a16:creationId xmlns:a16="http://schemas.microsoft.com/office/drawing/2014/main" id="{7A9683C4-DCE5-4C58-B764-BD8DDA912AEA}"/>
              </a:ext>
            </a:extLst>
          </p:cNvPr>
          <p:cNvSpPr>
            <a:spLocks noGrp="1"/>
          </p:cNvSpPr>
          <p:nvPr>
            <p:ph type="body" idx="1"/>
          </p:nvPr>
        </p:nvSpPr>
        <p:spPr bwMode="auto">
          <a:xfrm>
            <a:off x="457200" y="11112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A01E442B-9EE9-4CE2-8696-BC6B010D2E7B}"/>
              </a:ext>
            </a:extLst>
          </p:cNvPr>
          <p:cNvSpPr>
            <a:spLocks noGrp="1"/>
          </p:cNvSpPr>
          <p:nvPr>
            <p:ph type="dt" sz="half" idx="2"/>
          </p:nvPr>
        </p:nvSpPr>
        <p:spPr>
          <a:xfrm>
            <a:off x="6727825" y="4806950"/>
            <a:ext cx="1919288" cy="273050"/>
          </a:xfrm>
          <a:prstGeom prst="rect">
            <a:avLst/>
          </a:prstGeom>
        </p:spPr>
        <p:txBody>
          <a:bodyPr vert="horz" wrap="square" lIns="91440" tIns="45720" rIns="91440" bIns="45720" numCol="1" anchor="b" anchorCtr="0" compatLnSpc="1">
            <a:prstTxWarp prst="textNoShape">
              <a:avLst/>
            </a:prstTxWarp>
          </a:bodyPr>
          <a:lstStyle>
            <a:lvl1pPr>
              <a:defRPr sz="1000">
                <a:latin typeface="Lucida Sans Unicode" panose="020B0602030504020204" pitchFamily="34" charset="0"/>
              </a:defRPr>
            </a:lvl1pPr>
          </a:lstStyle>
          <a:p>
            <a:fld id="{502FDDCC-DF40-4519-A0FB-348ED02649D8}" type="datetime1">
              <a:rPr lang="en-US" altLang="en-US"/>
              <a:pPr/>
              <a:t>8/2/2017</a:t>
            </a:fld>
            <a:endParaRPr lang="en-US" altLang="en-US"/>
          </a:p>
        </p:txBody>
      </p:sp>
      <p:sp>
        <p:nvSpPr>
          <p:cNvPr id="22" name="Footer Placeholder 21">
            <a:extLst>
              <a:ext uri="{FF2B5EF4-FFF2-40B4-BE49-F238E27FC236}">
                <a16:creationId xmlns:a16="http://schemas.microsoft.com/office/drawing/2014/main" id="{CFFA7B32-2BD6-4A2B-8879-9C3E5257AFDF}"/>
              </a:ext>
            </a:extLst>
          </p:cNvPr>
          <p:cNvSpPr>
            <a:spLocks noGrp="1"/>
          </p:cNvSpPr>
          <p:nvPr>
            <p:ph type="ftr" sz="quarter" idx="3"/>
          </p:nvPr>
        </p:nvSpPr>
        <p:spPr>
          <a:xfrm>
            <a:off x="4379913" y="4806950"/>
            <a:ext cx="2351087" cy="273050"/>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3C69AC31-2484-46C2-A503-63B126204335}"/>
              </a:ext>
            </a:extLst>
          </p:cNvPr>
          <p:cNvSpPr>
            <a:spLocks noGrp="1"/>
          </p:cNvSpPr>
          <p:nvPr>
            <p:ph type="sldNum" sz="quarter" idx="4"/>
          </p:nvPr>
        </p:nvSpPr>
        <p:spPr>
          <a:xfrm>
            <a:off x="8647113" y="4806950"/>
            <a:ext cx="366712" cy="273050"/>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DABE8B84-54D5-42EE-A519-87B71BD7F35E}" type="slidenum">
              <a:rPr lang="en-US" altLang="en-US"/>
              <a:pPr/>
              <a:t>‹#›</a:t>
            </a:fld>
            <a:endParaRPr lang="en-US" altLang="en-US"/>
          </a:p>
        </p:txBody>
      </p:sp>
      <p:sp>
        <p:nvSpPr>
          <p:cNvPr id="11" name="Freeform 10">
            <a:extLst>
              <a:ext uri="{FF2B5EF4-FFF2-40B4-BE49-F238E27FC236}">
                <a16:creationId xmlns:a16="http://schemas.microsoft.com/office/drawing/2014/main" id="{E46CDF3D-31FE-4215-A717-DFE7813F4D44}"/>
              </a:ext>
            </a:extLst>
          </p:cNvPr>
          <p:cNvSpPr>
            <a:spLocks/>
          </p:cNvSpPr>
          <p:nvPr/>
        </p:nvSpPr>
        <p:spPr bwMode="auto">
          <a:xfrm>
            <a:off x="500063" y="4216400"/>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endParaRPr>
          </a:p>
        </p:txBody>
      </p:sp>
      <p:sp>
        <p:nvSpPr>
          <p:cNvPr id="15374" name="Freeform 11">
            <a:extLst>
              <a:ext uri="{FF2B5EF4-FFF2-40B4-BE49-F238E27FC236}">
                <a16:creationId xmlns:a16="http://schemas.microsoft.com/office/drawing/2014/main" id="{B782E4D8-5D23-4B14-870F-1CC690A4E3C0}"/>
              </a:ext>
            </a:extLst>
          </p:cNvPr>
          <p:cNvSpPr>
            <a:spLocks/>
          </p:cNvSpPr>
          <p:nvPr/>
        </p:nvSpPr>
        <p:spPr bwMode="auto">
          <a:xfrm>
            <a:off x="485775" y="4210050"/>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Right Triangle 15">
            <a:extLst>
              <a:ext uri="{FF2B5EF4-FFF2-40B4-BE49-F238E27FC236}">
                <a16:creationId xmlns:a16="http://schemas.microsoft.com/office/drawing/2014/main" id="{75613064-590E-46C2-8427-7B48CD544DBC}"/>
              </a:ext>
            </a:extLst>
          </p:cNvPr>
          <p:cNvSpPr>
            <a:spLocks/>
          </p:cNvSpPr>
          <p:nvPr/>
        </p:nvSpPr>
        <p:spPr bwMode="auto">
          <a:xfrm>
            <a:off x="-6042" y="4062633"/>
            <a:ext cx="3402314"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6061" r:id="rId1"/>
    <p:sldLayoutId id="2147486052" r:id="rId2"/>
    <p:sldLayoutId id="2147486062" r:id="rId3"/>
    <p:sldLayoutId id="2147486063" r:id="rId4"/>
    <p:sldLayoutId id="2147486064" r:id="rId5"/>
    <p:sldLayoutId id="2147486065" r:id="rId6"/>
    <p:sldLayoutId id="2147486053" r:id="rId7"/>
    <p:sldLayoutId id="2147486066" r:id="rId8"/>
    <p:sldLayoutId id="2147486067" r:id="rId9"/>
    <p:sldLayoutId id="2147486054" r:id="rId10"/>
    <p:sldLayoutId id="2147486055" r:id="rId11"/>
    <p:sldLayoutId id="2147486068" r:id="rId12"/>
    <p:sldLayoutId id="2147486069" r:id="rId13"/>
    <p:sldLayoutId id="2147486070" r:id="rId14"/>
    <p:sldLayoutId id="2147486071" r:id="rId15"/>
  </p:sldLayoutIdLst>
  <p:transition spd="med">
    <p:fade/>
  </p:transition>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a:ea typeface="MS PGothic" panose="020B0600070205080204" pitchFamily="34" charset="-128"/>
          <a:cs typeface="Arial"/>
        </a:defRPr>
      </a:lvl1pPr>
      <a:lvl2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4100" b="1">
          <a:solidFill>
            <a:schemeClr val="tx2"/>
          </a:solidFill>
          <a:latin typeface="Arial"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cs typeface="ＭＳ Ｐゴシック"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400" kern="1200">
          <a:solidFill>
            <a:schemeClr val="tx1"/>
          </a:solidFill>
          <a:latin typeface="Arial"/>
          <a:ea typeface="MS PGothic" panose="020B0600070205080204" pitchFamily="34" charset="-128"/>
          <a:cs typeface="Arial"/>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400" kern="1200">
          <a:solidFill>
            <a:schemeClr val="tx1"/>
          </a:solidFill>
          <a:latin typeface="Arial"/>
          <a:ea typeface="MS PGothic" panose="020B0600070205080204" pitchFamily="34" charset="-128"/>
          <a:cs typeface="Arial"/>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a:ea typeface="MS PGothic" panose="020B0600070205080204" pitchFamily="34" charset="-128"/>
          <a:cs typeface="Arial"/>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Arial"/>
          <a:ea typeface="MS PGothic" panose="020B0600070205080204" pitchFamily="34" charset="-128"/>
          <a:cs typeface="Arial"/>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Arial"/>
          <a:ea typeface="MS PGothic" panose="020B0600070205080204" pitchFamily="34" charset="-128"/>
          <a:cs typeface="Arial"/>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3.xml"/><Relationship Id="rId1" Type="http://schemas.openxmlformats.org/officeDocument/2006/relationships/slideLayout" Target="../slideLayouts/slideLayout20.xml"/></Relationships>
</file>

<file path=ppt/slides/_rels/slide10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8.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1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8.xml"/></Relationships>
</file>

<file path=ppt/slides/_rels/slide1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2.xml"/><Relationship Id="rId1" Type="http://schemas.openxmlformats.org/officeDocument/2006/relationships/slideLayout" Target="../slideLayouts/slideLayout26.xml"/></Relationships>
</file>

<file path=ppt/slides/_rels/slide1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1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8.xml"/></Relationships>
</file>

<file path=ppt/slides/_rels/slide1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7.xml"/><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8.xml"/><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9.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8.xml"/></Relationships>
</file>

<file path=ppt/slides/_rels/slide1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1.xml"/><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0.xml"/><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4vDTIeY1ofB3FM&amp;tbnid=r3Idzn3e33IREM:&amp;ved=0CAUQjRw&amp;url=https://plus.google.com/115463116779560939114&amp;ei=uaEiUvfyA6XCyAHNnIDQAw&amp;bvm=bv.51495398,d.aWc&amp;psig=AFQjCNFZIidPEgLQ9sznaxmQUK6yUzcUvw&amp;ust=1378087568242575"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3.jpe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1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9.xml"/><Relationship Id="rId1" Type="http://schemas.openxmlformats.org/officeDocument/2006/relationships/slideLayout" Target="../slideLayouts/slideLayout20.xml"/></Relationships>
</file>

<file path=ppt/slides/_rels/slide1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4vDTIeY1ofB3FM&amp;tbnid=r3Idzn3e33IREM:&amp;ved=0CAUQjRw&amp;url=https://plus.google.com/115463116779560939114&amp;ei=uaEiUvfyA6XCyAHNnIDQAw&amp;bvm=bv.51495398,d.aWc&amp;psig=AFQjCNFZIidPEgLQ9sznaxmQUK6yUzcUvw&amp;ust=1378087568242575"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image" Target="../media/image13.jpeg"/></Relationships>
</file>

<file path=ppt/slides/_rels/slide1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1.xml"/><Relationship Id="rId1" Type="http://schemas.openxmlformats.org/officeDocument/2006/relationships/slideLayout" Target="../slideLayouts/slideLayout20.xml"/></Relationships>
</file>

<file path=ppt/slides/_rels/slide1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2.xml"/><Relationship Id="rId1" Type="http://schemas.openxmlformats.org/officeDocument/2006/relationships/slideLayout" Target="../slideLayouts/slideLayout20.xml"/></Relationships>
</file>

<file path=ppt/slides/_rels/slide1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3.xml"/><Relationship Id="rId1" Type="http://schemas.openxmlformats.org/officeDocument/2006/relationships/slideLayout" Target="../slideLayouts/slideLayout20.xml"/></Relationships>
</file>

<file path=ppt/slides/_rels/slide1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1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6.xml"/><Relationship Id="rId1" Type="http://schemas.openxmlformats.org/officeDocument/2006/relationships/slideLayout" Target="../slideLayouts/slideLayout25.xml"/></Relationships>
</file>

<file path=ppt/slides/_rels/slide1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7.xml"/><Relationship Id="rId1" Type="http://schemas.openxmlformats.org/officeDocument/2006/relationships/slideLayout" Target="../slideLayouts/slideLayout20.xml"/></Relationships>
</file>

<file path=ppt/slides/_rels/slide1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8.xml"/><Relationship Id="rId1" Type="http://schemas.openxmlformats.org/officeDocument/2006/relationships/slideLayout" Target="../slideLayouts/slideLayout20.xml"/></Relationships>
</file>

<file path=ppt/slides/_rels/slide1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0.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0EF85C22-CF80-4B3E-908D-137D1418811C}"/>
              </a:ext>
            </a:extLst>
          </p:cNvPr>
          <p:cNvSpPr>
            <a:spLocks noGrp="1" noChangeArrowheads="1"/>
          </p:cNvSpPr>
          <p:nvPr>
            <p:ph type="ctrTitle"/>
          </p:nvPr>
        </p:nvSpPr>
        <p:spPr>
          <a:xfrm>
            <a:off x="3352800" y="1428750"/>
            <a:ext cx="5105400" cy="2457450"/>
          </a:xfrm>
        </p:spPr>
        <p:txBody>
          <a:bodyPr>
            <a:normAutofit fontScale="90000"/>
          </a:bodyPr>
          <a:lstStyle/>
          <a:p>
            <a:pPr eaLnBrk="1" hangingPunct="1">
              <a:defRPr/>
            </a:pP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br>
              <a:rPr lang="en-US" altLang="ja-JP" dirty="0">
                <a:latin typeface="Tahoma" charset="0"/>
                <a:ea typeface="ＭＳ Ｐゴシック" charset="0"/>
              </a:rPr>
            </a:br>
            <a:r>
              <a:rPr lang="en-US" sz="4400" dirty="0">
                <a:solidFill>
                  <a:schemeClr val="tx1"/>
                </a:solidFill>
                <a:latin typeface="Copperplate"/>
                <a:ea typeface="ＭＳ Ｐゴシック" charset="0"/>
                <a:cs typeface="Copperplate"/>
              </a:rPr>
              <a:t>WHAT IS THE </a:t>
            </a:r>
            <a:r>
              <a:rPr lang="ja-JP" altLang="en-US" sz="4400" dirty="0">
                <a:solidFill>
                  <a:schemeClr val="tx1"/>
                </a:solidFill>
                <a:latin typeface="Copperplate"/>
                <a:ea typeface="ＭＳ Ｐゴシック" charset="0"/>
                <a:cs typeface="Copperplate"/>
              </a:rPr>
              <a:t>“</a:t>
            </a:r>
            <a:r>
              <a:rPr lang="en-US" altLang="ja-JP" sz="4400" dirty="0">
                <a:solidFill>
                  <a:schemeClr val="tx1"/>
                </a:solidFill>
                <a:latin typeface="Copperplate"/>
                <a:ea typeface="ＭＳ Ｐゴシック" charset="0"/>
                <a:cs typeface="Copperplate"/>
              </a:rPr>
              <a:t>FULLNESS</a:t>
            </a:r>
            <a:r>
              <a:rPr lang="ja-JP" altLang="en-US" sz="4400" dirty="0">
                <a:solidFill>
                  <a:schemeClr val="tx1"/>
                </a:solidFill>
                <a:latin typeface="Copperplate"/>
                <a:ea typeface="ＭＳ Ｐゴシック" charset="0"/>
                <a:cs typeface="Copperplate"/>
              </a:rPr>
              <a:t>”</a:t>
            </a:r>
            <a:r>
              <a:rPr lang="en-US" altLang="ja-JP" sz="4400" dirty="0">
                <a:solidFill>
                  <a:schemeClr val="tx1"/>
                </a:solidFill>
                <a:uFill>
                  <a:solidFill>
                    <a:schemeClr val="accent1">
                      <a:lumMod val="75000"/>
                    </a:schemeClr>
                  </a:solidFill>
                </a:uFill>
                <a:latin typeface="Copperplate"/>
                <a:ea typeface="ＭＳ Ｐゴシック" charset="0"/>
                <a:cs typeface="Copperplate"/>
              </a:rPr>
              <a:t>OF </a:t>
            </a:r>
            <a:r>
              <a:rPr lang="en-US" altLang="ja-JP" sz="4400" u="heavy" dirty="0">
                <a:solidFill>
                  <a:schemeClr val="tx1"/>
                </a:solidFill>
                <a:uFill>
                  <a:solidFill>
                    <a:schemeClr val="accent1">
                      <a:lumMod val="75000"/>
                    </a:schemeClr>
                  </a:solidFill>
                </a:uFill>
                <a:latin typeface="Copperplate"/>
                <a:ea typeface="ＭＳ Ｐゴシック" charset="0"/>
                <a:cs typeface="Copperplate"/>
              </a:rPr>
              <a:t>THE GOSPEL?</a:t>
            </a:r>
            <a:br>
              <a:rPr lang="en-US" altLang="ja-JP" dirty="0">
                <a:latin typeface="Tahoma" charset="0"/>
                <a:ea typeface="ＭＳ Ｐゴシック" charset="0"/>
              </a:rPr>
            </a:br>
            <a:endParaRPr lang="en-US" dirty="0">
              <a:latin typeface="Tahoma" charset="0"/>
              <a:ea typeface="ＭＳ Ｐゴシック" charset="0"/>
            </a:endParaRPr>
          </a:p>
        </p:txBody>
      </p:sp>
      <p:sp>
        <p:nvSpPr>
          <p:cNvPr id="33794" name="Subtitle 1">
            <a:extLst>
              <a:ext uri="{FF2B5EF4-FFF2-40B4-BE49-F238E27FC236}">
                <a16:creationId xmlns:a16="http://schemas.microsoft.com/office/drawing/2014/main" id="{5787CCB4-D039-48B7-9428-8D5903C25734}"/>
              </a:ext>
            </a:extLst>
          </p:cNvPr>
          <p:cNvSpPr>
            <a:spLocks noGrp="1"/>
          </p:cNvSpPr>
          <p:nvPr>
            <p:ph type="subTitle" idx="1"/>
          </p:nvPr>
        </p:nvSpPr>
        <p:spPr>
          <a:xfrm>
            <a:off x="4343400" y="3181350"/>
            <a:ext cx="4495800" cy="900113"/>
          </a:xfrm>
        </p:spPr>
        <p:txBody>
          <a:bodyPr/>
          <a:lstStyle/>
          <a:p>
            <a:pPr marR="0" eaLnBrk="1" hangingPunct="1"/>
            <a:r>
              <a:rPr lang="en-US" altLang="en-US" sz="1000">
                <a:latin typeface="Arial" panose="020B0604020202020204" pitchFamily="34" charset="0"/>
              </a:rPr>
              <a:t>Bible References are from the King James Version unless otherwise indicated</a:t>
            </a:r>
          </a:p>
        </p:txBody>
      </p:sp>
      <p:sp>
        <p:nvSpPr>
          <p:cNvPr id="33795" name="Rectangle 2">
            <a:extLst>
              <a:ext uri="{FF2B5EF4-FFF2-40B4-BE49-F238E27FC236}">
                <a16:creationId xmlns:a16="http://schemas.microsoft.com/office/drawing/2014/main" id="{9909D557-B4BB-4831-B5A4-52EF7D52F8D1}"/>
              </a:ext>
            </a:extLst>
          </p:cNvPr>
          <p:cNvSpPr>
            <a:spLocks noChangeArrowheads="1"/>
          </p:cNvSpPr>
          <p:nvPr/>
        </p:nvSpPr>
        <p:spPr bwMode="auto">
          <a:xfrm>
            <a:off x="0" y="4805363"/>
            <a:ext cx="792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800" b="1">
              <a:solidFill>
                <a:schemeClr val="bg1"/>
              </a:solidFill>
              <a:latin typeface="Arial" panose="020B0604020202020204" pitchFamily="34" charset="0"/>
              <a:cs typeface="Arial" panose="020B0604020202020204" pitchFamily="34" charset="0"/>
            </a:endParaRPr>
          </a:p>
          <a:p>
            <a:pPr eaLnBrk="1" hangingPunct="1"/>
            <a:r>
              <a:rPr lang="en-US" altLang="en-US" sz="800">
                <a:solidFill>
                  <a:schemeClr val="bg1"/>
                </a:solidFill>
                <a:latin typeface="Arial" panose="020B0604020202020204" pitchFamily="34" charset="0"/>
                <a:cs typeface="Arial" panose="020B0604020202020204" pitchFamily="34" charset="0"/>
              </a:rPr>
              <a:t>Copyright  ©  2016 by Robert R. Bobbitt. Unauthorized use or duplication of this material without express and written permission from Robert R. Bobbitt is strictly prohibited. </a:t>
            </a:r>
          </a:p>
        </p:txBody>
      </p:sp>
      <p:sp>
        <p:nvSpPr>
          <p:cNvPr id="33796" name="TextBox 8">
            <a:extLst>
              <a:ext uri="{FF2B5EF4-FFF2-40B4-BE49-F238E27FC236}">
                <a16:creationId xmlns:a16="http://schemas.microsoft.com/office/drawing/2014/main" id="{F3AA2F19-5DE2-48F1-AD63-D6DB8B4E6218}"/>
              </a:ext>
            </a:extLst>
          </p:cNvPr>
          <p:cNvSpPr txBox="1">
            <a:spLocks noChangeArrowheads="1"/>
          </p:cNvSpPr>
          <p:nvPr/>
        </p:nvSpPr>
        <p:spPr bwMode="auto">
          <a:xfrm>
            <a:off x="381000" y="3257550"/>
            <a:ext cx="4538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1000"/>
          </a:p>
        </p:txBody>
      </p:sp>
      <p:pic>
        <p:nvPicPr>
          <p:cNvPr id="33797" name="Picture 7" descr="C:\Users\Robert\Dropbox\CHURCH\Go Ye and Teach\PICTURES\Lightstock.com - Faith-based stock photos\Baptism.jpg">
            <a:extLst>
              <a:ext uri="{FF2B5EF4-FFF2-40B4-BE49-F238E27FC236}">
                <a16:creationId xmlns:a16="http://schemas.microsoft.com/office/drawing/2014/main" id="{620094EA-DDCD-4193-BC81-9A8859EA0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47750"/>
            <a:ext cx="36576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695003A6-D3C3-4FF2-BD35-E68572F579C1}"/>
              </a:ext>
            </a:extLst>
          </p:cNvPr>
          <p:cNvSpPr>
            <a:spLocks noGrp="1" noChangeArrowheads="1"/>
          </p:cNvSpPr>
          <p:nvPr>
            <p:ph idx="1"/>
          </p:nvPr>
        </p:nvSpPr>
        <p:spPr>
          <a:xfrm>
            <a:off x="304800" y="1200150"/>
            <a:ext cx="8153400" cy="3802063"/>
          </a:xfrm>
        </p:spPr>
        <p:txBody>
          <a:bodyPr/>
          <a:lstStyle/>
          <a:p>
            <a:pPr eaLnBrk="1" hangingPunct="1">
              <a:lnSpc>
                <a:spcPct val="80000"/>
              </a:lnSpc>
              <a:buFont typeface="Wingdings" panose="05000000000000000000" pitchFamily="2" charset="2"/>
              <a:buNone/>
            </a:pPr>
            <a:r>
              <a:rPr lang="en-US" altLang="en-US" b="1">
                <a:latin typeface="Arial" panose="020B0604020202020204" pitchFamily="34" charset="0"/>
              </a:rPr>
              <a:t>Restoration</a:t>
            </a:r>
            <a:r>
              <a:rPr lang="en-US" altLang="en-US">
                <a:latin typeface="Arial" panose="020B0604020202020204" pitchFamily="34" charset="0"/>
              </a:rPr>
              <a:t>: We are saved by </a:t>
            </a:r>
            <a:r>
              <a:rPr lang="en-US" altLang="en-US" b="1">
                <a:solidFill>
                  <a:srgbClr val="FF0000"/>
                </a:solidFill>
                <a:latin typeface="Arial" panose="020B0604020202020204" pitchFamily="34" charset="0"/>
              </a:rPr>
              <a:t>Christ alone.</a:t>
            </a:r>
            <a:endParaRPr lang="en-US" altLang="en-US" sz="800" b="1">
              <a:solidFill>
                <a:srgbClr val="FF0000"/>
              </a:solidFill>
              <a:latin typeface="Arial" panose="020B0604020202020204" pitchFamily="34" charset="0"/>
            </a:endParaRPr>
          </a:p>
          <a:p>
            <a:pPr eaLnBrk="1" hangingPunct="1">
              <a:lnSpc>
                <a:spcPct val="80000"/>
              </a:lnSpc>
              <a:buFont typeface="Wingdings" panose="05000000000000000000" pitchFamily="2" charset="2"/>
              <a:buNone/>
            </a:pPr>
            <a:r>
              <a:rPr lang="en-US" altLang="en-US" sz="800">
                <a:latin typeface="Arial" panose="020B0604020202020204" pitchFamily="34" charset="0"/>
              </a:rPr>
              <a:t>	</a:t>
            </a:r>
          </a:p>
          <a:p>
            <a:pPr eaLnBrk="1" hangingPunct="1">
              <a:lnSpc>
                <a:spcPct val="80000"/>
              </a:lnSpc>
              <a:buFont typeface="Wingdings" panose="05000000000000000000" pitchFamily="2" charset="2"/>
              <a:buNone/>
            </a:pPr>
            <a:r>
              <a:rPr lang="en-US" altLang="en-US">
                <a:latin typeface="Arial" panose="020B0604020202020204" pitchFamily="34" charset="0"/>
              </a:rPr>
              <a:t>	</a:t>
            </a:r>
            <a:r>
              <a:rPr lang="en-US" altLang="en-US" sz="2000">
                <a:latin typeface="Arial" panose="020B0604020202020204" pitchFamily="34" charset="0"/>
              </a:rPr>
              <a:t>And now, my beloved brethren, after ye have gotten into this strait and narrow path, I would ask, if all is done?  Behold, I say unto you, Nay; for ye have not come thus far, save it were by the word of Christ, with unshaken faith in him, relying </a:t>
            </a:r>
            <a:r>
              <a:rPr lang="en-US" altLang="en-US" sz="2000" b="1">
                <a:solidFill>
                  <a:srgbClr val="FF0000"/>
                </a:solidFill>
                <a:latin typeface="Arial" panose="020B0604020202020204" pitchFamily="34" charset="0"/>
              </a:rPr>
              <a:t>WHOLLY</a:t>
            </a:r>
            <a:r>
              <a:rPr lang="en-US" altLang="en-US" sz="2000">
                <a:latin typeface="Arial" panose="020B0604020202020204" pitchFamily="34" charset="0"/>
              </a:rPr>
              <a:t> upon the merits of</a:t>
            </a:r>
            <a:r>
              <a:rPr lang="en-US" altLang="en-US" sz="2000">
                <a:solidFill>
                  <a:srgbClr val="FF0000"/>
                </a:solidFill>
                <a:latin typeface="Arial" panose="020B0604020202020204" pitchFamily="34" charset="0"/>
              </a:rPr>
              <a:t> </a:t>
            </a:r>
            <a:r>
              <a:rPr lang="en-US" altLang="en-US" sz="2000" b="1">
                <a:solidFill>
                  <a:srgbClr val="FF0000"/>
                </a:solidFill>
                <a:latin typeface="Arial" panose="020B0604020202020204" pitchFamily="34" charset="0"/>
              </a:rPr>
              <a:t>HIM</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who is mighty to save.		</a:t>
            </a:r>
          </a:p>
          <a:p>
            <a:pPr eaLnBrk="1" hangingPunct="1">
              <a:lnSpc>
                <a:spcPct val="80000"/>
              </a:lnSpc>
              <a:buFont typeface="Wingdings" panose="05000000000000000000" pitchFamily="2" charset="2"/>
              <a:buNone/>
            </a:pPr>
            <a:r>
              <a:rPr lang="en-US" altLang="en-US" sz="2000">
                <a:latin typeface="Arial" panose="020B0604020202020204" pitchFamily="34" charset="0"/>
              </a:rPr>
              <a:t>						2 Nephi 13:27-28</a:t>
            </a:r>
          </a:p>
          <a:p>
            <a:pPr eaLnBrk="1" hangingPunct="1">
              <a:lnSpc>
                <a:spcPct val="80000"/>
              </a:lnSpc>
              <a:buFont typeface="Wingdings" panose="05000000000000000000" pitchFamily="2" charset="2"/>
              <a:buNone/>
            </a:pPr>
            <a:endParaRPr lang="en-US" altLang="en-US" sz="2000">
              <a:latin typeface="Arial" panose="020B0604020202020204" pitchFamily="34" charset="0"/>
            </a:endParaRPr>
          </a:p>
          <a:p>
            <a:pPr eaLnBrk="1" hangingPunct="1">
              <a:lnSpc>
                <a:spcPct val="80000"/>
              </a:lnSpc>
              <a:buFont typeface="Wingdings" panose="05000000000000000000" pitchFamily="2" charset="2"/>
              <a:buNone/>
            </a:pPr>
            <a:r>
              <a:rPr lang="en-US" altLang="en-US" sz="2000" b="1">
                <a:latin typeface="Arial" panose="020B0604020202020204" pitchFamily="34" charset="0"/>
              </a:rPr>
              <a:t>	</a:t>
            </a:r>
            <a:r>
              <a:rPr lang="en-US" altLang="en-US" sz="2000">
                <a:solidFill>
                  <a:srgbClr val="FF0000"/>
                </a:solidFill>
                <a:latin typeface="Arial" panose="020B0604020202020204" pitchFamily="34" charset="0"/>
              </a:rPr>
              <a:t>. . .</a:t>
            </a:r>
            <a:r>
              <a:rPr lang="en-US" altLang="en-US" sz="2000" b="1">
                <a:solidFill>
                  <a:srgbClr val="FF0000"/>
                </a:solidFill>
                <a:latin typeface="Arial" panose="020B0604020202020204" pitchFamily="34" charset="0"/>
              </a:rPr>
              <a:t> relying alone upon the merits of Christ</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who was the author and the finisher of their faith.</a:t>
            </a:r>
          </a:p>
          <a:p>
            <a:pPr eaLnBrk="1" hangingPunct="1">
              <a:lnSpc>
                <a:spcPct val="80000"/>
              </a:lnSpc>
              <a:buFont typeface="Wingdings" panose="05000000000000000000" pitchFamily="2" charset="2"/>
              <a:buNone/>
            </a:pPr>
            <a:r>
              <a:rPr lang="en-US" altLang="en-US" sz="2000">
                <a:latin typeface="Arial" panose="020B0604020202020204" pitchFamily="34" charset="0"/>
              </a:rPr>
              <a:t>						Moroni 6:5</a:t>
            </a:r>
          </a:p>
          <a:p>
            <a:pPr eaLnBrk="1" hangingPunct="1">
              <a:lnSpc>
                <a:spcPct val="80000"/>
              </a:lnSpc>
              <a:buFont typeface="Wingdings" panose="05000000000000000000" pitchFamily="2" charset="2"/>
              <a:buNone/>
            </a:pPr>
            <a:endParaRPr lang="en-US" altLang="en-US">
              <a:latin typeface="Tahoma" panose="020B0604030504040204" pitchFamily="34" charset="0"/>
            </a:endParaRPr>
          </a:p>
          <a:p>
            <a:pPr eaLnBrk="1" hangingPunct="1">
              <a:lnSpc>
                <a:spcPct val="80000"/>
              </a:lnSpc>
              <a:buFont typeface="Wingdings" panose="05000000000000000000" pitchFamily="2" charset="2"/>
              <a:buNone/>
            </a:pPr>
            <a:r>
              <a:rPr lang="en-US" altLang="en-US" sz="2800">
                <a:latin typeface="Tahoma" panose="020B0604030504040204" pitchFamily="34" charset="0"/>
              </a:rPr>
              <a:t>	</a:t>
            </a:r>
          </a:p>
        </p:txBody>
      </p:sp>
      <p:sp>
        <p:nvSpPr>
          <p:cNvPr id="77826" name="Rectangle 2">
            <a:extLst>
              <a:ext uri="{FF2B5EF4-FFF2-40B4-BE49-F238E27FC236}">
                <a16:creationId xmlns:a16="http://schemas.microsoft.com/office/drawing/2014/main" id="{1F5B6C7A-A5C9-4289-AFDE-14EA5DBBC987}"/>
              </a:ext>
            </a:extLst>
          </p:cNvPr>
          <p:cNvSpPr>
            <a:spLocks noGrp="1" noChangeArrowheads="1"/>
          </p:cNvSpPr>
          <p:nvPr>
            <p:ph type="title"/>
          </p:nvPr>
        </p:nvSpPr>
        <p:spPr>
          <a:xfrm>
            <a:off x="152400" y="-171450"/>
            <a:ext cx="9296400" cy="800100"/>
          </a:xfrm>
        </p:spPr>
        <p:txBody>
          <a:bodyPr/>
          <a:lstStyle/>
          <a:p>
            <a:pPr eaLnBrk="1" hangingPunct="1">
              <a:defRPr/>
            </a:pPr>
            <a:r>
              <a:rPr lang="en-US" sz="3200" dirty="0">
                <a:latin typeface="Copperplate"/>
                <a:ea typeface="ＭＳ Ｐゴシック" charset="0"/>
                <a:cs typeface="Copperplate"/>
              </a:rPr>
              <a:t>Common Ground: </a:t>
            </a:r>
            <a:r>
              <a:rPr lang="en-US" sz="3200" dirty="0">
                <a:solidFill>
                  <a:srgbClr val="FF0000"/>
                </a:solidFill>
                <a:latin typeface="Copperplate"/>
                <a:ea typeface="ＭＳ Ｐゴシック" charset="0"/>
                <a:cs typeface="Copperplate"/>
              </a:rPr>
              <a:t>Christ Alone </a:t>
            </a:r>
            <a:endParaRPr lang="en-US" sz="3200" dirty="0">
              <a:solidFill>
                <a:srgbClr val="FF0000"/>
              </a:solidFill>
              <a:latin typeface="Mistral" charset="0"/>
              <a:ea typeface="ＭＳ Ｐゴシック" charset="0"/>
            </a:endParaRPr>
          </a:p>
        </p:txBody>
      </p:sp>
      <p:sp>
        <p:nvSpPr>
          <p:cNvPr id="49155" name="Slide Number Placeholder 5">
            <a:extLst>
              <a:ext uri="{FF2B5EF4-FFF2-40B4-BE49-F238E27FC236}">
                <a16:creationId xmlns:a16="http://schemas.microsoft.com/office/drawing/2014/main" id="{EFC4EF92-5ADA-4E07-9E3E-B575B8025B25}"/>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E59603D-20F1-4461-B04D-9BAA9E648DF4}" type="slidenum">
              <a:rPr lang="en-US" altLang="en-US" sz="800">
                <a:latin typeface="Arial" panose="020B0604020202020204" pitchFamily="34" charset="0"/>
                <a:cs typeface="Arial" panose="020B0604020202020204" pitchFamily="34" charset="0"/>
              </a:rPr>
              <a:pPr eaLnBrk="1" hangingPunct="1"/>
              <a:t>10</a:t>
            </a:fld>
            <a:endParaRPr lang="en-US" altLang="en-US" sz="800">
              <a:latin typeface="Arial" panose="020B0604020202020204" pitchFamily="34" charset="0"/>
              <a:cs typeface="Arial" panose="020B0604020202020204" pitchFamily="34" charset="0"/>
            </a:endParaRPr>
          </a:p>
        </p:txBody>
      </p:sp>
      <p:pic>
        <p:nvPicPr>
          <p:cNvPr id="49156" name="Picture 5">
            <a:extLst>
              <a:ext uri="{FF2B5EF4-FFF2-40B4-BE49-F238E27FC236}">
                <a16:creationId xmlns:a16="http://schemas.microsoft.com/office/drawing/2014/main" id="{E705CF5F-A631-4188-B6EA-043C563FF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1113"/>
            <a:ext cx="1143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603DE05B-95C4-4F27-863F-29BA882BB808}"/>
              </a:ext>
            </a:extLst>
          </p:cNvPr>
          <p:cNvSpPr>
            <a:spLocks noGrp="1" noChangeArrowheads="1"/>
          </p:cNvSpPr>
          <p:nvPr>
            <p:ph idx="1"/>
          </p:nvPr>
        </p:nvSpPr>
        <p:spPr>
          <a:xfrm>
            <a:off x="228600" y="895350"/>
            <a:ext cx="8763000" cy="4572000"/>
          </a:xfrm>
        </p:spPr>
        <p:txBody>
          <a:bodyPr/>
          <a:lstStyle/>
          <a:p>
            <a:pPr marL="0" indent="0" eaLnBrk="1" hangingPunct="1">
              <a:lnSpc>
                <a:spcPct val="90000"/>
              </a:lnSpc>
              <a:buFont typeface="Wingdings 3" charset="0"/>
              <a:buNone/>
              <a:tabLst>
                <a:tab pos="1371600" algn="l"/>
                <a:tab pos="2000250" algn="l"/>
              </a:tabLst>
              <a:defRPr/>
            </a:pPr>
            <a:r>
              <a:rPr lang="en-US" sz="2000" b="1" dirty="0">
                <a:ea typeface="ＭＳ Ｐゴシック" charset="0"/>
              </a:rPr>
              <a:t>The Restored Gospel:</a:t>
            </a:r>
          </a:p>
          <a:p>
            <a:pPr marL="0" indent="0" eaLnBrk="1" hangingPunct="1">
              <a:lnSpc>
                <a:spcPct val="90000"/>
              </a:lnSpc>
              <a:buFont typeface="Wingdings 3" charset="0"/>
              <a:buNone/>
              <a:tabLst>
                <a:tab pos="1371600" algn="l"/>
                <a:tab pos="2000250" algn="l"/>
              </a:tabLst>
              <a:defRPr/>
            </a:pPr>
            <a:endParaRPr lang="en-US" sz="400" b="1" dirty="0">
              <a:ea typeface="ＭＳ Ｐゴシック" charset="0"/>
            </a:endParaRPr>
          </a:p>
          <a:p>
            <a:pPr marL="346075" indent="0" eaLnBrk="1" hangingPunct="1">
              <a:lnSpc>
                <a:spcPct val="90000"/>
              </a:lnSpc>
              <a:buFont typeface="Wingdings 3" charset="0"/>
              <a:buNone/>
              <a:tabLst>
                <a:tab pos="1371600" algn="l"/>
                <a:tab pos="2000250" algn="l"/>
              </a:tabLst>
              <a:defRPr/>
            </a:pPr>
            <a:r>
              <a:rPr lang="en-US" sz="2000" dirty="0">
                <a:ea typeface="ＭＳ Ｐゴシック" charset="0"/>
              </a:rPr>
              <a:t>Regarding </a:t>
            </a:r>
            <a:r>
              <a:rPr lang="en-US" sz="2000" b="1" dirty="0">
                <a:solidFill>
                  <a:srgbClr val="FF0000"/>
                </a:solidFill>
                <a:ea typeface="ＭＳ Ｐゴシック" charset="0"/>
              </a:rPr>
              <a:t>"</a:t>
            </a:r>
            <a:r>
              <a:rPr lang="en-US" sz="2000" b="1" dirty="0" err="1">
                <a:solidFill>
                  <a:srgbClr val="FF0000"/>
                </a:solidFill>
                <a:ea typeface="ＭＳ Ｐゴシック" charset="0"/>
              </a:rPr>
              <a:t>sacramentalism</a:t>
            </a:r>
            <a:r>
              <a:rPr lang="en-US" sz="2000" b="1" dirty="0">
                <a:solidFill>
                  <a:srgbClr val="FF0000"/>
                </a:solidFill>
                <a:ea typeface="ＭＳ Ｐゴシック" charset="0"/>
              </a:rPr>
              <a:t>," </a:t>
            </a:r>
            <a:r>
              <a:rPr lang="en-US" sz="2000" dirty="0">
                <a:ea typeface="ＭＳ Ｐゴシック" charset="0"/>
              </a:rPr>
              <a:t>we agree that, if properly administered, water baptism saves, but:</a:t>
            </a:r>
          </a:p>
          <a:p>
            <a:pPr marL="346075" indent="0" eaLnBrk="1" hangingPunct="1">
              <a:lnSpc>
                <a:spcPct val="90000"/>
              </a:lnSpc>
              <a:buFont typeface="Wingdings 3" charset="0"/>
              <a:buNone/>
              <a:tabLst>
                <a:tab pos="1371600" algn="l"/>
                <a:tab pos="2000250" algn="l"/>
              </a:tabLst>
              <a:defRPr/>
            </a:pPr>
            <a:endParaRPr lang="en-US" sz="800" dirty="0">
              <a:ea typeface="ＭＳ Ｐゴシック" charset="0"/>
            </a:endParaRPr>
          </a:p>
          <a:p>
            <a:pPr marL="895350" lvl="2" indent="-342900" eaLnBrk="1" hangingPunct="1">
              <a:lnSpc>
                <a:spcPct val="90000"/>
              </a:lnSpc>
              <a:buClr>
                <a:schemeClr val="accent1"/>
              </a:buClr>
              <a:buFont typeface="Wingdings" charset="2"/>
              <a:buChar char="Ø"/>
              <a:tabLst>
                <a:tab pos="1371600" algn="l"/>
                <a:tab pos="2000250" algn="l"/>
              </a:tabLst>
              <a:defRPr/>
            </a:pPr>
            <a:r>
              <a:rPr lang="en-US" sz="2000" dirty="0">
                <a:ea typeface="ＭＳ Ｐゴシック" charset="0"/>
              </a:rPr>
              <a:t>water baptism doesn't save </a:t>
            </a:r>
            <a:r>
              <a:rPr lang="en-US" sz="2000" b="1" i="1" dirty="0">
                <a:solidFill>
                  <a:srgbClr val="FF0000"/>
                </a:solidFill>
                <a:ea typeface="ＭＳ Ｐゴシック" charset="0"/>
              </a:rPr>
              <a:t>infants</a:t>
            </a:r>
            <a:r>
              <a:rPr lang="en-US" sz="2000" dirty="0">
                <a:ea typeface="ＭＳ Ｐゴシック" charset="0"/>
              </a:rPr>
              <a:t> or give them the gift of the Holy Spirit (a child's blessing should be provided instead as described in Mark 10:13-16),</a:t>
            </a:r>
          </a:p>
          <a:p>
            <a:pPr marL="895350" lvl="2" indent="-342900" eaLnBrk="1" hangingPunct="1">
              <a:lnSpc>
                <a:spcPct val="90000"/>
              </a:lnSpc>
              <a:buClr>
                <a:schemeClr val="accent1"/>
              </a:buClr>
              <a:buFont typeface="Wingdings" charset="2"/>
              <a:buChar char="Ø"/>
              <a:tabLst>
                <a:tab pos="1371600" algn="l"/>
                <a:tab pos="2000250" algn="l"/>
              </a:tabLst>
              <a:defRPr/>
            </a:pPr>
            <a:r>
              <a:rPr lang="en-US" sz="2000" dirty="0">
                <a:ea typeface="ＭＳ Ｐゴシック" charset="0"/>
              </a:rPr>
              <a:t>a </a:t>
            </a:r>
            <a:r>
              <a:rPr lang="en-US" sz="2000" b="1" dirty="0">
                <a:solidFill>
                  <a:srgbClr val="FF0000"/>
                </a:solidFill>
                <a:ea typeface="ＭＳ Ｐゴシック" charset="0"/>
              </a:rPr>
              <a:t>"believer's baptism" </a:t>
            </a:r>
            <a:r>
              <a:rPr lang="en-US" sz="2000" dirty="0">
                <a:ea typeface="ＭＳ Ｐゴシック" charset="0"/>
              </a:rPr>
              <a:t>is </a:t>
            </a:r>
            <a:r>
              <a:rPr lang="en-US" sz="2000" i="1" dirty="0">
                <a:ea typeface="ＭＳ Ｐゴシック" charset="0"/>
              </a:rPr>
              <a:t>required</a:t>
            </a:r>
            <a:r>
              <a:rPr lang="en-US" sz="2000" dirty="0">
                <a:ea typeface="ＭＳ Ｐゴシック" charset="0"/>
              </a:rPr>
              <a:t> for salvation (Acts 2:37-38),</a:t>
            </a:r>
          </a:p>
          <a:p>
            <a:pPr marL="895350" lvl="2" indent="-342900" eaLnBrk="1" hangingPunct="1">
              <a:lnSpc>
                <a:spcPct val="90000"/>
              </a:lnSpc>
              <a:buClr>
                <a:schemeClr val="accent1"/>
              </a:buClr>
              <a:buFont typeface="Wingdings" charset="2"/>
              <a:buChar char="Ø"/>
              <a:tabLst>
                <a:tab pos="1371600" algn="l"/>
                <a:tab pos="2000250" algn="l"/>
              </a:tabLst>
              <a:defRPr/>
            </a:pPr>
            <a:r>
              <a:rPr lang="en-US" sz="2000" dirty="0">
                <a:ea typeface="ＭＳ Ｐゴシック" charset="0"/>
              </a:rPr>
              <a:t>water baptism is normally a </a:t>
            </a:r>
            <a:r>
              <a:rPr lang="en-US" sz="2000" b="1" i="1" dirty="0">
                <a:solidFill>
                  <a:srgbClr val="FF0000"/>
                </a:solidFill>
                <a:ea typeface="ＭＳ Ｐゴシック" charset="0"/>
              </a:rPr>
              <a:t>separate</a:t>
            </a:r>
            <a:r>
              <a:rPr lang="en-US" sz="2000" dirty="0">
                <a:solidFill>
                  <a:srgbClr val="FF0000"/>
                </a:solidFill>
                <a:ea typeface="ＭＳ Ｐゴシック" charset="0"/>
              </a:rPr>
              <a:t> </a:t>
            </a:r>
            <a:r>
              <a:rPr lang="en-US" sz="2000" dirty="0">
                <a:ea typeface="ＭＳ Ｐゴシック" charset="0"/>
              </a:rPr>
              <a:t>phenomenon from spirit baptism.</a:t>
            </a:r>
          </a:p>
          <a:p>
            <a:pPr marL="609600" lvl="2" indent="0" eaLnBrk="1" hangingPunct="1">
              <a:lnSpc>
                <a:spcPct val="90000"/>
              </a:lnSpc>
              <a:buFont typeface="Wingdings 2" charset="0"/>
              <a:buNone/>
              <a:tabLst>
                <a:tab pos="1371600" algn="l"/>
                <a:tab pos="2000250" algn="l"/>
              </a:tabLst>
              <a:defRPr/>
            </a:pPr>
            <a:endParaRPr lang="en-US" sz="800" dirty="0">
              <a:solidFill>
                <a:schemeClr val="accent1"/>
              </a:solidFill>
              <a:ea typeface="ＭＳ Ｐゴシック" charset="0"/>
            </a:endParaRPr>
          </a:p>
          <a:p>
            <a:pPr marL="782638" lvl="2" indent="-288925" eaLnBrk="1" hangingPunct="1">
              <a:lnSpc>
                <a:spcPct val="90000"/>
              </a:lnSpc>
              <a:buFont typeface="Wingdings 2" charset="0"/>
              <a:buChar char=""/>
              <a:tabLst>
                <a:tab pos="1371600" algn="l"/>
                <a:tab pos="2000250" algn="l"/>
              </a:tabLst>
              <a:defRPr/>
            </a:pPr>
            <a:endParaRPr lang="en-US" sz="1400" dirty="0">
              <a:ea typeface="ＭＳ Ｐゴシック" charset="0"/>
            </a:endParaRPr>
          </a:p>
          <a:p>
            <a:pPr marL="782638" lvl="2" indent="-288925" eaLnBrk="1" hangingPunct="1">
              <a:lnSpc>
                <a:spcPct val="90000"/>
              </a:lnSpc>
              <a:buFont typeface="Wingdings 2" charset="0"/>
              <a:buChar char=""/>
              <a:tabLst>
                <a:tab pos="1371600" algn="l"/>
                <a:tab pos="2000250" algn="l"/>
              </a:tabLst>
              <a:defRPr/>
            </a:pPr>
            <a:endParaRPr lang="en-US" sz="1400" dirty="0">
              <a:ea typeface="ＭＳ Ｐゴシック" charset="0"/>
            </a:endParaRPr>
          </a:p>
        </p:txBody>
      </p:sp>
      <p:sp>
        <p:nvSpPr>
          <p:cNvPr id="186370" name="Rectangle 2">
            <a:extLst>
              <a:ext uri="{FF2B5EF4-FFF2-40B4-BE49-F238E27FC236}">
                <a16:creationId xmlns:a16="http://schemas.microsoft.com/office/drawing/2014/main" id="{6CB9170A-F0DA-44EF-AEF5-9F5747A7626A}"/>
              </a:ext>
            </a:extLst>
          </p:cNvPr>
          <p:cNvSpPr>
            <a:spLocks noGrp="1" noChangeArrowheads="1"/>
          </p:cNvSpPr>
          <p:nvPr>
            <p:ph type="title"/>
          </p:nvPr>
        </p:nvSpPr>
        <p:spPr>
          <a:xfrm>
            <a:off x="152400" y="0"/>
            <a:ext cx="7696200" cy="761999"/>
          </a:xfrm>
        </p:spPr>
        <p:txBody>
          <a:bodyPr/>
          <a:lstStyle/>
          <a:p>
            <a:pPr eaLnBrk="1" hangingPunct="1">
              <a:defRPr/>
            </a:pPr>
            <a:r>
              <a:rPr lang="en-US" sz="3200" dirty="0">
                <a:latin typeface="Copperplate"/>
                <a:ea typeface="ＭＳ Ｐゴシック" charset="0"/>
                <a:cs typeface="Copperplate"/>
              </a:rPr>
              <a:t>Baptism: Sacrament or Ordinance</a:t>
            </a:r>
          </a:p>
        </p:txBody>
      </p:sp>
      <p:sp>
        <p:nvSpPr>
          <p:cNvPr id="223235" name="Slide Number Placeholder 5">
            <a:extLst>
              <a:ext uri="{FF2B5EF4-FFF2-40B4-BE49-F238E27FC236}">
                <a16:creationId xmlns:a16="http://schemas.microsoft.com/office/drawing/2014/main" id="{DCD0E23A-FA4F-43C9-8148-E12F71AD4471}"/>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0BBC306-EA5D-440B-9CE7-76D671B195A0}" type="slidenum">
              <a:rPr lang="en-US" altLang="en-US" sz="1400"/>
              <a:pPr eaLnBrk="1" hangingPunct="1"/>
              <a:t>100</a:t>
            </a:fld>
            <a:endParaRPr lang="en-US" altLang="en-US" sz="1400"/>
          </a:p>
        </p:txBody>
      </p:sp>
      <p:pic>
        <p:nvPicPr>
          <p:cNvPr id="223236" name="Picture 6" descr="Baptism - Joyful.jpeg">
            <a:extLst>
              <a:ext uri="{FF2B5EF4-FFF2-40B4-BE49-F238E27FC236}">
                <a16:creationId xmlns:a16="http://schemas.microsoft.com/office/drawing/2014/main" id="{26900FB9-AB95-4758-87D9-44D58B76E9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9388" y="0"/>
            <a:ext cx="13446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0DFA4733-3605-477D-A596-3D9C8B147E6B}"/>
              </a:ext>
            </a:extLst>
          </p:cNvPr>
          <p:cNvSpPr>
            <a:spLocks noGrp="1" noChangeArrowheads="1"/>
          </p:cNvSpPr>
          <p:nvPr>
            <p:ph idx="1"/>
          </p:nvPr>
        </p:nvSpPr>
        <p:spPr>
          <a:xfrm>
            <a:off x="228600" y="742950"/>
            <a:ext cx="8763000" cy="4572000"/>
          </a:xfrm>
        </p:spPr>
        <p:txBody>
          <a:bodyPr/>
          <a:lstStyle/>
          <a:p>
            <a:pPr marL="0" indent="0" eaLnBrk="1" hangingPunct="1">
              <a:lnSpc>
                <a:spcPct val="90000"/>
              </a:lnSpc>
              <a:buFont typeface="Wingdings 3" charset="0"/>
              <a:buNone/>
              <a:tabLst>
                <a:tab pos="1371600" algn="l"/>
                <a:tab pos="2000250" algn="l"/>
              </a:tabLst>
              <a:defRPr/>
            </a:pPr>
            <a:r>
              <a:rPr lang="en-US" sz="2000" b="1" dirty="0">
                <a:ea typeface="ＭＳ Ｐゴシック" charset="0"/>
              </a:rPr>
              <a:t>The Restored Gospel:</a:t>
            </a:r>
          </a:p>
          <a:p>
            <a:pPr marL="609600" lvl="2" indent="0" eaLnBrk="1" hangingPunct="1">
              <a:lnSpc>
                <a:spcPct val="90000"/>
              </a:lnSpc>
              <a:buFont typeface="Wingdings 2" charset="0"/>
              <a:buNone/>
              <a:tabLst>
                <a:tab pos="1371600" algn="l"/>
                <a:tab pos="2000250" algn="l"/>
              </a:tabLst>
              <a:defRPr/>
            </a:pPr>
            <a:endParaRPr lang="en-US" sz="800" dirty="0">
              <a:solidFill>
                <a:schemeClr val="accent1"/>
              </a:solidFill>
              <a:ea typeface="ＭＳ Ｐゴシック" charset="0"/>
            </a:endParaRPr>
          </a:p>
          <a:p>
            <a:pPr marL="50800" lvl="2" indent="0" eaLnBrk="1" hangingPunct="1">
              <a:lnSpc>
                <a:spcPct val="90000"/>
              </a:lnSpc>
              <a:buClr>
                <a:schemeClr val="accent1"/>
              </a:buClr>
              <a:buFont typeface="Wingdings 2" charset="0"/>
              <a:buNone/>
              <a:tabLst>
                <a:tab pos="1371600" algn="l"/>
                <a:tab pos="2000250" algn="l"/>
              </a:tabLst>
              <a:defRPr/>
            </a:pPr>
            <a:r>
              <a:rPr lang="en-US" sz="2000" dirty="0">
                <a:ea typeface="ＭＳ Ｐゴシック" charset="0"/>
              </a:rPr>
              <a:t>Regarding the </a:t>
            </a:r>
            <a:r>
              <a:rPr lang="en-US" sz="2000" b="1" dirty="0">
                <a:ea typeface="ＭＳ Ｐゴシック" charset="0"/>
              </a:rPr>
              <a:t>"ordinance view" of water baptism: </a:t>
            </a:r>
          </a:p>
          <a:p>
            <a:pPr marL="50800" lvl="2" indent="0" eaLnBrk="1" hangingPunct="1">
              <a:lnSpc>
                <a:spcPct val="90000"/>
              </a:lnSpc>
              <a:buClr>
                <a:schemeClr val="accent1"/>
              </a:buClr>
              <a:buFont typeface="Wingdings 2" charset="0"/>
              <a:buNone/>
              <a:tabLst>
                <a:tab pos="1371600" algn="l"/>
                <a:tab pos="2000250" algn="l"/>
              </a:tabLst>
              <a:defRPr/>
            </a:pPr>
            <a:endParaRPr lang="en-US" sz="800" b="1" dirty="0">
              <a:ea typeface="ＭＳ Ｐゴシック" charset="0"/>
            </a:endParaRPr>
          </a:p>
          <a:p>
            <a:pPr marL="625475" lvl="2" indent="-342900" eaLnBrk="1" hangingPunct="1">
              <a:lnSpc>
                <a:spcPct val="90000"/>
              </a:lnSpc>
              <a:buClr>
                <a:schemeClr val="accent1"/>
              </a:buClr>
              <a:buFont typeface="Wingdings" charset="2"/>
              <a:buChar char="Ø"/>
              <a:tabLst>
                <a:tab pos="1371600" algn="l"/>
                <a:tab pos="2000250" algn="l"/>
              </a:tabLst>
              <a:defRPr/>
            </a:pPr>
            <a:r>
              <a:rPr lang="en-US" sz="2000" dirty="0">
                <a:ea typeface="ＭＳ Ｐゴシック" charset="0"/>
              </a:rPr>
              <a:t>We AGREE with evangelicals that:</a:t>
            </a:r>
          </a:p>
          <a:p>
            <a:pPr marL="1068388" lvl="2" indent="-342900" eaLnBrk="1" hangingPunct="1">
              <a:lnSpc>
                <a:spcPct val="90000"/>
              </a:lnSpc>
              <a:buClr>
                <a:schemeClr val="accent1"/>
              </a:buClr>
              <a:buFont typeface="Wingdings 2" charset="0"/>
              <a:buChar char=""/>
              <a:tabLst>
                <a:tab pos="1371600" algn="l"/>
                <a:tab pos="2000250" algn="l"/>
              </a:tabLst>
              <a:defRPr/>
            </a:pPr>
            <a:r>
              <a:rPr lang="en-US" sz="2000" dirty="0">
                <a:ea typeface="ＭＳ Ｐゴシック" charset="0"/>
              </a:rPr>
              <a:t>water baptism is </a:t>
            </a:r>
            <a:r>
              <a:rPr lang="en-US" sz="2000" i="1" dirty="0">
                <a:ea typeface="ＭＳ Ｐゴシック" charset="0"/>
              </a:rPr>
              <a:t>normally</a:t>
            </a:r>
            <a:r>
              <a:rPr lang="en-US" sz="2000" dirty="0">
                <a:ea typeface="ＭＳ Ｐゴシック" charset="0"/>
              </a:rPr>
              <a:t> a </a:t>
            </a:r>
            <a:r>
              <a:rPr lang="en-US" sz="2000" b="1" dirty="0">
                <a:solidFill>
                  <a:srgbClr val="FF0000"/>
                </a:solidFill>
                <a:ea typeface="ＭＳ Ｐゴシック" charset="0"/>
              </a:rPr>
              <a:t>separate event </a:t>
            </a:r>
            <a:r>
              <a:rPr lang="en-US" sz="2000" dirty="0">
                <a:ea typeface="ＭＳ Ｐゴシック" charset="0"/>
              </a:rPr>
              <a:t>from spirit baptism. </a:t>
            </a:r>
          </a:p>
          <a:p>
            <a:pPr marL="1068388" lvl="2" indent="-342900" eaLnBrk="1" hangingPunct="1">
              <a:lnSpc>
                <a:spcPct val="90000"/>
              </a:lnSpc>
              <a:buClr>
                <a:schemeClr val="accent1"/>
              </a:buClr>
              <a:buFont typeface="Wingdings 2" charset="0"/>
              <a:buChar char=""/>
              <a:tabLst>
                <a:tab pos="1371600" algn="l"/>
                <a:tab pos="2000250" algn="l"/>
              </a:tabLst>
              <a:defRPr/>
            </a:pPr>
            <a:r>
              <a:rPr lang="en-US" sz="2000" dirty="0">
                <a:ea typeface="ＭＳ Ｐゴシック" charset="0"/>
              </a:rPr>
              <a:t>water baptism should be a </a:t>
            </a:r>
            <a:r>
              <a:rPr lang="en-US" sz="2000" b="1" dirty="0">
                <a:solidFill>
                  <a:srgbClr val="FF0000"/>
                </a:solidFill>
                <a:ea typeface="ＭＳ Ｐゴシック" charset="0"/>
              </a:rPr>
              <a:t>"believer's baptism."</a:t>
            </a:r>
          </a:p>
          <a:p>
            <a:pPr marL="625475" lvl="2" indent="-342900" eaLnBrk="1" hangingPunct="1">
              <a:lnSpc>
                <a:spcPct val="90000"/>
              </a:lnSpc>
              <a:buClr>
                <a:schemeClr val="accent1"/>
              </a:buClr>
              <a:buFont typeface="Wingdings 2" charset="0"/>
              <a:buNone/>
              <a:tabLst>
                <a:tab pos="1371600" algn="l"/>
                <a:tab pos="2000250" algn="l"/>
              </a:tabLst>
              <a:defRPr/>
            </a:pPr>
            <a:endParaRPr lang="en-US" sz="800" dirty="0">
              <a:ea typeface="ＭＳ Ｐゴシック" charset="0"/>
            </a:endParaRPr>
          </a:p>
          <a:p>
            <a:pPr marL="625475" lvl="2" indent="-342900" eaLnBrk="1" hangingPunct="1">
              <a:lnSpc>
                <a:spcPct val="90000"/>
              </a:lnSpc>
              <a:buClr>
                <a:schemeClr val="accent1"/>
              </a:buClr>
              <a:buFont typeface="Wingdings" charset="2"/>
              <a:buChar char="Ø"/>
              <a:tabLst>
                <a:tab pos="1371600" algn="l"/>
                <a:tab pos="2000250" algn="l"/>
              </a:tabLst>
              <a:defRPr/>
            </a:pPr>
            <a:r>
              <a:rPr lang="en-US" sz="2000" dirty="0">
                <a:ea typeface="ＭＳ Ｐゴシック" charset="0"/>
              </a:rPr>
              <a:t>However, we DISAGREE with evangelicals on the following:</a:t>
            </a:r>
          </a:p>
          <a:p>
            <a:pPr marL="1125538" lvl="3" indent="-342900" eaLnBrk="1" hangingPunct="1">
              <a:lnSpc>
                <a:spcPct val="90000"/>
              </a:lnSpc>
              <a:buClr>
                <a:schemeClr val="accent1"/>
              </a:buClr>
              <a:buFont typeface="Arial"/>
              <a:buChar char="•"/>
              <a:tabLst>
                <a:tab pos="1371600" algn="l"/>
                <a:tab pos="2000250" algn="l"/>
              </a:tabLst>
              <a:defRPr/>
            </a:pPr>
            <a:r>
              <a:rPr lang="en-US" sz="2000" dirty="0">
                <a:ea typeface="ＭＳ Ｐゴシック" charset="0"/>
              </a:rPr>
              <a:t>water baptism is </a:t>
            </a:r>
            <a:r>
              <a:rPr lang="en-US" sz="2000" b="1" dirty="0">
                <a:solidFill>
                  <a:srgbClr val="FF0000"/>
                </a:solidFill>
                <a:ea typeface="ＭＳ Ｐゴシック" charset="0"/>
              </a:rPr>
              <a:t>NOT simply a "memorial" </a:t>
            </a:r>
            <a:r>
              <a:rPr lang="en-US" sz="2000" dirty="0">
                <a:ea typeface="ＭＳ Ｐゴシック" charset="0"/>
              </a:rPr>
              <a:t>of having already received the gift of the Holy Spirit (Acts 8:12-17; Acts 19:1-5)</a:t>
            </a:r>
          </a:p>
          <a:p>
            <a:pPr marL="1125538" lvl="3" indent="-342900" eaLnBrk="1" hangingPunct="1">
              <a:lnSpc>
                <a:spcPct val="90000"/>
              </a:lnSpc>
              <a:buClr>
                <a:schemeClr val="accent1"/>
              </a:buClr>
              <a:buFont typeface="Arial"/>
              <a:buChar char="•"/>
              <a:tabLst>
                <a:tab pos="1371600" algn="l"/>
                <a:tab pos="2000250" algn="l"/>
              </a:tabLst>
              <a:defRPr/>
            </a:pPr>
            <a:r>
              <a:rPr lang="en-US" sz="2000" dirty="0">
                <a:ea typeface="ＭＳ Ｐゴシック" charset="0"/>
              </a:rPr>
              <a:t>water baptism has a direct </a:t>
            </a:r>
            <a:r>
              <a:rPr lang="en-US" sz="2000" b="1" dirty="0">
                <a:solidFill>
                  <a:srgbClr val="FF0000"/>
                </a:solidFill>
                <a:ea typeface="ＭＳ Ｐゴシック" charset="0"/>
              </a:rPr>
              <a:t>bearing on salvation </a:t>
            </a:r>
            <a:r>
              <a:rPr lang="en-US" sz="2000" dirty="0">
                <a:ea typeface="ＭＳ Ｐゴシック" charset="0"/>
              </a:rPr>
              <a:t>(Acts 22:16; 1 Peter 3:20-21).</a:t>
            </a:r>
            <a:r>
              <a:rPr lang="en-US" sz="1800" dirty="0">
                <a:ea typeface="ＭＳ Ｐゴシック" charset="0"/>
              </a:rPr>
              <a:t>	</a:t>
            </a:r>
          </a:p>
          <a:p>
            <a:pPr marL="782638" lvl="2" indent="-288925" eaLnBrk="1" hangingPunct="1">
              <a:lnSpc>
                <a:spcPct val="90000"/>
              </a:lnSpc>
              <a:buClr>
                <a:schemeClr val="accent1"/>
              </a:buClr>
              <a:buFont typeface="Wingdings 2" charset="0"/>
              <a:buChar char=""/>
              <a:tabLst>
                <a:tab pos="1371600" algn="l"/>
                <a:tab pos="2000250" algn="l"/>
              </a:tabLst>
              <a:defRPr/>
            </a:pPr>
            <a:endParaRPr lang="en-US" sz="1400" dirty="0">
              <a:ea typeface="ＭＳ Ｐゴシック" charset="0"/>
            </a:endParaRPr>
          </a:p>
          <a:p>
            <a:pPr marL="782638" lvl="2" indent="-288925" eaLnBrk="1" hangingPunct="1">
              <a:lnSpc>
                <a:spcPct val="90000"/>
              </a:lnSpc>
              <a:buClr>
                <a:schemeClr val="accent1"/>
              </a:buClr>
              <a:buFont typeface="Wingdings 2" charset="0"/>
              <a:buChar char=""/>
              <a:tabLst>
                <a:tab pos="1371600" algn="l"/>
                <a:tab pos="2000250" algn="l"/>
              </a:tabLst>
              <a:defRPr/>
            </a:pPr>
            <a:endParaRPr lang="en-US" sz="1400" dirty="0">
              <a:ea typeface="ＭＳ Ｐゴシック" charset="0"/>
            </a:endParaRPr>
          </a:p>
        </p:txBody>
      </p:sp>
      <p:sp>
        <p:nvSpPr>
          <p:cNvPr id="186370" name="Rectangle 2">
            <a:extLst>
              <a:ext uri="{FF2B5EF4-FFF2-40B4-BE49-F238E27FC236}">
                <a16:creationId xmlns:a16="http://schemas.microsoft.com/office/drawing/2014/main" id="{D8828AD8-4129-403B-9A3D-007ADBF10433}"/>
              </a:ext>
            </a:extLst>
          </p:cNvPr>
          <p:cNvSpPr>
            <a:spLocks noGrp="1" noChangeArrowheads="1"/>
          </p:cNvSpPr>
          <p:nvPr>
            <p:ph type="title"/>
          </p:nvPr>
        </p:nvSpPr>
        <p:spPr>
          <a:xfrm>
            <a:off x="152400" y="0"/>
            <a:ext cx="7696200" cy="761999"/>
          </a:xfrm>
        </p:spPr>
        <p:txBody>
          <a:bodyPr/>
          <a:lstStyle/>
          <a:p>
            <a:pPr eaLnBrk="1" hangingPunct="1">
              <a:defRPr/>
            </a:pPr>
            <a:r>
              <a:rPr lang="en-US" sz="3200" dirty="0">
                <a:latin typeface="Copperplate"/>
                <a:ea typeface="ＭＳ Ｐゴシック" charset="0"/>
                <a:cs typeface="Copperplate"/>
              </a:rPr>
              <a:t>Baptism: Sacrament or Ordinance</a:t>
            </a:r>
          </a:p>
        </p:txBody>
      </p:sp>
      <p:sp>
        <p:nvSpPr>
          <p:cNvPr id="225283" name="Slide Number Placeholder 5">
            <a:extLst>
              <a:ext uri="{FF2B5EF4-FFF2-40B4-BE49-F238E27FC236}">
                <a16:creationId xmlns:a16="http://schemas.microsoft.com/office/drawing/2014/main" id="{60A838A9-C246-451B-8293-03CFFC86B2D9}"/>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0FE8F5B-9F73-4B8E-8608-B448B714546B}" type="slidenum">
              <a:rPr lang="en-US" altLang="en-US" sz="1400"/>
              <a:pPr eaLnBrk="1" hangingPunct="1"/>
              <a:t>101</a:t>
            </a:fld>
            <a:endParaRPr lang="en-US" altLang="en-US" sz="1400"/>
          </a:p>
        </p:txBody>
      </p:sp>
      <p:pic>
        <p:nvPicPr>
          <p:cNvPr id="225284" name="Picture 6" descr="Baptism - Joyful.jpeg">
            <a:extLst>
              <a:ext uri="{FF2B5EF4-FFF2-40B4-BE49-F238E27FC236}">
                <a16:creationId xmlns:a16="http://schemas.microsoft.com/office/drawing/2014/main" id="{811AEC56-B7D1-4BC6-8CE3-920260DC23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9388" y="0"/>
            <a:ext cx="13446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DD4EE1D8-FC83-4EC7-938D-AF78FE66A938}"/>
              </a:ext>
            </a:extLst>
          </p:cNvPr>
          <p:cNvSpPr>
            <a:spLocks noGrp="1" noChangeArrowheads="1"/>
          </p:cNvSpPr>
          <p:nvPr>
            <p:ph idx="1"/>
          </p:nvPr>
        </p:nvSpPr>
        <p:spPr>
          <a:xfrm>
            <a:off x="228600" y="1123950"/>
            <a:ext cx="8686800" cy="4572000"/>
          </a:xfrm>
        </p:spPr>
        <p:txBody>
          <a:bodyPr/>
          <a:lstStyle/>
          <a:p>
            <a:pPr marL="0" indent="0" eaLnBrk="1" hangingPunct="1">
              <a:lnSpc>
                <a:spcPct val="90000"/>
              </a:lnSpc>
              <a:buFont typeface="Wingdings 3" panose="05040102010807070707" pitchFamily="18" charset="2"/>
              <a:buNone/>
              <a:tabLst>
                <a:tab pos="1371600" algn="l"/>
                <a:tab pos="2000250" algn="l"/>
              </a:tabLst>
            </a:pPr>
            <a:r>
              <a:rPr lang="en-US" altLang="en-US" sz="2000" b="1">
                <a:latin typeface="Arial" panose="020B0604020202020204" pitchFamily="34" charset="0"/>
              </a:rPr>
              <a:t>“Baptismal Regeneration” (being born again at water baptism)</a:t>
            </a:r>
          </a:p>
          <a:p>
            <a:pPr marL="0" indent="0" eaLnBrk="1" hangingPunct="1">
              <a:lnSpc>
                <a:spcPct val="90000"/>
              </a:lnSpc>
              <a:buFont typeface="Wingdings 3" panose="05040102010807070707" pitchFamily="18" charset="2"/>
              <a:buNone/>
              <a:tabLst>
                <a:tab pos="1371600" algn="l"/>
                <a:tab pos="2000250" algn="l"/>
              </a:tabLst>
            </a:pPr>
            <a:endParaRPr lang="en-US" altLang="en-US" sz="800" b="1">
              <a:latin typeface="Arial" panose="020B0604020202020204" pitchFamily="34" charset="0"/>
            </a:endParaRPr>
          </a:p>
          <a:p>
            <a:pPr marL="0" indent="0" eaLnBrk="1" hangingPunct="1">
              <a:lnSpc>
                <a:spcPct val="90000"/>
              </a:lnSpc>
              <a:tabLst>
                <a:tab pos="1371600" algn="l"/>
                <a:tab pos="2000250" algn="l"/>
              </a:tabLst>
            </a:pPr>
            <a:r>
              <a:rPr lang="en-US" altLang="en-US" sz="2000" b="1">
                <a:latin typeface="Arial" panose="020B0604020202020204" pitchFamily="34" charset="0"/>
              </a:rPr>
              <a:t>Sacramentalists </a:t>
            </a:r>
            <a:r>
              <a:rPr lang="en-US" altLang="en-US" sz="2000">
                <a:latin typeface="Arial" panose="020B0604020202020204" pitchFamily="34" charset="0"/>
              </a:rPr>
              <a:t>- maintain that they are </a:t>
            </a:r>
            <a:r>
              <a:rPr lang="en-US" altLang="en-US" sz="2000" b="1">
                <a:solidFill>
                  <a:srgbClr val="FF0000"/>
                </a:solidFill>
                <a:latin typeface="Arial" panose="020B0604020202020204" pitchFamily="34" charset="0"/>
              </a:rPr>
              <a:t>born again (regenerated) </a:t>
            </a:r>
            <a:r>
              <a:rPr lang="en-US" altLang="en-US" sz="2000">
                <a:solidFill>
                  <a:srgbClr val="FF0000"/>
                </a:solidFill>
                <a:latin typeface="Arial" panose="020B0604020202020204" pitchFamily="34" charset="0"/>
              </a:rPr>
              <a:t>at </a:t>
            </a:r>
            <a:r>
              <a:rPr lang="en-US" altLang="en-US" sz="2000" b="1">
                <a:solidFill>
                  <a:srgbClr val="FF0000"/>
                </a:solidFill>
                <a:latin typeface="Arial" panose="020B0604020202020204" pitchFamily="34" charset="0"/>
              </a:rPr>
              <a:t>water baptism</a:t>
            </a:r>
            <a:r>
              <a:rPr lang="en-US" altLang="en-US" sz="2000" b="1">
                <a:latin typeface="Arial" panose="020B0604020202020204" pitchFamily="34" charset="0"/>
              </a:rPr>
              <a:t> </a:t>
            </a:r>
            <a:r>
              <a:rPr lang="en-US" altLang="en-US" sz="2000">
                <a:latin typeface="Arial" panose="020B0604020202020204" pitchFamily="34" charset="0"/>
              </a:rPr>
              <a:t>(when they receive the gift of the Holy Spirit).</a:t>
            </a:r>
          </a:p>
          <a:p>
            <a:pPr marL="0" indent="0" eaLnBrk="1" hangingPunct="1">
              <a:lnSpc>
                <a:spcPct val="90000"/>
              </a:lnSpc>
              <a:tabLst>
                <a:tab pos="1371600" algn="l"/>
                <a:tab pos="2000250" algn="l"/>
              </a:tabLst>
            </a:pPr>
            <a:endParaRPr lang="en-US" altLang="en-US" sz="400">
              <a:latin typeface="Arial" panose="020B0604020202020204" pitchFamily="34" charset="0"/>
            </a:endParaRPr>
          </a:p>
          <a:p>
            <a:pPr marL="0" indent="0" eaLnBrk="1" hangingPunct="1">
              <a:lnSpc>
                <a:spcPct val="90000"/>
              </a:lnSpc>
              <a:tabLst>
                <a:tab pos="1371600" algn="l"/>
                <a:tab pos="2000250" algn="l"/>
              </a:tabLst>
            </a:pPr>
            <a:r>
              <a:rPr lang="en-US" altLang="en-US" sz="2000" b="1">
                <a:latin typeface="Arial" panose="020B0604020202020204" pitchFamily="34" charset="0"/>
              </a:rPr>
              <a:t>Evangelicals - </a:t>
            </a:r>
            <a:r>
              <a:rPr lang="en-US" altLang="en-US" sz="2000">
                <a:latin typeface="Arial" panose="020B0604020202020204" pitchFamily="34" charset="0"/>
              </a:rPr>
              <a:t>argue that being </a:t>
            </a:r>
            <a:r>
              <a:rPr lang="en-US" altLang="en-US" sz="2000" b="1">
                <a:solidFill>
                  <a:srgbClr val="FF0000"/>
                </a:solidFill>
                <a:latin typeface="Arial" panose="020B0604020202020204" pitchFamily="34" charset="0"/>
              </a:rPr>
              <a:t>born again (regenerated) </a:t>
            </a:r>
            <a:r>
              <a:rPr lang="en-US" altLang="en-US" sz="2000">
                <a:latin typeface="Arial" panose="020B0604020202020204" pitchFamily="34" charset="0"/>
              </a:rPr>
              <a:t>does NOT happen at water baptism, but instead it occurs</a:t>
            </a:r>
            <a:r>
              <a:rPr lang="en-US" altLang="en-US" sz="2000" b="1">
                <a:latin typeface="Arial" panose="020B0604020202020204" pitchFamily="34" charset="0"/>
              </a:rPr>
              <a:t> </a:t>
            </a:r>
            <a:r>
              <a:rPr lang="en-US" altLang="en-US" sz="2000" b="1">
                <a:solidFill>
                  <a:srgbClr val="FF0000"/>
                </a:solidFill>
                <a:latin typeface="Arial" panose="020B0604020202020204" pitchFamily="34" charset="0"/>
              </a:rPr>
              <a:t>when we first believe.</a:t>
            </a:r>
          </a:p>
          <a:p>
            <a:pPr marL="0" indent="0" eaLnBrk="1" hangingPunct="1">
              <a:lnSpc>
                <a:spcPct val="90000"/>
              </a:lnSpc>
              <a:tabLst>
                <a:tab pos="1371600" algn="l"/>
                <a:tab pos="2000250" algn="l"/>
              </a:tabLst>
            </a:pPr>
            <a:endParaRPr lang="en-US" altLang="en-US" sz="400" b="1">
              <a:latin typeface="Arial" panose="020B0604020202020204" pitchFamily="34" charset="0"/>
            </a:endParaRPr>
          </a:p>
          <a:p>
            <a:pPr marL="0" indent="0" eaLnBrk="1" hangingPunct="1">
              <a:lnSpc>
                <a:spcPct val="90000"/>
              </a:lnSpc>
              <a:tabLst>
                <a:tab pos="1371600" algn="l"/>
                <a:tab pos="2000250" algn="l"/>
              </a:tabLst>
            </a:pPr>
            <a:r>
              <a:rPr lang="en-US" altLang="en-US" sz="2000">
                <a:latin typeface="Arial" panose="020B0604020202020204" pitchFamily="34" charset="0"/>
              </a:rPr>
              <a:t>Therefore, evangelicals argue </a:t>
            </a:r>
            <a:r>
              <a:rPr lang="en-US" altLang="en-US" sz="2000" b="1">
                <a:solidFill>
                  <a:srgbClr val="FF0000"/>
                </a:solidFill>
                <a:latin typeface="Arial" panose="020B0604020202020204" pitchFamily="34" charset="0"/>
              </a:rPr>
              <a:t>against "baptismal regeneration." </a:t>
            </a:r>
          </a:p>
          <a:p>
            <a:pPr marL="0" indent="0" eaLnBrk="1" hangingPunct="1">
              <a:lnSpc>
                <a:spcPct val="90000"/>
              </a:lnSpc>
              <a:buFont typeface="Wingdings 3" panose="05040102010807070707" pitchFamily="18" charset="2"/>
              <a:buNone/>
              <a:tabLst>
                <a:tab pos="1371600" algn="l"/>
                <a:tab pos="2000250" algn="l"/>
              </a:tabLst>
            </a:pPr>
            <a:r>
              <a:rPr lang="en-US" altLang="en-US" sz="400">
                <a:latin typeface="Arial" panose="020B0604020202020204" pitchFamily="34" charset="0"/>
              </a:rPr>
              <a:t> </a:t>
            </a:r>
          </a:p>
          <a:p>
            <a:pPr marL="0" indent="0" eaLnBrk="1" hangingPunct="1">
              <a:lnSpc>
                <a:spcPct val="90000"/>
              </a:lnSpc>
              <a:tabLst>
                <a:tab pos="1371600" algn="l"/>
                <a:tab pos="2000250" algn="l"/>
              </a:tabLst>
            </a:pPr>
            <a:r>
              <a:rPr lang="en-US" altLang="en-US" sz="2000">
                <a:latin typeface="Arial" panose="020B0604020202020204" pitchFamily="34" charset="0"/>
              </a:rPr>
              <a:t>See Appendix for evangelical arguments against "baptismal regeneration."</a:t>
            </a:r>
          </a:p>
          <a:p>
            <a:pPr marL="0" indent="0" eaLnBrk="1" hangingPunct="1">
              <a:lnSpc>
                <a:spcPct val="90000"/>
              </a:lnSpc>
              <a:buFont typeface="Wingdings 3" panose="05040102010807070707" pitchFamily="18" charset="2"/>
              <a:buNone/>
              <a:tabLst>
                <a:tab pos="1371600" algn="l"/>
                <a:tab pos="2000250" algn="l"/>
              </a:tabLst>
            </a:pPr>
            <a:endParaRPr lang="en-US" altLang="en-US" sz="2000" b="1">
              <a:latin typeface="Arial" panose="020B0604020202020204" pitchFamily="34" charset="0"/>
            </a:endParaRPr>
          </a:p>
        </p:txBody>
      </p:sp>
      <p:sp>
        <p:nvSpPr>
          <p:cNvPr id="186370" name="Rectangle 2">
            <a:extLst>
              <a:ext uri="{FF2B5EF4-FFF2-40B4-BE49-F238E27FC236}">
                <a16:creationId xmlns:a16="http://schemas.microsoft.com/office/drawing/2014/main" id="{7D5B915C-287B-469E-9B36-D1EF1FDA534C}"/>
              </a:ext>
            </a:extLst>
          </p:cNvPr>
          <p:cNvSpPr>
            <a:spLocks noGrp="1" noChangeArrowheads="1"/>
          </p:cNvSpPr>
          <p:nvPr>
            <p:ph type="title"/>
          </p:nvPr>
        </p:nvSpPr>
        <p:spPr>
          <a:xfrm>
            <a:off x="152400" y="0"/>
            <a:ext cx="7696200" cy="761999"/>
          </a:xfrm>
        </p:spPr>
        <p:txBody>
          <a:bodyPr/>
          <a:lstStyle/>
          <a:p>
            <a:pPr eaLnBrk="1" hangingPunct="1">
              <a:defRPr/>
            </a:pPr>
            <a:r>
              <a:rPr lang="en-US" sz="3200" dirty="0">
                <a:latin typeface="Copperplate"/>
                <a:ea typeface="ＭＳ Ｐゴシック" charset="0"/>
                <a:cs typeface="Copperplate"/>
              </a:rPr>
              <a:t>Being "Born Again" (Regeneration)</a:t>
            </a:r>
          </a:p>
        </p:txBody>
      </p:sp>
      <p:sp>
        <p:nvSpPr>
          <p:cNvPr id="227331" name="Slide Number Placeholder 5">
            <a:extLst>
              <a:ext uri="{FF2B5EF4-FFF2-40B4-BE49-F238E27FC236}">
                <a16:creationId xmlns:a16="http://schemas.microsoft.com/office/drawing/2014/main" id="{88DFC066-F807-448E-8896-461C034F9123}"/>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6D883B4-BD62-4215-8542-208A75D4CD01}" type="slidenum">
              <a:rPr lang="en-US" altLang="en-US" sz="1400"/>
              <a:pPr eaLnBrk="1" hangingPunct="1"/>
              <a:t>102</a:t>
            </a:fld>
            <a:endParaRPr lang="en-US" altLang="en-US" sz="1400"/>
          </a:p>
        </p:txBody>
      </p:sp>
      <p:pic>
        <p:nvPicPr>
          <p:cNvPr id="227332" name="Picture 6" descr="Baptism - Joyful.jpeg">
            <a:extLst>
              <a:ext uri="{FF2B5EF4-FFF2-40B4-BE49-F238E27FC236}">
                <a16:creationId xmlns:a16="http://schemas.microsoft.com/office/drawing/2014/main" id="{4D2BCF94-DE57-4346-A67D-1076246D6D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0"/>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a:extLst>
              <a:ext uri="{FF2B5EF4-FFF2-40B4-BE49-F238E27FC236}">
                <a16:creationId xmlns:a16="http://schemas.microsoft.com/office/drawing/2014/main" id="{E0FB21D3-C8E5-45F1-AA6C-8CF0C24B3D44}"/>
              </a:ext>
            </a:extLst>
          </p:cNvPr>
          <p:cNvSpPr>
            <a:spLocks noGrp="1" noChangeArrowheads="1"/>
          </p:cNvSpPr>
          <p:nvPr>
            <p:ph idx="1"/>
          </p:nvPr>
        </p:nvSpPr>
        <p:spPr>
          <a:xfrm>
            <a:off x="228600" y="819150"/>
            <a:ext cx="8686800" cy="5486400"/>
          </a:xfrm>
        </p:spPr>
        <p:txBody>
          <a:bodyPr/>
          <a:lstStyle/>
          <a:p>
            <a:pPr marL="0" indent="0" algn="ctr" eaLnBrk="1" hangingPunct="1">
              <a:buFont typeface="Wingdings" panose="05000000000000000000" pitchFamily="2" charset="2"/>
              <a:buNone/>
            </a:pP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latin typeface="Arial" panose="020B0604020202020204" pitchFamily="34" charset="0"/>
              </a:rPr>
              <a:t>The Restoration View of “Regeneration”:</a:t>
            </a:r>
          </a:p>
          <a:p>
            <a:pPr marL="0" indent="0" eaLnBrk="1" hangingPunct="1">
              <a:buFont typeface="Wingdings 3" panose="05040102010807070707" pitchFamily="18" charset="2"/>
              <a:buNone/>
            </a:pPr>
            <a:endParaRPr lang="en-US" altLang="en-US" sz="200" b="1">
              <a:latin typeface="Arial" panose="020B0604020202020204" pitchFamily="34" charset="0"/>
            </a:endParaRPr>
          </a:p>
          <a:p>
            <a:pPr marL="0" indent="0" eaLnBrk="1" hangingPunct="1">
              <a:buFont typeface="Wingdings 3" panose="05040102010807070707" pitchFamily="18" charset="2"/>
              <a:buNone/>
            </a:pPr>
            <a:r>
              <a:rPr lang="en-US" altLang="en-US" sz="2000">
                <a:latin typeface="Arial" panose="020B0604020202020204" pitchFamily="34" charset="0"/>
              </a:rPr>
              <a:t>So the Restoration </a:t>
            </a:r>
            <a:r>
              <a:rPr lang="en-US" altLang="en-US" sz="2000" b="1" i="1">
                <a:latin typeface="Arial" panose="020B0604020202020204" pitchFamily="34" charset="0"/>
              </a:rPr>
              <a:t>differs</a:t>
            </a:r>
            <a:r>
              <a:rPr lang="en-US" altLang="en-US" sz="2000" b="1">
                <a:latin typeface="Arial" panose="020B0604020202020204" pitchFamily="34" charset="0"/>
              </a:rPr>
              <a:t> from the rest of Christianity </a:t>
            </a:r>
            <a:r>
              <a:rPr lang="en-US" altLang="en-US" sz="2000">
                <a:latin typeface="Arial" panose="020B0604020202020204" pitchFamily="34" charset="0"/>
              </a:rPr>
              <a:t>in </a:t>
            </a:r>
            <a:r>
              <a:rPr lang="en-US" altLang="en-US" sz="2000" i="1">
                <a:latin typeface="Arial" panose="020B0604020202020204" pitchFamily="34" charset="0"/>
              </a:rPr>
              <a:t>five major ways</a:t>
            </a:r>
            <a:r>
              <a:rPr lang="en-US" altLang="en-US" sz="1800" i="1">
                <a:latin typeface="Arial" panose="020B0604020202020204" pitchFamily="34" charset="0"/>
              </a:rPr>
              <a:t>:</a:t>
            </a:r>
          </a:p>
          <a:p>
            <a:pPr marL="0" indent="0" eaLnBrk="1" hangingPunct="1">
              <a:buFont typeface="Wingdings 3" panose="05040102010807070707" pitchFamily="18" charset="2"/>
              <a:buNone/>
            </a:pPr>
            <a:endParaRPr lang="en-US" altLang="en-US" sz="400" i="1">
              <a:latin typeface="Arial" panose="020B0604020202020204" pitchFamily="34" charset="0"/>
            </a:endParaRPr>
          </a:p>
          <a:p>
            <a:pPr marL="0" indent="0" eaLnBrk="1" hangingPunct="1">
              <a:buFont typeface="Wingdings 3" panose="05040102010807070707" pitchFamily="18" charset="2"/>
              <a:buNone/>
            </a:pPr>
            <a:r>
              <a:rPr lang="en-US" altLang="en-US" sz="1800">
                <a:latin typeface="Arial" panose="020B0604020202020204" pitchFamily="34" charset="0"/>
              </a:rPr>
              <a:t>1. 	We agree with evangelicals that </a:t>
            </a:r>
            <a:r>
              <a:rPr lang="en-US" altLang="en-US" sz="1800" b="1">
                <a:solidFill>
                  <a:srgbClr val="FF0000"/>
                </a:solidFill>
                <a:latin typeface="Arial" panose="020B0604020202020204" pitchFamily="34" charset="0"/>
              </a:rPr>
              <a:t>“regeneration” </a:t>
            </a:r>
            <a:r>
              <a:rPr lang="en-US" altLang="en-US" sz="1800">
                <a:latin typeface="Arial" panose="020B0604020202020204" pitchFamily="34" charset="0"/>
              </a:rPr>
              <a:t>is initiated at the moment we first believe (John 5:24), but it is not </a:t>
            </a:r>
            <a:r>
              <a:rPr lang="en-US" altLang="en-US" sz="1800" i="1">
                <a:latin typeface="Arial" panose="020B0604020202020204" pitchFamily="34" charset="0"/>
              </a:rPr>
              <a:t>just</a:t>
            </a:r>
            <a:r>
              <a:rPr lang="en-US" altLang="en-US" sz="1800">
                <a:latin typeface="Arial" panose="020B0604020202020204" pitchFamily="34" charset="0"/>
              </a:rPr>
              <a:t> an event, </a:t>
            </a:r>
            <a:r>
              <a:rPr lang="en-US" altLang="en-US" sz="1800" b="1">
                <a:solidFill>
                  <a:srgbClr val="FF0000"/>
                </a:solidFill>
                <a:latin typeface="Arial" panose="020B0604020202020204" pitchFamily="34" charset="0"/>
              </a:rPr>
              <a:t>regeneration is also a process</a:t>
            </a:r>
            <a:r>
              <a:rPr lang="en-US" altLang="en-US" sz="1800">
                <a:solidFill>
                  <a:srgbClr val="000000"/>
                </a:solidFill>
                <a:latin typeface="Arial" panose="020B0604020202020204" pitchFamily="34" charset="0"/>
              </a:rPr>
              <a:t> that is concluded when we’ve been born of water and the Spirit (Acts 22:16, Acts 8:12-17, Acts 19:1-7).</a:t>
            </a:r>
            <a:endParaRPr lang="en-US" altLang="en-US" sz="18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1800">
                <a:latin typeface="Arial" panose="020B0604020202020204" pitchFamily="34" charset="0"/>
              </a:rPr>
              <a:t>2. 	We agree with “</a:t>
            </a:r>
            <a:r>
              <a:rPr lang="en-US" altLang="ja-JP" sz="1800">
                <a:latin typeface="Arial" panose="020B0604020202020204" pitchFamily="34" charset="0"/>
              </a:rPr>
              <a:t>sacramentalists</a:t>
            </a:r>
            <a:r>
              <a:rPr lang="en-US" altLang="en-US" sz="1800">
                <a:latin typeface="Arial" panose="020B0604020202020204" pitchFamily="34" charset="0"/>
              </a:rPr>
              <a:t>”</a:t>
            </a:r>
            <a:r>
              <a:rPr lang="en-US" altLang="ja-JP" sz="1800">
                <a:latin typeface="Arial" panose="020B0604020202020204" pitchFamily="34" charset="0"/>
              </a:rPr>
              <a:t> that </a:t>
            </a:r>
            <a:r>
              <a:rPr lang="en-US" altLang="ja-JP" sz="1800" b="1">
                <a:solidFill>
                  <a:srgbClr val="FF0000"/>
                </a:solidFill>
                <a:latin typeface="Arial" panose="020B0604020202020204" pitchFamily="34" charset="0"/>
              </a:rPr>
              <a:t>baptism </a:t>
            </a:r>
            <a:r>
              <a:rPr lang="en-US" altLang="ja-JP" sz="1800">
                <a:solidFill>
                  <a:srgbClr val="000000"/>
                </a:solidFill>
                <a:latin typeface="Arial" panose="020B0604020202020204" pitchFamily="34" charset="0"/>
              </a:rPr>
              <a:t>saves (Acts 22:16), but</a:t>
            </a:r>
            <a:r>
              <a:rPr lang="en-US" altLang="ja-JP" sz="1800">
                <a:latin typeface="Arial" panose="020B0604020202020204" pitchFamily="34" charset="0"/>
              </a:rPr>
              <a:t> we do </a:t>
            </a:r>
            <a:r>
              <a:rPr lang="en-US" altLang="ja-JP" sz="1800" i="1">
                <a:latin typeface="Arial" panose="020B0604020202020204" pitchFamily="34" charset="0"/>
              </a:rPr>
              <a:t>not</a:t>
            </a:r>
            <a:r>
              <a:rPr lang="en-US" altLang="ja-JP" sz="1800">
                <a:latin typeface="Arial" panose="020B0604020202020204" pitchFamily="34" charset="0"/>
              </a:rPr>
              <a:t> believe that </a:t>
            </a:r>
            <a:r>
              <a:rPr lang="en-US" altLang="ja-JP" sz="1800" i="1">
                <a:latin typeface="Arial" panose="020B0604020202020204" pitchFamily="34" charset="0"/>
              </a:rPr>
              <a:t>everyone</a:t>
            </a:r>
            <a:r>
              <a:rPr lang="en-US" altLang="ja-JP" sz="1800">
                <a:latin typeface="Arial" panose="020B0604020202020204" pitchFamily="34" charset="0"/>
              </a:rPr>
              <a:t> who is baptized receives the </a:t>
            </a:r>
            <a:r>
              <a:rPr lang="en-US" altLang="en-US" sz="1800" i="1">
                <a:latin typeface="Arial" panose="020B0604020202020204" pitchFamily="34" charset="0"/>
              </a:rPr>
              <a:t>“</a:t>
            </a:r>
            <a:r>
              <a:rPr lang="en-US" altLang="ja-JP" sz="1800">
                <a:latin typeface="Arial" panose="020B0604020202020204" pitchFamily="34" charset="0"/>
              </a:rPr>
              <a:t>gift of the Holy Spirit</a:t>
            </a:r>
            <a:r>
              <a:rPr lang="en-US" altLang="en-US" sz="1800">
                <a:latin typeface="Arial" panose="020B0604020202020204" pitchFamily="34" charset="0"/>
              </a:rPr>
              <a:t>”</a:t>
            </a:r>
            <a:r>
              <a:rPr lang="en-US" altLang="ja-JP" sz="1800">
                <a:latin typeface="Arial" panose="020B0604020202020204" pitchFamily="34" charset="0"/>
              </a:rPr>
              <a:t> </a:t>
            </a:r>
            <a:r>
              <a:rPr lang="en-US" altLang="ja-JP" sz="1800" i="1">
                <a:latin typeface="Arial" panose="020B0604020202020204" pitchFamily="34" charset="0"/>
              </a:rPr>
              <a:t>at water baptism</a:t>
            </a:r>
            <a:r>
              <a:rPr lang="en-US" altLang="ja-JP" sz="1800">
                <a:latin typeface="Arial" panose="020B0604020202020204" pitchFamily="34" charset="0"/>
              </a:rPr>
              <a:t> (Acts 8:12-17: Acts 19:5-6).</a:t>
            </a:r>
          </a:p>
          <a:p>
            <a:pPr marL="0" indent="0" eaLnBrk="1" hangingPunct="1">
              <a:buFont typeface="Wingdings 3" panose="05040102010807070707" pitchFamily="18" charset="2"/>
              <a:buNone/>
            </a:pPr>
            <a:r>
              <a:rPr lang="en-US" altLang="en-US" sz="2000">
                <a:latin typeface="Arial" panose="020B0604020202020204" pitchFamily="34" charset="0"/>
              </a:rPr>
              <a:t>						(next slide)</a:t>
            </a:r>
          </a:p>
          <a:p>
            <a:pPr marL="0" indent="0" eaLnBrk="1" hangingPunct="1">
              <a:buFont typeface="Wingdings 3" panose="05040102010807070707" pitchFamily="18" charset="2"/>
              <a:buAutoNum type="arabicPeriod" startAt="3"/>
            </a:pPr>
            <a:endParaRPr lang="en-US" altLang="en-US" sz="2000">
              <a:latin typeface="Arial" panose="020B0604020202020204" pitchFamily="34" charset="0"/>
            </a:endParaRPr>
          </a:p>
        </p:txBody>
      </p:sp>
      <p:sp>
        <p:nvSpPr>
          <p:cNvPr id="106498" name="Rectangle 2">
            <a:extLst>
              <a:ext uri="{FF2B5EF4-FFF2-40B4-BE49-F238E27FC236}">
                <a16:creationId xmlns:a16="http://schemas.microsoft.com/office/drawing/2014/main" id="{2C876BCA-9695-4351-BF1A-3C95FFAE11AE}"/>
              </a:ext>
            </a:extLst>
          </p:cNvPr>
          <p:cNvSpPr>
            <a:spLocks noGrp="1" noChangeArrowheads="1"/>
          </p:cNvSpPr>
          <p:nvPr>
            <p:ph type="title"/>
          </p:nvPr>
        </p:nvSpPr>
        <p:spPr>
          <a:xfrm>
            <a:off x="11545" y="-171450"/>
            <a:ext cx="7837055" cy="609600"/>
          </a:xfrm>
        </p:spPr>
        <p:txBody>
          <a:bodyPr/>
          <a:lstStyle/>
          <a:p>
            <a:pPr eaLnBrk="1" hangingPunct="1">
              <a:defRPr/>
            </a:pPr>
            <a:r>
              <a:rPr lang="en-US" sz="3200" dirty="0">
                <a:latin typeface="Copperplate"/>
                <a:ea typeface="ＭＳ Ｐゴシック" charset="0"/>
                <a:cs typeface="Copperplate"/>
              </a:rPr>
              <a:t>Being “Born Again” (Regeneration) </a:t>
            </a:r>
          </a:p>
        </p:txBody>
      </p:sp>
      <p:sp>
        <p:nvSpPr>
          <p:cNvPr id="229379" name="Slide Number Placeholder 5">
            <a:extLst>
              <a:ext uri="{FF2B5EF4-FFF2-40B4-BE49-F238E27FC236}">
                <a16:creationId xmlns:a16="http://schemas.microsoft.com/office/drawing/2014/main" id="{320A9A1D-792C-47C5-8809-E4389302BA8E}"/>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EBDA4AC-FB3F-4436-BF90-786EF67B263F}" type="slidenum">
              <a:rPr lang="en-US" altLang="en-US" sz="1400"/>
              <a:pPr eaLnBrk="1" hangingPunct="1"/>
              <a:t>103</a:t>
            </a:fld>
            <a:endParaRPr lang="en-US" altLang="en-US" sz="1400"/>
          </a:p>
        </p:txBody>
      </p:sp>
      <p:pic>
        <p:nvPicPr>
          <p:cNvPr id="229380" name="Picture 6" descr="Baptism - Joyful.jpeg">
            <a:extLst>
              <a:ext uri="{FF2B5EF4-FFF2-40B4-BE49-F238E27FC236}">
                <a16:creationId xmlns:a16="http://schemas.microsoft.com/office/drawing/2014/main" id="{18424147-0BA9-4221-B38A-5CA3BC1C86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0"/>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a:extLst>
              <a:ext uri="{FF2B5EF4-FFF2-40B4-BE49-F238E27FC236}">
                <a16:creationId xmlns:a16="http://schemas.microsoft.com/office/drawing/2014/main" id="{2A5D8102-5303-4CBF-ACAE-B929CF9FF0A4}"/>
              </a:ext>
            </a:extLst>
          </p:cNvPr>
          <p:cNvSpPr>
            <a:spLocks noGrp="1" noChangeArrowheads="1"/>
          </p:cNvSpPr>
          <p:nvPr>
            <p:ph idx="1"/>
          </p:nvPr>
        </p:nvSpPr>
        <p:spPr>
          <a:xfrm>
            <a:off x="203200" y="514350"/>
            <a:ext cx="8559800" cy="5486400"/>
          </a:xfrm>
        </p:spPr>
        <p:txBody>
          <a:bodyPr/>
          <a:lstStyle/>
          <a:p>
            <a:pPr marL="0" indent="0" algn="ctr" eaLnBrk="1" hangingPunct="1">
              <a:buFont typeface="Wingdings" panose="05000000000000000000" pitchFamily="2" charset="2"/>
              <a:buNone/>
            </a:pP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latin typeface="Arial" panose="020B0604020202020204" pitchFamily="34" charset="0"/>
              </a:rPr>
              <a:t>The Restoration View of “Regeneration”:</a:t>
            </a:r>
          </a:p>
          <a:p>
            <a:pPr marL="0" indent="0" eaLnBrk="1" hangingPunct="1">
              <a:buFont typeface="Wingdings 3" panose="05040102010807070707" pitchFamily="18" charset="2"/>
              <a:buNone/>
            </a:pPr>
            <a:endParaRPr lang="en-US" altLang="en-US" sz="200" b="1">
              <a:latin typeface="Arial" panose="020B0604020202020204" pitchFamily="34" charset="0"/>
            </a:endParaRPr>
          </a:p>
          <a:p>
            <a:pPr marL="0" indent="0" eaLnBrk="1" hangingPunct="1">
              <a:buFont typeface="Wingdings 3" panose="05040102010807070707" pitchFamily="18" charset="2"/>
              <a:buNone/>
            </a:pPr>
            <a:r>
              <a:rPr lang="en-US" altLang="en-US" sz="2000">
                <a:latin typeface="Arial" panose="020B0604020202020204" pitchFamily="34" charset="0"/>
              </a:rPr>
              <a:t>Five major </a:t>
            </a:r>
            <a:r>
              <a:rPr lang="en-US" altLang="en-US" sz="2000" b="1">
                <a:latin typeface="Arial" panose="020B0604020202020204" pitchFamily="34" charset="0"/>
              </a:rPr>
              <a:t>differences</a:t>
            </a:r>
            <a:r>
              <a:rPr lang="en-US" altLang="en-US" sz="2000">
                <a:latin typeface="Arial" panose="020B0604020202020204" pitchFamily="34" charset="0"/>
              </a:rPr>
              <a:t> from the rest of Christianity (continued):</a:t>
            </a:r>
            <a:endParaRPr lang="en-US" altLang="en-US" sz="1800" i="1">
              <a:latin typeface="Arial" panose="020B0604020202020204" pitchFamily="34" charset="0"/>
            </a:endParaRPr>
          </a:p>
          <a:p>
            <a:pPr marL="0" indent="0" eaLnBrk="1" hangingPunct="1">
              <a:buFont typeface="Wingdings 3" panose="05040102010807070707" pitchFamily="18" charset="2"/>
              <a:buNone/>
            </a:pPr>
            <a:endParaRPr lang="en-US" altLang="en-US" sz="400" i="1">
              <a:latin typeface="Arial" panose="020B0604020202020204" pitchFamily="34" charset="0"/>
            </a:endParaRPr>
          </a:p>
          <a:p>
            <a:pPr marL="0" indent="0" eaLnBrk="1" hangingPunct="1">
              <a:buFont typeface="Wingdings 3" panose="05040102010807070707" pitchFamily="18" charset="2"/>
              <a:buNone/>
            </a:pPr>
            <a:r>
              <a:rPr lang="en-US" altLang="en-US" sz="1800">
                <a:solidFill>
                  <a:srgbClr val="000000"/>
                </a:solidFill>
                <a:latin typeface="Arial" panose="020B0604020202020204" pitchFamily="34" charset="0"/>
              </a:rPr>
              <a:t>3.</a:t>
            </a:r>
            <a:r>
              <a:rPr lang="en-US" altLang="en-US" sz="1800" b="1" i="1">
                <a:solidFill>
                  <a:srgbClr val="FF0000"/>
                </a:solidFill>
                <a:latin typeface="Arial" panose="020B0604020202020204" pitchFamily="34" charset="0"/>
              </a:rPr>
              <a:t>	Every</a:t>
            </a:r>
            <a:r>
              <a:rPr lang="en-US" altLang="en-US" sz="1800" b="1">
                <a:solidFill>
                  <a:srgbClr val="FF0000"/>
                </a:solidFill>
                <a:latin typeface="Arial" panose="020B0604020202020204" pitchFamily="34" charset="0"/>
              </a:rPr>
              <a:t> true believer, </a:t>
            </a:r>
            <a:r>
              <a:rPr lang="en-US" altLang="en-US" sz="1800">
                <a:latin typeface="Arial" panose="020B0604020202020204" pitchFamily="34" charset="0"/>
              </a:rPr>
              <a:t>when they receive the witness of the Holy Spirit that they </a:t>
            </a:r>
            <a:r>
              <a:rPr lang="en-US" altLang="en-US" sz="1800" i="1">
                <a:latin typeface="Arial" panose="020B0604020202020204" pitchFamily="34" charset="0"/>
              </a:rPr>
              <a:t>should</a:t>
            </a:r>
            <a:r>
              <a:rPr lang="en-US" altLang="en-US" sz="1800">
                <a:latin typeface="Arial" panose="020B0604020202020204" pitchFamily="34" charset="0"/>
              </a:rPr>
              <a:t> be baptized, </a:t>
            </a:r>
            <a:r>
              <a:rPr lang="en-US" altLang="en-US" sz="1800" b="1" i="1">
                <a:solidFill>
                  <a:srgbClr val="FF0000"/>
                </a:solidFill>
                <a:latin typeface="Arial" panose="020B0604020202020204" pitchFamily="34" charset="0"/>
              </a:rPr>
              <a:t>will</a:t>
            </a:r>
            <a:r>
              <a:rPr lang="en-US" altLang="en-US" sz="1800" b="1">
                <a:solidFill>
                  <a:srgbClr val="FF0000"/>
                </a:solidFill>
                <a:latin typeface="Arial" panose="020B0604020202020204" pitchFamily="34" charset="0"/>
              </a:rPr>
              <a:t> be baptized. </a:t>
            </a:r>
            <a:r>
              <a:rPr lang="en-US" altLang="en-US" sz="1800">
                <a:latin typeface="Arial" panose="020B0604020202020204" pitchFamily="34" charset="0"/>
              </a:rPr>
              <a:t>A refusal to be baptized against the witness of the Spirit could place that person’s spiritual condition in jeopardy (Acts 10:48; Acts 22:16, 1 Peter 3:20-21).</a:t>
            </a:r>
          </a:p>
          <a:p>
            <a:pPr marL="0" indent="0" eaLnBrk="1" hangingPunct="1">
              <a:buFont typeface="Wingdings 3" panose="05040102010807070707" pitchFamily="18" charset="2"/>
              <a:buNone/>
            </a:pPr>
            <a:r>
              <a:rPr lang="en-US" altLang="en-US" sz="2000">
                <a:latin typeface="Arial" panose="020B0604020202020204" pitchFamily="34" charset="0"/>
              </a:rPr>
              <a:t> </a:t>
            </a:r>
            <a:r>
              <a:rPr lang="en-US" altLang="en-US" sz="1800">
                <a:latin typeface="Arial" panose="020B0604020202020204" pitchFamily="34" charset="0"/>
              </a:rPr>
              <a:t>4. Like evangelicals, we believe that being </a:t>
            </a:r>
            <a:r>
              <a:rPr lang="en-US" altLang="en-US" sz="1800" i="1">
                <a:latin typeface="Arial" panose="020B0604020202020204" pitchFamily="34" charset="0"/>
              </a:rPr>
              <a:t>born of water </a:t>
            </a:r>
            <a:r>
              <a:rPr lang="en-US" altLang="en-US" sz="1800">
                <a:latin typeface="Arial" panose="020B0604020202020204" pitchFamily="34" charset="0"/>
              </a:rPr>
              <a:t>and being </a:t>
            </a:r>
            <a:r>
              <a:rPr lang="en-US" altLang="en-US" sz="1800" i="1">
                <a:latin typeface="Arial" panose="020B0604020202020204" pitchFamily="34" charset="0"/>
              </a:rPr>
              <a:t>born of the Spirit </a:t>
            </a:r>
            <a:r>
              <a:rPr lang="en-US" altLang="en-US" sz="1800" b="1">
                <a:solidFill>
                  <a:srgbClr val="FF0000"/>
                </a:solidFill>
                <a:latin typeface="Arial" panose="020B0604020202020204" pitchFamily="34" charset="0"/>
              </a:rPr>
              <a:t>can be two separate events. </a:t>
            </a:r>
            <a:r>
              <a:rPr lang="en-US" altLang="en-US" sz="1800">
                <a:latin typeface="Arial" panose="020B0604020202020204" pitchFamily="34" charset="0"/>
              </a:rPr>
              <a:t>However, baptism saves, and </a:t>
            </a:r>
            <a:r>
              <a:rPr lang="en-US" altLang="en-US" sz="1800" b="1">
                <a:solidFill>
                  <a:srgbClr val="FF0000"/>
                </a:solidFill>
                <a:latin typeface="Arial" panose="020B0604020202020204" pitchFamily="34" charset="0"/>
              </a:rPr>
              <a:t>the baptism of the Holy Spirit can </a:t>
            </a:r>
            <a:r>
              <a:rPr lang="en-US" altLang="en-US" sz="1800" b="1" i="1">
                <a:solidFill>
                  <a:srgbClr val="FF0000"/>
                </a:solidFill>
                <a:latin typeface="Arial" panose="020B0604020202020204" pitchFamily="34" charset="0"/>
              </a:rPr>
              <a:t>follow</a:t>
            </a:r>
            <a:r>
              <a:rPr lang="en-US" altLang="en-US" sz="1800" b="1">
                <a:solidFill>
                  <a:srgbClr val="FF0000"/>
                </a:solidFill>
                <a:latin typeface="Arial" panose="020B0604020202020204" pitchFamily="34" charset="0"/>
              </a:rPr>
              <a:t> water baptism, </a:t>
            </a:r>
            <a:r>
              <a:rPr lang="en-US" altLang="en-US" sz="1800">
                <a:solidFill>
                  <a:srgbClr val="000000"/>
                </a:solidFill>
                <a:latin typeface="Arial" panose="020B0604020202020204" pitchFamily="34" charset="0"/>
              </a:rPr>
              <a:t>rather than always occurring </a:t>
            </a:r>
            <a:r>
              <a:rPr lang="en-US" altLang="en-US" sz="1800" i="1">
                <a:solidFill>
                  <a:srgbClr val="000000"/>
                </a:solidFill>
                <a:latin typeface="Arial" panose="020B0604020202020204" pitchFamily="34" charset="0"/>
              </a:rPr>
              <a:t>before</a:t>
            </a:r>
            <a:r>
              <a:rPr lang="en-US" altLang="en-US" sz="1800">
                <a:solidFill>
                  <a:srgbClr val="000000"/>
                </a:solidFill>
                <a:latin typeface="Arial" panose="020B0604020202020204" pitchFamily="34" charset="0"/>
              </a:rPr>
              <a:t> or </a:t>
            </a:r>
            <a:r>
              <a:rPr lang="en-US" altLang="en-US" sz="1800" i="1">
                <a:solidFill>
                  <a:srgbClr val="000000"/>
                </a:solidFill>
                <a:latin typeface="Arial" panose="020B0604020202020204" pitchFamily="34" charset="0"/>
              </a:rPr>
              <a:t>during</a:t>
            </a:r>
            <a:r>
              <a:rPr lang="en-US" altLang="en-US" sz="1800">
                <a:solidFill>
                  <a:srgbClr val="000000"/>
                </a:solidFill>
                <a:latin typeface="Arial" panose="020B0604020202020204" pitchFamily="34" charset="0"/>
              </a:rPr>
              <a:t> baptism </a:t>
            </a:r>
            <a:r>
              <a:rPr lang="en-US" altLang="en-US" sz="1800">
                <a:latin typeface="Arial" panose="020B0604020202020204" pitchFamily="34" charset="0"/>
              </a:rPr>
              <a:t>(Matthew 3:16-17, Acts 8:12-17, Acts 19:5-6).</a:t>
            </a:r>
          </a:p>
          <a:p>
            <a:pPr marL="0" indent="0" eaLnBrk="1" hangingPunct="1">
              <a:buFont typeface="Wingdings 3" panose="05040102010807070707" pitchFamily="18" charset="2"/>
              <a:buNone/>
            </a:pPr>
            <a:r>
              <a:rPr lang="en-US" altLang="en-US" sz="1800">
                <a:latin typeface="Arial" panose="020B0604020202020204" pitchFamily="34" charset="0"/>
              </a:rPr>
              <a:t>                 						(next slide)</a:t>
            </a:r>
          </a:p>
          <a:p>
            <a:pPr marL="0" indent="0" eaLnBrk="1" hangingPunct="1">
              <a:buFont typeface="Wingdings 3" panose="05040102010807070707" pitchFamily="18" charset="2"/>
              <a:buAutoNum type="arabicPeriod" startAt="3"/>
            </a:pPr>
            <a:endParaRPr lang="en-US" altLang="en-US" sz="2000">
              <a:latin typeface="Arial" panose="020B0604020202020204" pitchFamily="34" charset="0"/>
            </a:endParaRPr>
          </a:p>
        </p:txBody>
      </p:sp>
      <p:sp>
        <p:nvSpPr>
          <p:cNvPr id="106498" name="Rectangle 2">
            <a:extLst>
              <a:ext uri="{FF2B5EF4-FFF2-40B4-BE49-F238E27FC236}">
                <a16:creationId xmlns:a16="http://schemas.microsoft.com/office/drawing/2014/main" id="{07206F5E-0AA0-4650-8972-A29644B18C0B}"/>
              </a:ext>
            </a:extLst>
          </p:cNvPr>
          <p:cNvSpPr>
            <a:spLocks noGrp="1" noChangeArrowheads="1"/>
          </p:cNvSpPr>
          <p:nvPr>
            <p:ph type="title"/>
          </p:nvPr>
        </p:nvSpPr>
        <p:spPr>
          <a:xfrm>
            <a:off x="11545" y="-171450"/>
            <a:ext cx="7837055" cy="609600"/>
          </a:xfrm>
        </p:spPr>
        <p:txBody>
          <a:bodyPr/>
          <a:lstStyle/>
          <a:p>
            <a:pPr eaLnBrk="1" hangingPunct="1">
              <a:defRPr/>
            </a:pPr>
            <a:r>
              <a:rPr lang="en-US" sz="3200" dirty="0">
                <a:latin typeface="Copperplate"/>
                <a:ea typeface="ＭＳ Ｐゴシック" charset="0"/>
                <a:cs typeface="Copperplate"/>
              </a:rPr>
              <a:t>Being “Born Again” (Regeneration) </a:t>
            </a:r>
          </a:p>
        </p:txBody>
      </p:sp>
      <p:sp>
        <p:nvSpPr>
          <p:cNvPr id="231427" name="Slide Number Placeholder 5">
            <a:extLst>
              <a:ext uri="{FF2B5EF4-FFF2-40B4-BE49-F238E27FC236}">
                <a16:creationId xmlns:a16="http://schemas.microsoft.com/office/drawing/2014/main" id="{32C2F675-2905-4146-9EEA-A8C2375DEF4B}"/>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E0D236F-4B9D-4892-9ED3-21C8927E90B6}" type="slidenum">
              <a:rPr lang="en-US" altLang="en-US" sz="1400"/>
              <a:pPr eaLnBrk="1" hangingPunct="1"/>
              <a:t>104</a:t>
            </a:fld>
            <a:endParaRPr lang="en-US" altLang="en-US" sz="1400"/>
          </a:p>
        </p:txBody>
      </p:sp>
      <p:pic>
        <p:nvPicPr>
          <p:cNvPr id="231428" name="Picture 6" descr="Baptism - Joyful.jpeg">
            <a:extLst>
              <a:ext uri="{FF2B5EF4-FFF2-40B4-BE49-F238E27FC236}">
                <a16:creationId xmlns:a16="http://schemas.microsoft.com/office/drawing/2014/main" id="{D2CC549F-6E14-46EE-B617-F99486E8C9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0"/>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a:extLst>
              <a:ext uri="{FF2B5EF4-FFF2-40B4-BE49-F238E27FC236}">
                <a16:creationId xmlns:a16="http://schemas.microsoft.com/office/drawing/2014/main" id="{4E9EA1E8-215C-494D-94F2-EB8E53D67CD4}"/>
              </a:ext>
            </a:extLst>
          </p:cNvPr>
          <p:cNvSpPr>
            <a:spLocks noGrp="1" noChangeArrowheads="1"/>
          </p:cNvSpPr>
          <p:nvPr>
            <p:ph idx="1"/>
          </p:nvPr>
        </p:nvSpPr>
        <p:spPr>
          <a:xfrm>
            <a:off x="152400" y="1047750"/>
            <a:ext cx="8534400" cy="5486400"/>
          </a:xfrm>
        </p:spPr>
        <p:txBody>
          <a:bodyPr/>
          <a:lstStyle/>
          <a:p>
            <a:pPr marL="0" indent="0" algn="ctr" eaLnBrk="1" hangingPunct="1">
              <a:buFont typeface="Wingdings" panose="05000000000000000000" pitchFamily="2" charset="2"/>
              <a:buNone/>
            </a:pP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latin typeface="Arial" panose="020B0604020202020204" pitchFamily="34" charset="0"/>
              </a:rPr>
              <a:t>The Restoration View of “Regeneration”:</a:t>
            </a:r>
          </a:p>
          <a:p>
            <a:pPr marL="0" indent="0" eaLnBrk="1" hangingPunct="1">
              <a:buFont typeface="Wingdings 3" panose="05040102010807070707" pitchFamily="18" charset="2"/>
              <a:buNone/>
            </a:pPr>
            <a:endParaRPr lang="en-US" altLang="en-US" sz="200" b="1">
              <a:latin typeface="Arial" panose="020B0604020202020204" pitchFamily="34" charset="0"/>
            </a:endParaRPr>
          </a:p>
          <a:p>
            <a:pPr marL="0" indent="0" eaLnBrk="1" hangingPunct="1">
              <a:buFont typeface="Wingdings 3" panose="05040102010807070707" pitchFamily="18" charset="2"/>
              <a:buNone/>
            </a:pPr>
            <a:r>
              <a:rPr lang="en-US" altLang="en-US" sz="2000">
                <a:latin typeface="Arial" panose="020B0604020202020204" pitchFamily="34" charset="0"/>
              </a:rPr>
              <a:t>Five major </a:t>
            </a:r>
            <a:r>
              <a:rPr lang="en-US" altLang="en-US" sz="2000" b="1">
                <a:latin typeface="Arial" panose="020B0604020202020204" pitchFamily="34" charset="0"/>
              </a:rPr>
              <a:t>differences</a:t>
            </a:r>
            <a:r>
              <a:rPr lang="en-US" altLang="en-US" sz="2000">
                <a:latin typeface="Arial" panose="020B0604020202020204" pitchFamily="34" charset="0"/>
              </a:rPr>
              <a:t> from the rest of Christianity (continued):</a:t>
            </a:r>
            <a:endParaRPr lang="en-US" altLang="en-US" sz="2000" i="1">
              <a:latin typeface="Arial" panose="020B0604020202020204" pitchFamily="34" charset="0"/>
            </a:endParaRPr>
          </a:p>
          <a:p>
            <a:pPr marL="0" indent="0" eaLnBrk="1" hangingPunct="1">
              <a:buFont typeface="Wingdings 3" panose="05040102010807070707" pitchFamily="18" charset="2"/>
              <a:buNone/>
            </a:pPr>
            <a:endParaRPr lang="en-US" altLang="en-US" sz="400" i="1">
              <a:latin typeface="Arial" panose="020B0604020202020204" pitchFamily="34" charset="0"/>
            </a:endParaRPr>
          </a:p>
          <a:p>
            <a:pPr marL="0" indent="0" eaLnBrk="1" hangingPunct="1">
              <a:buFont typeface="Wingdings 3" panose="05040102010807070707" pitchFamily="18" charset="2"/>
              <a:buNone/>
            </a:pP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1800">
                <a:latin typeface="Arial" panose="020B0604020202020204" pitchFamily="34" charset="0"/>
              </a:rPr>
              <a:t>5. 	With water and Spirit baptisms, </a:t>
            </a:r>
            <a:r>
              <a:rPr lang="en-US" altLang="en-US" sz="1800" b="1">
                <a:solidFill>
                  <a:srgbClr val="FF0000"/>
                </a:solidFill>
                <a:latin typeface="Arial" panose="020B0604020202020204" pitchFamily="34" charset="0"/>
              </a:rPr>
              <a:t>justification and regeneration are complete </a:t>
            </a:r>
            <a:r>
              <a:rPr lang="en-US" altLang="en-US" sz="1800">
                <a:solidFill>
                  <a:srgbClr val="000000"/>
                </a:solidFill>
                <a:latin typeface="Arial" panose="020B0604020202020204" pitchFamily="34" charset="0"/>
              </a:rPr>
              <a:t>(John 3:3-5), </a:t>
            </a:r>
            <a:r>
              <a:rPr lang="en-US" altLang="en-US" sz="1800">
                <a:latin typeface="Arial" panose="020B0604020202020204" pitchFamily="34" charset="0"/>
              </a:rPr>
              <a:t>and though he must endure to the end (Matthew 24:13), a believer in that state of grace can have a full </a:t>
            </a:r>
            <a:r>
              <a:rPr lang="en-US" altLang="en-US" sz="1800" b="1">
                <a:solidFill>
                  <a:srgbClr val="FF0000"/>
                </a:solidFill>
                <a:latin typeface="Arial" panose="020B0604020202020204" pitchFamily="34" charset="0"/>
              </a:rPr>
              <a:t>assurance of salvation</a:t>
            </a:r>
            <a:r>
              <a:rPr lang="en-US" altLang="en-US" sz="1800">
                <a:latin typeface="Arial" panose="020B0604020202020204" pitchFamily="34" charset="0"/>
              </a:rPr>
              <a:t> (John 3:3-5 and Romans 5:1).</a:t>
            </a:r>
          </a:p>
          <a:p>
            <a:pPr marL="0" indent="0" eaLnBrk="1" hangingPunct="1">
              <a:buFont typeface="Wingdings 3" panose="05040102010807070707" pitchFamily="18" charset="2"/>
              <a:buAutoNum type="arabicPeriod" startAt="5"/>
            </a:pPr>
            <a:endParaRPr lang="en-US" altLang="en-US" sz="2000">
              <a:latin typeface="Arial" panose="020B0604020202020204" pitchFamily="34" charset="0"/>
            </a:endParaRPr>
          </a:p>
        </p:txBody>
      </p:sp>
      <p:sp>
        <p:nvSpPr>
          <p:cNvPr id="106498" name="Rectangle 2">
            <a:extLst>
              <a:ext uri="{FF2B5EF4-FFF2-40B4-BE49-F238E27FC236}">
                <a16:creationId xmlns:a16="http://schemas.microsoft.com/office/drawing/2014/main" id="{1368E8EF-CB6C-4758-856C-1BDC81066FDE}"/>
              </a:ext>
            </a:extLst>
          </p:cNvPr>
          <p:cNvSpPr>
            <a:spLocks noGrp="1" noChangeArrowheads="1"/>
          </p:cNvSpPr>
          <p:nvPr>
            <p:ph type="title"/>
          </p:nvPr>
        </p:nvSpPr>
        <p:spPr>
          <a:xfrm>
            <a:off x="76200" y="-171450"/>
            <a:ext cx="7772400" cy="609600"/>
          </a:xfrm>
        </p:spPr>
        <p:txBody>
          <a:bodyPr/>
          <a:lstStyle/>
          <a:p>
            <a:pPr eaLnBrk="1" hangingPunct="1">
              <a:defRPr/>
            </a:pPr>
            <a:r>
              <a:rPr lang="en-US" sz="3200" dirty="0">
                <a:latin typeface="Copperplate"/>
                <a:ea typeface="ＭＳ Ｐゴシック" charset="0"/>
                <a:cs typeface="Copperplate"/>
              </a:rPr>
              <a:t>Being “Born Again” (Regeneration) </a:t>
            </a:r>
          </a:p>
        </p:txBody>
      </p:sp>
      <p:sp>
        <p:nvSpPr>
          <p:cNvPr id="233475" name="Slide Number Placeholder 5">
            <a:extLst>
              <a:ext uri="{FF2B5EF4-FFF2-40B4-BE49-F238E27FC236}">
                <a16:creationId xmlns:a16="http://schemas.microsoft.com/office/drawing/2014/main" id="{CD5198C6-D2ED-41A0-8650-E3969CADFF11}"/>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B9AA79B-2A90-450B-8A33-E92593AA0B73}" type="slidenum">
              <a:rPr lang="en-US" altLang="en-US" sz="1400"/>
              <a:pPr eaLnBrk="1" hangingPunct="1"/>
              <a:t>105</a:t>
            </a:fld>
            <a:endParaRPr lang="en-US" altLang="en-US" sz="1400"/>
          </a:p>
        </p:txBody>
      </p:sp>
      <p:pic>
        <p:nvPicPr>
          <p:cNvPr id="233476" name="Picture 6" descr="Baptism - Joyful.jpeg">
            <a:extLst>
              <a:ext uri="{FF2B5EF4-FFF2-40B4-BE49-F238E27FC236}">
                <a16:creationId xmlns:a16="http://schemas.microsoft.com/office/drawing/2014/main" id="{3C6F51B3-CA3E-429C-A34D-60C0F766B0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0"/>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Number Placeholder 3">
            <a:extLst>
              <a:ext uri="{FF2B5EF4-FFF2-40B4-BE49-F238E27FC236}">
                <a16:creationId xmlns:a16="http://schemas.microsoft.com/office/drawing/2014/main" id="{3F109695-0EBC-41CA-A938-B39889F7F307}"/>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86DA968-B540-4F62-84B4-2B87254C78C7}" type="slidenum">
              <a:rPr lang="en-US" altLang="en-US" sz="1400"/>
              <a:pPr eaLnBrk="1" hangingPunct="1"/>
              <a:t>106</a:t>
            </a:fld>
            <a:endParaRPr lang="en-US" altLang="en-US" sz="1400"/>
          </a:p>
        </p:txBody>
      </p:sp>
      <p:sp>
        <p:nvSpPr>
          <p:cNvPr id="235522" name="Rectangle 2">
            <a:extLst>
              <a:ext uri="{FF2B5EF4-FFF2-40B4-BE49-F238E27FC236}">
                <a16:creationId xmlns:a16="http://schemas.microsoft.com/office/drawing/2014/main" id="{364FA4E3-481D-4CC5-87BF-D4926AFEC1F1}"/>
              </a:ext>
            </a:extLst>
          </p:cNvPr>
          <p:cNvSpPr>
            <a:spLocks noChangeArrowheads="1"/>
          </p:cNvSpPr>
          <p:nvPr/>
        </p:nvSpPr>
        <p:spPr bwMode="auto">
          <a:xfrm>
            <a:off x="152400" y="-17145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3600" b="1">
              <a:solidFill>
                <a:schemeClr val="tx2"/>
              </a:solidFill>
              <a:latin typeface="Mistral" panose="03090702030407020403" pitchFamily="66" charset="0"/>
            </a:endParaRPr>
          </a:p>
          <a:p>
            <a:pPr eaLnBrk="1" hangingPunct="1"/>
            <a:r>
              <a:rPr lang="en-US" altLang="en-US" sz="3200" b="1">
                <a:solidFill>
                  <a:schemeClr val="tx2"/>
                </a:solidFill>
                <a:latin typeface="Copperplate" charset="0"/>
              </a:rPr>
              <a:t>Three Purposes of Baptism</a:t>
            </a:r>
            <a:br>
              <a:rPr lang="en-US" altLang="en-US" sz="3600" b="1">
                <a:solidFill>
                  <a:schemeClr val="tx2"/>
                </a:solidFill>
                <a:latin typeface="Mistral" panose="03090702030407020403" pitchFamily="66" charset="0"/>
              </a:rPr>
            </a:br>
            <a:r>
              <a:rPr lang="en-US" altLang="en-US" sz="1600" b="1">
                <a:solidFill>
                  <a:schemeClr val="tx2"/>
                </a:solidFill>
                <a:latin typeface="Mistral" panose="03090702030407020403" pitchFamily="66" charset="0"/>
              </a:rPr>
              <a:t>					</a:t>
            </a:r>
            <a:endParaRPr lang="en-US" altLang="en-US" sz="3600" b="1">
              <a:solidFill>
                <a:schemeClr val="tx2"/>
              </a:solidFill>
              <a:latin typeface="Mistral" panose="03090702030407020403" pitchFamily="66" charset="0"/>
            </a:endParaRPr>
          </a:p>
        </p:txBody>
      </p:sp>
      <p:sp>
        <p:nvSpPr>
          <p:cNvPr id="259075" name="Rectangle 3">
            <a:extLst>
              <a:ext uri="{FF2B5EF4-FFF2-40B4-BE49-F238E27FC236}">
                <a16:creationId xmlns:a16="http://schemas.microsoft.com/office/drawing/2014/main" id="{DF21B0D0-2B54-434A-B413-B3318CEC96AC}"/>
              </a:ext>
            </a:extLst>
          </p:cNvPr>
          <p:cNvSpPr>
            <a:spLocks noChangeArrowheads="1"/>
          </p:cNvSpPr>
          <p:nvPr/>
        </p:nvSpPr>
        <p:spPr bwMode="auto">
          <a:xfrm>
            <a:off x="304800" y="971550"/>
            <a:ext cx="86106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spcBef>
                <a:spcPct val="20000"/>
              </a:spcBef>
              <a:buClr>
                <a:schemeClr val="folHlink"/>
              </a:buClr>
              <a:buSzPct val="60000"/>
              <a:buFont typeface="Wingdings" panose="05000000000000000000" pitchFamily="2" charset="2"/>
              <a:buNone/>
            </a:pPr>
            <a:endParaRPr lang="en-US" altLang="en-US" sz="24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b="1">
                <a:latin typeface="Arial" panose="020B0604020202020204" pitchFamily="34" charset="0"/>
                <a:cs typeface="Arial" panose="020B0604020202020204" pitchFamily="34" charset="0"/>
              </a:rPr>
              <a:t>In the Restoration, </a:t>
            </a:r>
            <a:r>
              <a:rPr lang="en-US" altLang="en-US" sz="2000" b="1">
                <a:solidFill>
                  <a:srgbClr val="FF0000"/>
                </a:solidFill>
                <a:latin typeface="Arial" panose="020B0604020202020204" pitchFamily="34" charset="0"/>
                <a:cs typeface="Arial" panose="020B0604020202020204" pitchFamily="34" charset="0"/>
              </a:rPr>
              <a:t>baptism involves three things:</a:t>
            </a:r>
          </a:p>
          <a:p>
            <a:pPr eaLnBrk="1" hangingPunct="1">
              <a:spcBef>
                <a:spcPct val="20000"/>
              </a:spcBef>
              <a:buClr>
                <a:schemeClr val="folHlink"/>
              </a:buClr>
              <a:buSzPct val="60000"/>
              <a:buFont typeface="Wingdings" panose="05000000000000000000" pitchFamily="2" charset="2"/>
              <a:buNone/>
            </a:pPr>
            <a:endParaRPr lang="en-US" altLang="en-US" sz="4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  remission of sin – Acts 2:38; Mosiah 9:40 &amp; 44.</a:t>
            </a: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  method of entrance into the church – Acts 2:41; Mosiah 9:50.</a:t>
            </a: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  covenant to obey God's commands – Acts 2:44-47; Mosiah 9:41.</a:t>
            </a:r>
          </a:p>
          <a:p>
            <a:pPr eaLnBrk="1" hangingPunct="1">
              <a:spcBef>
                <a:spcPct val="20000"/>
              </a:spcBef>
              <a:buClr>
                <a:schemeClr val="folHlink"/>
              </a:buClr>
              <a:buSzPct val="60000"/>
              <a:buFont typeface="Wingdings" panose="05000000000000000000" pitchFamily="2" charset="2"/>
              <a:buNone/>
            </a:pPr>
            <a:endParaRPr lang="en-US" altLang="en-US" sz="8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endParaRPr lang="en-US" altLang="en-US" sz="2000">
              <a:latin typeface="Arial" panose="020B0604020202020204" pitchFamily="34" charset="0"/>
              <a:cs typeface="Arial" panose="020B0604020202020204" pitchFamily="34" charset="0"/>
            </a:endParaRPr>
          </a:p>
        </p:txBody>
      </p:sp>
      <p:pic>
        <p:nvPicPr>
          <p:cNvPr id="235524" name="Picture 6" descr="Baptism - Joyful.jpeg">
            <a:extLst>
              <a:ext uri="{FF2B5EF4-FFF2-40B4-BE49-F238E27FC236}">
                <a16:creationId xmlns:a16="http://schemas.microsoft.com/office/drawing/2014/main" id="{AB44F647-2761-4CCC-BE31-0F8CDBC8C0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0"/>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08608979-E4F5-4093-8881-DBB7C67FBF7C}"/>
              </a:ext>
            </a:extLst>
          </p:cNvPr>
          <p:cNvSpPr>
            <a:spLocks noGrp="1" noChangeArrowheads="1"/>
          </p:cNvSpPr>
          <p:nvPr>
            <p:ph idx="1"/>
          </p:nvPr>
        </p:nvSpPr>
        <p:spPr>
          <a:xfrm>
            <a:off x="381000" y="1657350"/>
            <a:ext cx="7620000" cy="3630613"/>
          </a:xfrm>
        </p:spPr>
        <p:txBody>
          <a:bodyPr/>
          <a:lstStyle/>
          <a:p>
            <a:pPr marL="1588" indent="0" eaLnBrk="1" hangingPunct="1">
              <a:lnSpc>
                <a:spcPct val="90000"/>
              </a:lnSpc>
              <a:buFont typeface="Wingdings 3" charset="0"/>
              <a:buNone/>
              <a:tabLst>
                <a:tab pos="1371600" algn="l"/>
                <a:tab pos="2000250" algn="l"/>
              </a:tabLst>
              <a:defRPr/>
            </a:pPr>
            <a:r>
              <a:rPr lang="en-US" sz="2000" b="1" dirty="0">
                <a:ea typeface="ＭＳ Ｐゴシック" charset="0"/>
              </a:rPr>
              <a:t>John 3:5:</a:t>
            </a:r>
            <a:endParaRPr lang="en-US" sz="2000" dirty="0">
              <a:ea typeface="ＭＳ Ｐゴシック" charset="0"/>
            </a:endParaRPr>
          </a:p>
          <a:p>
            <a:pPr marL="1588" indent="0" eaLnBrk="1" hangingPunct="1">
              <a:lnSpc>
                <a:spcPct val="90000"/>
              </a:lnSpc>
              <a:buFont typeface="Wingdings 3" charset="0"/>
              <a:buNone/>
              <a:tabLst>
                <a:tab pos="1371600" algn="l"/>
                <a:tab pos="2000250" algn="l"/>
              </a:tabLst>
              <a:defRPr/>
            </a:pPr>
            <a:endParaRPr lang="en-US" sz="800" b="1" dirty="0">
              <a:ea typeface="ＭＳ Ｐゴシック" charset="0"/>
            </a:endParaRPr>
          </a:p>
          <a:p>
            <a:pPr marL="519113" indent="-287338" eaLnBrk="1" hangingPunct="1">
              <a:lnSpc>
                <a:spcPct val="90000"/>
              </a:lnSpc>
              <a:buFont typeface="Arial"/>
              <a:buChar char="•"/>
              <a:tabLst>
                <a:tab pos="1371600" algn="l"/>
                <a:tab pos="2000250" algn="l"/>
              </a:tabLst>
              <a:defRPr/>
            </a:pPr>
            <a:endParaRPr lang="en-US" sz="400" dirty="0">
              <a:ea typeface="ＭＳ Ｐゴシック" charset="0"/>
            </a:endParaRPr>
          </a:p>
          <a:p>
            <a:pPr marL="231775" indent="0" eaLnBrk="1" hangingPunct="1">
              <a:lnSpc>
                <a:spcPct val="90000"/>
              </a:lnSpc>
              <a:buFont typeface="Wingdings 3" charset="0"/>
              <a:buNone/>
              <a:tabLst>
                <a:tab pos="1371600" algn="l"/>
                <a:tab pos="2000250" algn="l"/>
              </a:tabLst>
              <a:defRPr/>
            </a:pPr>
            <a:r>
              <a:rPr lang="en-US" sz="2000" dirty="0">
                <a:ea typeface="ＭＳ Ｐゴシック" charset="0"/>
              </a:rPr>
              <a:t>Jesus answered, Verily, verily, I say unto thee, Except a man be</a:t>
            </a:r>
            <a:r>
              <a:rPr lang="en-US" sz="2000" b="1" dirty="0">
                <a:solidFill>
                  <a:srgbClr val="FF0000"/>
                </a:solidFill>
                <a:ea typeface="ＭＳ Ｐゴシック" charset="0"/>
              </a:rPr>
              <a:t> born of water </a:t>
            </a:r>
            <a:r>
              <a:rPr lang="en-US" sz="2000" dirty="0">
                <a:ea typeface="ＭＳ Ｐゴシック" charset="0"/>
              </a:rPr>
              <a:t>and </a:t>
            </a:r>
            <a:r>
              <a:rPr lang="en-US" sz="2000" b="1" dirty="0">
                <a:solidFill>
                  <a:srgbClr val="FF0000"/>
                </a:solidFill>
                <a:ea typeface="ＭＳ Ｐゴシック" charset="0"/>
              </a:rPr>
              <a:t>of the Spirit</a:t>
            </a:r>
            <a:r>
              <a:rPr lang="en-US" sz="2000" dirty="0">
                <a:ea typeface="ＭＳ Ｐゴシック" charset="0"/>
              </a:rPr>
              <a:t>, he cannot enter into the kingdom of God.</a:t>
            </a:r>
          </a:p>
        </p:txBody>
      </p:sp>
      <p:sp>
        <p:nvSpPr>
          <p:cNvPr id="186370" name="Rectangle 2">
            <a:extLst>
              <a:ext uri="{FF2B5EF4-FFF2-40B4-BE49-F238E27FC236}">
                <a16:creationId xmlns:a16="http://schemas.microsoft.com/office/drawing/2014/main" id="{AA08F79B-4C78-48F1-8B67-78083B0C9177}"/>
              </a:ext>
            </a:extLst>
          </p:cNvPr>
          <p:cNvSpPr>
            <a:spLocks noGrp="1" noChangeArrowheads="1"/>
          </p:cNvSpPr>
          <p:nvPr>
            <p:ph type="title"/>
          </p:nvPr>
        </p:nvSpPr>
        <p:spPr>
          <a:xfrm>
            <a:off x="152400" y="-247649"/>
            <a:ext cx="7343775" cy="761999"/>
          </a:xfrm>
        </p:spPr>
        <p:txBody>
          <a:bodyPr/>
          <a:lstStyle/>
          <a:p>
            <a:pPr eaLnBrk="1" hangingPunct="1">
              <a:defRPr/>
            </a:pPr>
            <a:r>
              <a:rPr lang="en-US" sz="3200" dirty="0">
                <a:latin typeface="Copperplate"/>
                <a:ea typeface="ＭＳ Ｐゴシック" charset="0"/>
                <a:cs typeface="Copperplate"/>
              </a:rPr>
              <a:t>Does "Baptism" Save?</a:t>
            </a:r>
          </a:p>
        </p:txBody>
      </p:sp>
      <p:sp>
        <p:nvSpPr>
          <p:cNvPr id="237571" name="Slide Number Placeholder 5">
            <a:extLst>
              <a:ext uri="{FF2B5EF4-FFF2-40B4-BE49-F238E27FC236}">
                <a16:creationId xmlns:a16="http://schemas.microsoft.com/office/drawing/2014/main" id="{07155A7A-D46F-4C05-B4F3-79D6DF3207AE}"/>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C5A6D8D-A351-47EE-9AF9-01017931BAC0}" type="slidenum">
              <a:rPr lang="en-US" altLang="en-US" sz="1400"/>
              <a:pPr eaLnBrk="1" hangingPunct="1"/>
              <a:t>107</a:t>
            </a:fld>
            <a:endParaRPr lang="en-US" altLang="en-US" sz="1400"/>
          </a:p>
        </p:txBody>
      </p:sp>
      <p:pic>
        <p:nvPicPr>
          <p:cNvPr id="237572" name="Picture 6" descr="Baptism - Joyful.jpeg">
            <a:extLst>
              <a:ext uri="{FF2B5EF4-FFF2-40B4-BE49-F238E27FC236}">
                <a16:creationId xmlns:a16="http://schemas.microsoft.com/office/drawing/2014/main" id="{5895D504-2138-422F-90BD-39BF207A5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8A63029C-6BEE-4D3D-BA2D-529CD1E4FC49}"/>
              </a:ext>
            </a:extLst>
          </p:cNvPr>
          <p:cNvSpPr>
            <a:spLocks noGrp="1" noChangeArrowheads="1"/>
          </p:cNvSpPr>
          <p:nvPr>
            <p:ph idx="1"/>
          </p:nvPr>
        </p:nvSpPr>
        <p:spPr>
          <a:xfrm>
            <a:off x="152400" y="438150"/>
            <a:ext cx="8686800" cy="4267200"/>
          </a:xfrm>
        </p:spPr>
        <p:txBody>
          <a:bodyPr/>
          <a:lstStyle/>
          <a:p>
            <a:pPr marL="107950" indent="0">
              <a:spcBef>
                <a:spcPct val="0"/>
              </a:spcBef>
              <a:buFont typeface="Wingdings 3" panose="05040102010807070707" pitchFamily="18" charset="2"/>
              <a:buNone/>
            </a:pPr>
            <a:r>
              <a:rPr lang="en-US" altLang="en-US" sz="1800">
                <a:latin typeface="Arial" panose="020B0604020202020204" pitchFamily="34" charset="0"/>
              </a:rPr>
              <a:t>In his book </a:t>
            </a:r>
            <a:r>
              <a:rPr lang="en-US" altLang="en-US" sz="1800" i="1">
                <a:latin typeface="Arial" panose="020B0604020202020204" pitchFamily="34" charset="0"/>
              </a:rPr>
              <a:t>Baptism in the New Testament</a:t>
            </a:r>
            <a:r>
              <a:rPr lang="en-US" altLang="en-US" sz="1800" b="1">
                <a:latin typeface="Arial" panose="020B0604020202020204" pitchFamily="34" charset="0"/>
              </a:rPr>
              <a:t>, Baptist theologian </a:t>
            </a:r>
          </a:p>
          <a:p>
            <a:pPr marL="107950" indent="0">
              <a:spcBef>
                <a:spcPct val="0"/>
              </a:spcBef>
              <a:buFont typeface="Wingdings 3" panose="05040102010807070707" pitchFamily="18" charset="2"/>
              <a:buNone/>
            </a:pPr>
            <a:r>
              <a:rPr lang="en-US" altLang="en-US" sz="1800" b="1">
                <a:latin typeface="Arial" panose="020B0604020202020204" pitchFamily="34" charset="0"/>
              </a:rPr>
              <a:t>G.R. Beasley-Murray</a:t>
            </a:r>
            <a:r>
              <a:rPr lang="en-US" altLang="en-US" sz="1800">
                <a:latin typeface="Arial" panose="020B0604020202020204" pitchFamily="34" charset="0"/>
              </a:rPr>
              <a:t> takes exception with most of his fellow </a:t>
            </a:r>
          </a:p>
          <a:p>
            <a:pPr marL="107950" indent="0">
              <a:spcBef>
                <a:spcPct val="0"/>
              </a:spcBef>
              <a:buFont typeface="Wingdings 3" panose="05040102010807070707" pitchFamily="18" charset="2"/>
              <a:buNone/>
            </a:pPr>
            <a:r>
              <a:rPr lang="en-US" altLang="en-US" sz="1800">
                <a:latin typeface="Arial" panose="020B0604020202020204" pitchFamily="34" charset="0"/>
              </a:rPr>
              <a:t>Baptists in teaching a concept of </a:t>
            </a:r>
            <a:r>
              <a:rPr lang="en-US" altLang="en-US" sz="1800" b="1">
                <a:solidFill>
                  <a:srgbClr val="FF0000"/>
                </a:solidFill>
                <a:latin typeface="Arial" panose="020B0604020202020204" pitchFamily="34" charset="0"/>
              </a:rPr>
              <a:t>water baptism as a “sacrament” </a:t>
            </a:r>
          </a:p>
          <a:p>
            <a:pPr marL="107950" indent="0">
              <a:spcBef>
                <a:spcPct val="0"/>
              </a:spcBef>
              <a:buFont typeface="Wingdings 3" panose="05040102010807070707" pitchFamily="18" charset="2"/>
              <a:buNone/>
            </a:pPr>
            <a:r>
              <a:rPr lang="en-US" altLang="en-US" sz="1800" b="1">
                <a:solidFill>
                  <a:srgbClr val="FF0000"/>
                </a:solidFill>
                <a:latin typeface="Arial" panose="020B0604020202020204" pitchFamily="34" charset="0"/>
              </a:rPr>
              <a:t>that impacts a person’s salvation </a:t>
            </a:r>
            <a:r>
              <a:rPr lang="en-US" altLang="en-US" sz="1800">
                <a:solidFill>
                  <a:srgbClr val="000000"/>
                </a:solidFill>
                <a:latin typeface="Arial" panose="020B0604020202020204" pitchFamily="34" charset="0"/>
              </a:rPr>
              <a:t>rather than simply being a sign or symbol:</a:t>
            </a:r>
          </a:p>
          <a:p>
            <a:pPr marL="107950" indent="0">
              <a:spcBef>
                <a:spcPct val="0"/>
              </a:spcBef>
              <a:buFont typeface="Wingdings 3" panose="05040102010807070707" pitchFamily="18" charset="2"/>
              <a:buNone/>
            </a:pPr>
            <a:endParaRPr lang="en-US" altLang="en-US" sz="400">
              <a:solidFill>
                <a:srgbClr val="000000"/>
              </a:solidFill>
              <a:latin typeface="Arial" panose="020B0604020202020204" pitchFamily="34" charset="0"/>
            </a:endParaRPr>
          </a:p>
          <a:p>
            <a:pPr marL="107950" indent="0">
              <a:buFont typeface="Wingdings 3" panose="05040102010807070707" pitchFamily="18" charset="2"/>
              <a:buNone/>
            </a:pPr>
            <a:r>
              <a:rPr lang="en-US" altLang="en-US" sz="1800">
                <a:latin typeface="Arial" panose="020B0604020202020204" pitchFamily="34" charset="0"/>
              </a:rPr>
              <a:t>“</a:t>
            </a:r>
            <a:r>
              <a:rPr lang="en-US" altLang="ja-JP" sz="1800">
                <a:latin typeface="Arial" panose="020B0604020202020204" pitchFamily="34" charset="0"/>
              </a:rPr>
              <a:t>In the light of the foregoing exposition of the New Testament representations of baptism </a:t>
            </a:r>
            <a:r>
              <a:rPr lang="en-US" altLang="ja-JP" sz="1800" b="1">
                <a:solidFill>
                  <a:srgbClr val="FF0000"/>
                </a:solidFill>
                <a:latin typeface="Arial" panose="020B0604020202020204" pitchFamily="34" charset="0"/>
              </a:rPr>
              <a:t>the idea that baptism as a purely symbolic rite must be pronounced not alone unsatisfactory, but out of harmony with the New Testament itself. </a:t>
            </a:r>
            <a:r>
              <a:rPr lang="en-US" altLang="ja-JP" sz="1800">
                <a:latin typeface="Arial" panose="020B0604020202020204" pitchFamily="34" charset="0"/>
              </a:rPr>
              <a:t>The apostolic writers make free use of the symbolism of the baptismal action, but they go further and view the act as </a:t>
            </a:r>
            <a:r>
              <a:rPr lang="en-US" altLang="ja-JP" sz="1800" b="1">
                <a:solidFill>
                  <a:srgbClr val="FF0000"/>
                </a:solidFill>
                <a:latin typeface="Arial" panose="020B0604020202020204" pitchFamily="34" charset="0"/>
              </a:rPr>
              <a:t>a symbol with power, that is a sacrament.</a:t>
            </a:r>
            <a:r>
              <a:rPr lang="en-US" altLang="ja-JP" sz="1800">
                <a:latin typeface="Arial" panose="020B0604020202020204" pitchFamily="34" charset="0"/>
              </a:rPr>
              <a:t> The grace available to man in baptism is said by the New Testament writers to include the following elements: </a:t>
            </a:r>
          </a:p>
          <a:p>
            <a:pPr marL="1428750" lvl="1"/>
            <a:r>
              <a:rPr lang="en-US" altLang="en-US" sz="1800">
                <a:latin typeface="Arial" panose="020B0604020202020204" pitchFamily="34" charset="0"/>
              </a:rPr>
              <a:t>forgiveness of sin (Acts 2:38)</a:t>
            </a:r>
          </a:p>
          <a:p>
            <a:pPr marL="1428750" lvl="1"/>
            <a:r>
              <a:rPr lang="en-US" altLang="en-US" sz="1800">
                <a:latin typeface="Arial" panose="020B0604020202020204" pitchFamily="34" charset="0"/>
              </a:rPr>
              <a:t>cleansing from sins (Acts 22:16; 1 Corthinians 6:11)”</a:t>
            </a:r>
          </a:p>
          <a:p>
            <a:pPr marL="1949450" lvl="4" indent="0">
              <a:buFont typeface="Wingdings 2" panose="05020102010507070707" pitchFamily="18" charset="2"/>
              <a:buNone/>
            </a:pPr>
            <a:r>
              <a:rPr lang="en-US" altLang="en-US" sz="1200">
                <a:latin typeface="Arial" panose="020B0604020202020204" pitchFamily="34" charset="0"/>
              </a:rPr>
              <a:t>			(next slide)</a:t>
            </a:r>
          </a:p>
        </p:txBody>
      </p:sp>
      <p:sp>
        <p:nvSpPr>
          <p:cNvPr id="186370" name="Rectangle 2">
            <a:extLst>
              <a:ext uri="{FF2B5EF4-FFF2-40B4-BE49-F238E27FC236}">
                <a16:creationId xmlns:a16="http://schemas.microsoft.com/office/drawing/2014/main" id="{9D4AD3A7-8008-473E-8F68-BF4787F0E8DE}"/>
              </a:ext>
            </a:extLst>
          </p:cNvPr>
          <p:cNvSpPr>
            <a:spLocks noGrp="1" noChangeArrowheads="1"/>
          </p:cNvSpPr>
          <p:nvPr>
            <p:ph type="title"/>
          </p:nvPr>
        </p:nvSpPr>
        <p:spPr>
          <a:xfrm>
            <a:off x="152400" y="-247649"/>
            <a:ext cx="7343775" cy="761999"/>
          </a:xfrm>
        </p:spPr>
        <p:txBody>
          <a:bodyPr/>
          <a:lstStyle/>
          <a:p>
            <a:pPr eaLnBrk="1" hangingPunct="1">
              <a:defRPr/>
            </a:pPr>
            <a:r>
              <a:rPr lang="en-US" sz="3200" dirty="0">
                <a:latin typeface="Copperplate"/>
                <a:ea typeface="ＭＳ Ｐゴシック" charset="0"/>
                <a:cs typeface="Copperplate"/>
              </a:rPr>
              <a:t>Does "Baptism" Save?</a:t>
            </a:r>
          </a:p>
        </p:txBody>
      </p:sp>
      <p:sp>
        <p:nvSpPr>
          <p:cNvPr id="239619" name="Slide Number Placeholder 5">
            <a:extLst>
              <a:ext uri="{FF2B5EF4-FFF2-40B4-BE49-F238E27FC236}">
                <a16:creationId xmlns:a16="http://schemas.microsoft.com/office/drawing/2014/main" id="{AFD75B83-6402-449E-AE22-220F5FD3D0B9}"/>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E67EC92-644D-4D1C-A800-DD82BECDDB0A}" type="slidenum">
              <a:rPr lang="en-US" altLang="en-US" sz="1400"/>
              <a:pPr eaLnBrk="1" hangingPunct="1"/>
              <a:t>108</a:t>
            </a:fld>
            <a:endParaRPr lang="en-US" altLang="en-US" sz="1400"/>
          </a:p>
        </p:txBody>
      </p:sp>
      <p:pic>
        <p:nvPicPr>
          <p:cNvPr id="239620" name="Picture 6" descr="Baptism - Joyful.jpeg">
            <a:extLst>
              <a:ext uri="{FF2B5EF4-FFF2-40B4-BE49-F238E27FC236}">
                <a16:creationId xmlns:a16="http://schemas.microsoft.com/office/drawing/2014/main" id="{B06058D5-D002-46D2-ADFC-C050745240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B4421971-8E1A-4E10-B151-0634CDEE7046}"/>
              </a:ext>
            </a:extLst>
          </p:cNvPr>
          <p:cNvSpPr>
            <a:spLocks noGrp="1" noChangeArrowheads="1"/>
          </p:cNvSpPr>
          <p:nvPr>
            <p:ph idx="1"/>
          </p:nvPr>
        </p:nvSpPr>
        <p:spPr>
          <a:xfrm>
            <a:off x="152400" y="895350"/>
            <a:ext cx="8686800" cy="3630613"/>
          </a:xfrm>
        </p:spPr>
        <p:txBody>
          <a:bodyPr/>
          <a:lstStyle/>
          <a:p>
            <a:pPr marL="107950" indent="0">
              <a:spcBef>
                <a:spcPct val="0"/>
              </a:spcBef>
              <a:buFont typeface="Wingdings 3" panose="05040102010807070707" pitchFamily="18" charset="2"/>
              <a:buNone/>
            </a:pPr>
            <a:r>
              <a:rPr lang="en-US" altLang="en-US" sz="1800" b="1">
                <a:latin typeface="Arial" panose="020B0604020202020204" pitchFamily="34" charset="0"/>
              </a:rPr>
              <a:t>Beasley-Murray’s</a:t>
            </a:r>
            <a:r>
              <a:rPr lang="en-US" altLang="en-US" sz="1800">
                <a:latin typeface="Arial" panose="020B0604020202020204" pitchFamily="34" charset="0"/>
              </a:rPr>
              <a:t> </a:t>
            </a:r>
            <a:r>
              <a:rPr lang="en-US" altLang="en-US" sz="1800" b="1">
                <a:latin typeface="Arial" panose="020B0604020202020204" pitchFamily="34" charset="0"/>
              </a:rPr>
              <a:t>list of baptismal benefits continued:</a:t>
            </a:r>
            <a:endParaRPr lang="en-US" altLang="en-US" sz="1800">
              <a:latin typeface="Arial" panose="020B0604020202020204" pitchFamily="34" charset="0"/>
            </a:endParaRPr>
          </a:p>
          <a:p>
            <a:pPr marL="565150" lvl="1" indent="0">
              <a:buFont typeface="Verdana" panose="020B0604030504040204" pitchFamily="34" charset="0"/>
              <a:buNone/>
            </a:pPr>
            <a:endParaRPr lang="en-US" altLang="en-US" sz="800">
              <a:latin typeface="Arial" panose="020B0604020202020204" pitchFamily="34" charset="0"/>
            </a:endParaRPr>
          </a:p>
          <a:p>
            <a:pPr marL="565150" lvl="1" indent="0"/>
            <a:r>
              <a:rPr lang="en-US" altLang="en-US" sz="1800">
                <a:latin typeface="Arial" panose="020B0604020202020204" pitchFamily="34" charset="0"/>
              </a:rPr>
              <a:t>“union with Christ (Galatians 3:27) and particularly union with him in his death and resurrection (Romans 6:3+, Colossians 2:11-12).</a:t>
            </a:r>
          </a:p>
          <a:p>
            <a:pPr marL="565150" lvl="1" indent="0"/>
            <a:r>
              <a:rPr lang="en-US" altLang="en-US" sz="1800">
                <a:latin typeface="Arial" panose="020B0604020202020204" pitchFamily="34" charset="0"/>
              </a:rPr>
              <a:t>with all that implies of release from sin’s power as well as guilt and the sharing of the risen life of the Redeemer (Romans 6:1-11),</a:t>
            </a:r>
          </a:p>
          <a:p>
            <a:pPr marL="565150" lvl="1" indent="0"/>
            <a:r>
              <a:rPr lang="en-US" altLang="en-US" sz="1800">
                <a:latin typeface="Arial" panose="020B0604020202020204" pitchFamily="34" charset="0"/>
              </a:rPr>
              <a:t>participation in Christ’s sonship (Galatians 3:26-27),</a:t>
            </a:r>
          </a:p>
          <a:p>
            <a:pPr marL="565150" lvl="1" indent="0"/>
            <a:r>
              <a:rPr lang="en-US" altLang="en-US" sz="1800">
                <a:latin typeface="Arial" panose="020B0604020202020204" pitchFamily="34" charset="0"/>
              </a:rPr>
              <a:t>consecration to God (1 Corinthians 6:11),</a:t>
            </a:r>
          </a:p>
          <a:p>
            <a:pPr marL="565150" lvl="1" indent="0"/>
            <a:r>
              <a:rPr lang="en-US" altLang="en-US" sz="1800">
                <a:latin typeface="Arial" panose="020B0604020202020204" pitchFamily="34" charset="0"/>
              </a:rPr>
              <a:t>hence membership in the Church, the body of Christ (1 Corinthians 12:13; Galatians 3:27-29),”</a:t>
            </a:r>
          </a:p>
          <a:p>
            <a:pPr marL="1314450" lvl="4" indent="0">
              <a:buFont typeface="Wingdings 2" panose="05020102010507070707" pitchFamily="18" charset="2"/>
              <a:buNone/>
            </a:pPr>
            <a:r>
              <a:rPr lang="en-US" altLang="en-US" sz="1200">
                <a:latin typeface="Arial" panose="020B0604020202020204" pitchFamily="34" charset="0"/>
              </a:rPr>
              <a:t>				(next slide)</a:t>
            </a:r>
          </a:p>
        </p:txBody>
      </p:sp>
      <p:sp>
        <p:nvSpPr>
          <p:cNvPr id="186370" name="Rectangle 2">
            <a:extLst>
              <a:ext uri="{FF2B5EF4-FFF2-40B4-BE49-F238E27FC236}">
                <a16:creationId xmlns:a16="http://schemas.microsoft.com/office/drawing/2014/main" id="{09F5538A-F2DB-4CA0-A8B4-E54F30C6EF80}"/>
              </a:ext>
            </a:extLst>
          </p:cNvPr>
          <p:cNvSpPr>
            <a:spLocks noGrp="1" noChangeArrowheads="1"/>
          </p:cNvSpPr>
          <p:nvPr>
            <p:ph type="title"/>
          </p:nvPr>
        </p:nvSpPr>
        <p:spPr>
          <a:xfrm>
            <a:off x="152400" y="-247649"/>
            <a:ext cx="7343775" cy="761999"/>
          </a:xfrm>
        </p:spPr>
        <p:txBody>
          <a:bodyPr/>
          <a:lstStyle/>
          <a:p>
            <a:pPr eaLnBrk="1" hangingPunct="1">
              <a:defRPr/>
            </a:pPr>
            <a:r>
              <a:rPr lang="en-US" sz="3200" dirty="0">
                <a:latin typeface="Copperplate"/>
                <a:ea typeface="ＭＳ Ｐゴシック" charset="0"/>
                <a:cs typeface="Copperplate"/>
              </a:rPr>
              <a:t>Does "Baptism" Save?</a:t>
            </a:r>
          </a:p>
        </p:txBody>
      </p:sp>
      <p:sp>
        <p:nvSpPr>
          <p:cNvPr id="241667" name="Slide Number Placeholder 5">
            <a:extLst>
              <a:ext uri="{FF2B5EF4-FFF2-40B4-BE49-F238E27FC236}">
                <a16:creationId xmlns:a16="http://schemas.microsoft.com/office/drawing/2014/main" id="{75C5595C-42E5-4E1F-86C2-28464FF30DF3}"/>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3926707-C149-46A9-9572-7018896EC165}" type="slidenum">
              <a:rPr lang="en-US" altLang="en-US" sz="1400"/>
              <a:pPr eaLnBrk="1" hangingPunct="1"/>
              <a:t>109</a:t>
            </a:fld>
            <a:endParaRPr lang="en-US" altLang="en-US" sz="1400"/>
          </a:p>
        </p:txBody>
      </p:sp>
      <p:pic>
        <p:nvPicPr>
          <p:cNvPr id="241668" name="Picture 6" descr="Baptism - Joyful.jpeg">
            <a:extLst>
              <a:ext uri="{FF2B5EF4-FFF2-40B4-BE49-F238E27FC236}">
                <a16:creationId xmlns:a16="http://schemas.microsoft.com/office/drawing/2014/main" id="{3EBA4522-53C6-4D45-BE3D-0645E0B3D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21E0C331-17A9-4A4E-BFB6-4AEE2B29B846}"/>
              </a:ext>
            </a:extLst>
          </p:cNvPr>
          <p:cNvSpPr>
            <a:spLocks noGrp="1" noChangeArrowheads="1"/>
          </p:cNvSpPr>
          <p:nvPr>
            <p:ph idx="1"/>
          </p:nvPr>
        </p:nvSpPr>
        <p:spPr>
          <a:xfrm>
            <a:off x="152400" y="742950"/>
            <a:ext cx="8382000" cy="3802063"/>
          </a:xfrm>
        </p:spPr>
        <p:txBody>
          <a:bodyPr/>
          <a:lstStyle/>
          <a:p>
            <a:pPr eaLnBrk="1" hangingPunct="1">
              <a:lnSpc>
                <a:spcPct val="80000"/>
              </a:lnSpc>
              <a:buFont typeface="Wingdings" charset="0"/>
              <a:buNone/>
              <a:defRPr/>
            </a:pPr>
            <a:r>
              <a:rPr lang="en-US" sz="2800" dirty="0">
                <a:latin typeface="Tahoma" charset="0"/>
                <a:ea typeface="ＭＳ Ｐゴシック" charset="0"/>
              </a:rPr>
              <a:t>	</a:t>
            </a:r>
            <a:endParaRPr lang="en-US" sz="2800" dirty="0">
              <a:latin typeface="Arial" charset="0"/>
              <a:ea typeface="ＭＳ Ｐゴシック" charset="0"/>
            </a:endParaRPr>
          </a:p>
          <a:p>
            <a:pPr marL="255588" eaLnBrk="1" hangingPunct="1">
              <a:lnSpc>
                <a:spcPct val="80000"/>
              </a:lnSpc>
              <a:buFont typeface="Wingdings" charset="0"/>
              <a:buNone/>
              <a:defRPr/>
            </a:pPr>
            <a:r>
              <a:rPr lang="en-US" dirty="0">
                <a:latin typeface="Arial" charset="0"/>
                <a:ea typeface="ＭＳ Ｐゴシック" charset="0"/>
              </a:rPr>
              <a:t>	And if ye believe on his name, ye will repent of all your sins, that thereby ye may have a remission of them</a:t>
            </a:r>
            <a:r>
              <a:rPr lang="en-US" b="1" dirty="0">
                <a:latin typeface="Arial" charset="0"/>
                <a:ea typeface="ＭＳ Ｐゴシック" charset="0"/>
              </a:rPr>
              <a:t> </a:t>
            </a:r>
            <a:r>
              <a:rPr lang="en-US" b="1" dirty="0">
                <a:solidFill>
                  <a:srgbClr val="FF0000"/>
                </a:solidFill>
                <a:latin typeface="Arial" charset="0"/>
                <a:ea typeface="ＭＳ Ｐゴシック" charset="0"/>
              </a:rPr>
              <a:t>through HIS merits.</a:t>
            </a:r>
          </a:p>
          <a:p>
            <a:pPr marL="255588" eaLnBrk="1" hangingPunct="1">
              <a:lnSpc>
                <a:spcPct val="80000"/>
              </a:lnSpc>
              <a:buFont typeface="Wingdings" charset="0"/>
              <a:buNone/>
              <a:defRPr/>
            </a:pPr>
            <a:r>
              <a:rPr lang="en-US" dirty="0">
                <a:latin typeface="Arial" charset="0"/>
                <a:ea typeface="ＭＳ Ｐゴシック" charset="0"/>
              </a:rPr>
              <a:t>						</a:t>
            </a:r>
            <a:r>
              <a:rPr lang="en-US" dirty="0" err="1">
                <a:latin typeface="Arial" charset="0"/>
                <a:ea typeface="ＭＳ Ｐゴシック" charset="0"/>
              </a:rPr>
              <a:t>Helaman</a:t>
            </a:r>
            <a:r>
              <a:rPr lang="en-US" dirty="0">
                <a:latin typeface="Arial" charset="0"/>
                <a:ea typeface="ＭＳ Ｐゴシック" charset="0"/>
              </a:rPr>
              <a:t> 5:67</a:t>
            </a:r>
          </a:p>
          <a:p>
            <a:pPr marL="255588" eaLnBrk="1" hangingPunct="1">
              <a:lnSpc>
                <a:spcPct val="80000"/>
              </a:lnSpc>
              <a:buFont typeface="Wingdings" charset="0"/>
              <a:buNone/>
              <a:defRPr/>
            </a:pPr>
            <a:endParaRPr lang="en-US" sz="2000" dirty="0">
              <a:latin typeface="Arial" charset="0"/>
              <a:ea typeface="ＭＳ Ｐゴシック" charset="0"/>
            </a:endParaRPr>
          </a:p>
          <a:p>
            <a:pPr marL="255588" eaLnBrk="1" hangingPunct="1">
              <a:lnSpc>
                <a:spcPct val="80000"/>
              </a:lnSpc>
              <a:buFont typeface="Wingdings" charset="0"/>
              <a:buNone/>
              <a:defRPr/>
            </a:pPr>
            <a:r>
              <a:rPr lang="en-US" sz="2800" dirty="0">
                <a:latin typeface="Arial" charset="0"/>
                <a:ea typeface="ＭＳ Ｐゴシック" charset="0"/>
              </a:rPr>
              <a:t>	</a:t>
            </a:r>
            <a:r>
              <a:rPr lang="en-US" dirty="0">
                <a:latin typeface="Arial" charset="0"/>
                <a:ea typeface="ＭＳ Ｐゴシック" charset="0"/>
              </a:rPr>
              <a:t>And now my son, I have told you this, that ye may learn wisdom, that ye may learn of me that </a:t>
            </a:r>
            <a:r>
              <a:rPr lang="en-US" b="1" dirty="0">
                <a:solidFill>
                  <a:srgbClr val="FF0000"/>
                </a:solidFill>
                <a:latin typeface="Arial" charset="0"/>
                <a:ea typeface="ＭＳ Ｐゴシック" charset="0"/>
              </a:rPr>
              <a:t>there is no other way nor means whereby man can be saved, ONLY in and through Christ.</a:t>
            </a:r>
          </a:p>
          <a:p>
            <a:pPr marL="255588" eaLnBrk="1" hangingPunct="1">
              <a:lnSpc>
                <a:spcPct val="80000"/>
              </a:lnSpc>
              <a:buFont typeface="Wingdings" charset="0"/>
              <a:buNone/>
              <a:defRPr/>
            </a:pPr>
            <a:r>
              <a:rPr lang="en-US" dirty="0">
                <a:latin typeface="Arial" charset="0"/>
                <a:ea typeface="ＭＳ Ｐゴシック" charset="0"/>
              </a:rPr>
              <a:t>						Alma 18:11</a:t>
            </a:r>
            <a:endParaRPr lang="en-US" sz="2800" dirty="0">
              <a:latin typeface="Arial" charset="0"/>
              <a:ea typeface="ＭＳ Ｐゴシック" charset="0"/>
            </a:endParaRPr>
          </a:p>
        </p:txBody>
      </p:sp>
      <p:sp>
        <p:nvSpPr>
          <p:cNvPr id="79874" name="Rectangle 2">
            <a:extLst>
              <a:ext uri="{FF2B5EF4-FFF2-40B4-BE49-F238E27FC236}">
                <a16:creationId xmlns:a16="http://schemas.microsoft.com/office/drawing/2014/main" id="{9D17FFF8-4522-4DCC-A9D5-974F79743AB6}"/>
              </a:ext>
            </a:extLst>
          </p:cNvPr>
          <p:cNvSpPr>
            <a:spLocks noGrp="1" noChangeArrowheads="1"/>
          </p:cNvSpPr>
          <p:nvPr>
            <p:ph type="title"/>
          </p:nvPr>
        </p:nvSpPr>
        <p:spPr>
          <a:xfrm>
            <a:off x="152400" y="-19246"/>
            <a:ext cx="8991600" cy="609796"/>
          </a:xfrm>
        </p:spPr>
        <p:txBody>
          <a:bodyPr/>
          <a:lstStyle/>
          <a:p>
            <a:pPr eaLnBrk="1" hangingPunct="1">
              <a:defRPr/>
            </a:pPr>
            <a:r>
              <a:rPr lang="en-US" sz="3200" dirty="0">
                <a:latin typeface="Copperplate"/>
                <a:ea typeface="ＭＳ Ｐゴシック" charset="0"/>
                <a:cs typeface="Copperplate"/>
              </a:rPr>
              <a:t>Common Ground: </a:t>
            </a:r>
            <a:r>
              <a:rPr lang="en-US" sz="3200" dirty="0">
                <a:solidFill>
                  <a:srgbClr val="FF0000"/>
                </a:solidFill>
                <a:latin typeface="Copperplate"/>
                <a:ea typeface="ＭＳ Ｐゴシック" charset="0"/>
                <a:cs typeface="Copperplate"/>
              </a:rPr>
              <a:t>Christ Alone </a:t>
            </a:r>
            <a:endParaRPr lang="en-US" sz="3200" dirty="0">
              <a:solidFill>
                <a:srgbClr val="FF0000"/>
              </a:solidFill>
              <a:latin typeface="Mistral" charset="0"/>
              <a:ea typeface="ＭＳ Ｐゴシック" charset="0"/>
            </a:endParaRPr>
          </a:p>
        </p:txBody>
      </p:sp>
      <p:sp>
        <p:nvSpPr>
          <p:cNvPr id="51203" name="Slide Number Placeholder 5">
            <a:extLst>
              <a:ext uri="{FF2B5EF4-FFF2-40B4-BE49-F238E27FC236}">
                <a16:creationId xmlns:a16="http://schemas.microsoft.com/office/drawing/2014/main" id="{7DE0C419-224B-4CE9-989E-EC29A8F46659}"/>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7839550-2B15-46E5-AED5-1C1B191E6796}" type="slidenum">
              <a:rPr lang="en-US" altLang="en-US" sz="1400">
                <a:latin typeface="Arial 8" charset="0"/>
              </a:rPr>
              <a:pPr eaLnBrk="1" hangingPunct="1"/>
              <a:t>11</a:t>
            </a:fld>
            <a:endParaRPr lang="en-US" altLang="en-US" sz="1400">
              <a:latin typeface="Arial 8" charset="0"/>
            </a:endParaRPr>
          </a:p>
        </p:txBody>
      </p:sp>
      <p:pic>
        <p:nvPicPr>
          <p:cNvPr id="51204" name="Picture 5">
            <a:extLst>
              <a:ext uri="{FF2B5EF4-FFF2-40B4-BE49-F238E27FC236}">
                <a16:creationId xmlns:a16="http://schemas.microsoft.com/office/drawing/2014/main" id="{5D5F6D63-D406-42E7-BAE2-A88F35D2C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1113"/>
            <a:ext cx="990600" cy="127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46B3EC28-2D9D-4EB8-AF89-67DE6806A454}"/>
              </a:ext>
            </a:extLst>
          </p:cNvPr>
          <p:cNvSpPr>
            <a:spLocks noGrp="1" noChangeArrowheads="1"/>
          </p:cNvSpPr>
          <p:nvPr>
            <p:ph idx="1"/>
          </p:nvPr>
        </p:nvSpPr>
        <p:spPr>
          <a:xfrm>
            <a:off x="152400" y="1047750"/>
            <a:ext cx="8686800" cy="3630613"/>
          </a:xfrm>
        </p:spPr>
        <p:txBody>
          <a:bodyPr/>
          <a:lstStyle/>
          <a:p>
            <a:pPr marL="4763" indent="0">
              <a:spcBef>
                <a:spcPct val="0"/>
              </a:spcBef>
              <a:buFont typeface="Wingdings 3" panose="05040102010807070707" pitchFamily="18" charset="2"/>
              <a:buNone/>
            </a:pPr>
            <a:r>
              <a:rPr lang="en-US" altLang="en-US" sz="1800" b="1">
                <a:latin typeface="Arial" panose="020B0604020202020204" pitchFamily="34" charset="0"/>
              </a:rPr>
              <a:t>Beasley-Murray’s</a:t>
            </a:r>
            <a:r>
              <a:rPr lang="en-US" altLang="en-US" sz="1800">
                <a:latin typeface="Arial" panose="020B0604020202020204" pitchFamily="34" charset="0"/>
              </a:rPr>
              <a:t> </a:t>
            </a:r>
            <a:r>
              <a:rPr lang="en-US" altLang="en-US" sz="1800" b="1">
                <a:latin typeface="Arial" panose="020B0604020202020204" pitchFamily="34" charset="0"/>
              </a:rPr>
              <a:t>list of baptismal benefits continued:</a:t>
            </a:r>
          </a:p>
          <a:p>
            <a:pPr marL="4763" indent="0">
              <a:spcBef>
                <a:spcPct val="0"/>
              </a:spcBef>
              <a:buFont typeface="Wingdings 3" panose="05040102010807070707" pitchFamily="18" charset="2"/>
              <a:buNone/>
            </a:pPr>
            <a:endParaRPr lang="en-US" altLang="en-US" sz="800" b="1">
              <a:latin typeface="Arial" panose="020B0604020202020204" pitchFamily="34" charset="0"/>
            </a:endParaRPr>
          </a:p>
          <a:p>
            <a:pPr marL="401638" lvl="1"/>
            <a:r>
              <a:rPr lang="en-US" altLang="en-US" sz="1800">
                <a:latin typeface="Arial" panose="020B0604020202020204" pitchFamily="34" charset="0"/>
              </a:rPr>
              <a:t>“possession of the Spirit (Acts 2:38; 1 Corinthians 6:11 and I Corinthians 12:13), and therefore new life in the Spirit that is regeneration (Titus 3:5; John 3:5),</a:t>
            </a:r>
          </a:p>
          <a:p>
            <a:pPr marL="401638" lvl="1"/>
            <a:r>
              <a:rPr lang="en-US" altLang="en-US" sz="1800">
                <a:latin typeface="Arial" panose="020B0604020202020204" pitchFamily="34" charset="0"/>
              </a:rPr>
              <a:t>grace to live according to the will of God (Romans 6:1+ and Colossians 3:1+)</a:t>
            </a:r>
          </a:p>
          <a:p>
            <a:pPr marL="401638" lvl="1"/>
            <a:r>
              <a:rPr lang="en-US" altLang="en-US" sz="1800">
                <a:latin typeface="Arial" panose="020B0604020202020204" pitchFamily="34" charset="0"/>
              </a:rPr>
              <a:t>deliverance from the evil powers of this world (Colossians 1:13)</a:t>
            </a:r>
          </a:p>
          <a:p>
            <a:pPr marL="401638" lvl="1"/>
            <a:r>
              <a:rPr lang="en-US" altLang="en-US" sz="1800">
                <a:latin typeface="Arial" panose="020B0604020202020204" pitchFamily="34" charset="0"/>
              </a:rPr>
              <a:t>the inheritance of the kingdom of God (John 3:5), </a:t>
            </a:r>
          </a:p>
          <a:p>
            <a:pPr marL="401638" lvl="1"/>
            <a:r>
              <a:rPr lang="en-US" altLang="en-US" sz="1800">
                <a:latin typeface="Arial" panose="020B0604020202020204" pitchFamily="34" charset="0"/>
              </a:rPr>
              <a:t>and the pledge of the resurrection of the body (Ephesians 1:13-14; Ephesians 4:30).”</a:t>
            </a:r>
            <a:endParaRPr lang="en-US" altLang="ja-JP" sz="1800">
              <a:latin typeface="Arial" panose="020B0604020202020204" pitchFamily="34" charset="0"/>
            </a:endParaRPr>
          </a:p>
          <a:p>
            <a:pPr marL="4763" indent="0" eaLnBrk="1" hangingPunct="1">
              <a:lnSpc>
                <a:spcPct val="90000"/>
              </a:lnSpc>
              <a:buFont typeface="Wingdings 3" panose="05040102010807070707" pitchFamily="18" charset="2"/>
              <a:buNone/>
            </a:pPr>
            <a:endParaRPr lang="en-US" altLang="en-US" sz="1800">
              <a:latin typeface="Arial" panose="020B0604020202020204" pitchFamily="34" charset="0"/>
            </a:endParaRPr>
          </a:p>
        </p:txBody>
      </p:sp>
      <p:sp>
        <p:nvSpPr>
          <p:cNvPr id="186370" name="Rectangle 2">
            <a:extLst>
              <a:ext uri="{FF2B5EF4-FFF2-40B4-BE49-F238E27FC236}">
                <a16:creationId xmlns:a16="http://schemas.microsoft.com/office/drawing/2014/main" id="{4DD2A99D-BC4F-4ACB-8F67-ECEFB220AB33}"/>
              </a:ext>
            </a:extLst>
          </p:cNvPr>
          <p:cNvSpPr>
            <a:spLocks noGrp="1" noChangeArrowheads="1"/>
          </p:cNvSpPr>
          <p:nvPr>
            <p:ph type="title"/>
          </p:nvPr>
        </p:nvSpPr>
        <p:spPr>
          <a:xfrm>
            <a:off x="152400" y="-247649"/>
            <a:ext cx="7343775" cy="761999"/>
          </a:xfrm>
        </p:spPr>
        <p:txBody>
          <a:bodyPr/>
          <a:lstStyle/>
          <a:p>
            <a:pPr eaLnBrk="1" hangingPunct="1">
              <a:defRPr/>
            </a:pPr>
            <a:r>
              <a:rPr lang="en-US" sz="3200" dirty="0">
                <a:latin typeface="Copperplate"/>
                <a:ea typeface="ＭＳ Ｐゴシック" charset="0"/>
                <a:cs typeface="Copperplate"/>
              </a:rPr>
              <a:t>Does "Baptism" Save?</a:t>
            </a:r>
          </a:p>
        </p:txBody>
      </p:sp>
      <p:sp>
        <p:nvSpPr>
          <p:cNvPr id="243715" name="Slide Number Placeholder 5">
            <a:extLst>
              <a:ext uri="{FF2B5EF4-FFF2-40B4-BE49-F238E27FC236}">
                <a16:creationId xmlns:a16="http://schemas.microsoft.com/office/drawing/2014/main" id="{FAA60791-3E59-4B26-80F0-3168B91E6B92}"/>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BCD502F-BA7D-4A34-BEBD-A17C7EFE4CCD}" type="slidenum">
              <a:rPr lang="en-US" altLang="en-US" sz="1400"/>
              <a:pPr eaLnBrk="1" hangingPunct="1"/>
              <a:t>110</a:t>
            </a:fld>
            <a:endParaRPr lang="en-US" altLang="en-US" sz="1400"/>
          </a:p>
        </p:txBody>
      </p:sp>
      <p:pic>
        <p:nvPicPr>
          <p:cNvPr id="243716" name="Picture 6" descr="Baptism - Joyful.jpeg">
            <a:extLst>
              <a:ext uri="{FF2B5EF4-FFF2-40B4-BE49-F238E27FC236}">
                <a16:creationId xmlns:a16="http://schemas.microsoft.com/office/drawing/2014/main" id="{A58FF8D4-853B-4061-88AF-ED642CAE26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Number Placeholder 3">
            <a:extLst>
              <a:ext uri="{FF2B5EF4-FFF2-40B4-BE49-F238E27FC236}">
                <a16:creationId xmlns:a16="http://schemas.microsoft.com/office/drawing/2014/main" id="{D6592E8C-25DA-4D8D-8EDD-EF60AAD269AE}"/>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1F0388A-68E6-4FC6-996E-914E5CA5B81C}" type="slidenum">
              <a:rPr lang="en-US" altLang="en-US" sz="1400"/>
              <a:pPr eaLnBrk="1" hangingPunct="1"/>
              <a:t>111</a:t>
            </a:fld>
            <a:endParaRPr lang="en-US" altLang="en-US" sz="1400"/>
          </a:p>
        </p:txBody>
      </p:sp>
      <p:sp>
        <p:nvSpPr>
          <p:cNvPr id="245762" name="Rectangle 2">
            <a:extLst>
              <a:ext uri="{FF2B5EF4-FFF2-40B4-BE49-F238E27FC236}">
                <a16:creationId xmlns:a16="http://schemas.microsoft.com/office/drawing/2014/main" id="{070BF51D-BF56-439F-A08F-E517C605594F}"/>
              </a:ext>
            </a:extLst>
          </p:cNvPr>
          <p:cNvSpPr>
            <a:spLocks noChangeArrowheads="1"/>
          </p:cNvSpPr>
          <p:nvPr/>
        </p:nvSpPr>
        <p:spPr bwMode="auto">
          <a:xfrm>
            <a:off x="152400" y="-17145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3600" b="1">
              <a:solidFill>
                <a:schemeClr val="tx2"/>
              </a:solidFill>
              <a:latin typeface="Mistral" panose="03090702030407020403" pitchFamily="66" charset="0"/>
            </a:endParaRPr>
          </a:p>
          <a:p>
            <a:pPr eaLnBrk="1" hangingPunct="1"/>
            <a:r>
              <a:rPr lang="en-US" altLang="en-US" sz="3200" b="1">
                <a:solidFill>
                  <a:schemeClr val="tx2"/>
                </a:solidFill>
                <a:latin typeface="Copperplate" charset="0"/>
              </a:rPr>
              <a:t>The Gift of the Holy Spirit</a:t>
            </a:r>
            <a:br>
              <a:rPr lang="en-US" altLang="en-US" sz="3600" b="1">
                <a:solidFill>
                  <a:schemeClr val="tx2"/>
                </a:solidFill>
                <a:latin typeface="Mistral" panose="03090702030407020403" pitchFamily="66" charset="0"/>
              </a:rPr>
            </a:br>
            <a:r>
              <a:rPr lang="en-US" altLang="en-US" sz="1600" b="1">
                <a:solidFill>
                  <a:schemeClr val="tx2"/>
                </a:solidFill>
                <a:latin typeface="Mistral" panose="03090702030407020403" pitchFamily="66" charset="0"/>
              </a:rPr>
              <a:t>					</a:t>
            </a:r>
            <a:endParaRPr lang="en-US" altLang="en-US" sz="3600" b="1">
              <a:solidFill>
                <a:schemeClr val="tx2"/>
              </a:solidFill>
              <a:latin typeface="Mistral" panose="03090702030407020403" pitchFamily="66" charset="0"/>
            </a:endParaRPr>
          </a:p>
        </p:txBody>
      </p:sp>
      <p:sp>
        <p:nvSpPr>
          <p:cNvPr id="259075" name="Rectangle 3">
            <a:extLst>
              <a:ext uri="{FF2B5EF4-FFF2-40B4-BE49-F238E27FC236}">
                <a16:creationId xmlns:a16="http://schemas.microsoft.com/office/drawing/2014/main" id="{E9A1B43A-EB56-432D-B430-EEC205C2313E}"/>
              </a:ext>
            </a:extLst>
          </p:cNvPr>
          <p:cNvSpPr>
            <a:spLocks noChangeArrowheads="1"/>
          </p:cNvSpPr>
          <p:nvPr/>
        </p:nvSpPr>
        <p:spPr bwMode="auto">
          <a:xfrm>
            <a:off x="304800" y="971550"/>
            <a:ext cx="86106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5938" indent="-342900" eaLnBrk="0" hangingPunct="0">
              <a:defRPr sz="2800">
                <a:solidFill>
                  <a:schemeClr val="tx1"/>
                </a:solidFill>
                <a:latin typeface="Tahoma" panose="020B0604030504040204" pitchFamily="34" charset="0"/>
                <a:ea typeface="MS PGothic" panose="020B0600070205080204" pitchFamily="34" charset="-128"/>
              </a:defRPr>
            </a:lvl1pPr>
            <a:lvl2pPr marL="2868613" indent="-34290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spcBef>
                <a:spcPct val="20000"/>
              </a:spcBef>
              <a:buClr>
                <a:schemeClr val="folHlink"/>
              </a:buClr>
              <a:buSzPct val="60000"/>
              <a:buFont typeface="Wingdings" panose="05000000000000000000" pitchFamily="2" charset="2"/>
              <a:buChar char="Ø"/>
            </a:pPr>
            <a:r>
              <a:rPr lang="en-US" altLang="en-US" sz="2000" b="1">
                <a:latin typeface="Arial" panose="020B0604020202020204" pitchFamily="34" charset="0"/>
                <a:cs typeface="Arial" panose="020B0604020202020204" pitchFamily="34" charset="0"/>
              </a:rPr>
              <a:t>D &amp; C 17:18 instructs elders and priests to:</a:t>
            </a:r>
            <a:endParaRPr lang="en-US" altLang="en-US" sz="2000" b="1">
              <a:solidFill>
                <a:srgbClr val="FF0000"/>
              </a:solidFill>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endParaRPr lang="en-US" altLang="en-US" sz="4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Arial" panose="020B0604020202020204" pitchFamily="34" charset="0"/>
              <a:buChar char="•"/>
            </a:pPr>
            <a:r>
              <a:rPr lang="en-US" altLang="en-US" sz="2000" b="1">
                <a:latin typeface="Arial" panose="020B0604020202020204" pitchFamily="34" charset="0"/>
                <a:cs typeface="Arial" panose="020B0604020202020204" pitchFamily="34" charset="0"/>
              </a:rPr>
              <a:t>Baptize</a:t>
            </a:r>
            <a:r>
              <a:rPr lang="en-US" altLang="en-US" sz="2000">
                <a:latin typeface="Arial" panose="020B0604020202020204" pitchFamily="34" charset="0"/>
                <a:cs typeface="Arial" panose="020B0604020202020204" pitchFamily="34" charset="0"/>
              </a:rPr>
              <a:t> – by immersion in water, and then</a:t>
            </a:r>
          </a:p>
          <a:p>
            <a:pPr eaLnBrk="1" hangingPunct="1">
              <a:spcBef>
                <a:spcPct val="20000"/>
              </a:spcBef>
              <a:buClr>
                <a:schemeClr val="folHlink"/>
              </a:buClr>
              <a:buSzPct val="60000"/>
              <a:buFont typeface="Arial" panose="020B0604020202020204" pitchFamily="34" charset="0"/>
              <a:buChar char="•"/>
            </a:pPr>
            <a:r>
              <a:rPr lang="en-US" altLang="en-US" sz="2000" b="1">
                <a:latin typeface="Arial" panose="020B0604020202020204" pitchFamily="34" charset="0"/>
                <a:cs typeface="Arial" panose="020B0604020202020204" pitchFamily="34" charset="0"/>
              </a:rPr>
              <a:t>Confirm</a:t>
            </a:r>
            <a:r>
              <a:rPr lang="en-US" altLang="en-US" sz="2000">
                <a:latin typeface="Arial" panose="020B0604020202020204" pitchFamily="34" charset="0"/>
                <a:cs typeface="Arial" panose="020B0604020202020204" pitchFamily="34" charset="0"/>
              </a:rPr>
              <a:t> – lay on hands to grant the gift of the Holy Spirit.</a:t>
            </a:r>
          </a:p>
          <a:p>
            <a:pPr eaLnBrk="1" hangingPunct="1">
              <a:spcBef>
                <a:spcPct val="20000"/>
              </a:spcBef>
              <a:buClr>
                <a:schemeClr val="folHlink"/>
              </a:buClr>
              <a:buSzPct val="60000"/>
              <a:buFont typeface="Arial" panose="020B0604020202020204" pitchFamily="34" charset="0"/>
              <a:buChar char="•"/>
            </a:pPr>
            <a:endParaRPr lang="en-US" altLang="en-US" sz="8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Ø"/>
            </a:pPr>
            <a:r>
              <a:rPr lang="en-US" altLang="en-US" sz="2000" b="1">
                <a:latin typeface="Arial" panose="020B0604020202020204" pitchFamily="34" charset="0"/>
                <a:cs typeface="Arial" panose="020B0604020202020204" pitchFamily="34" charset="0"/>
              </a:rPr>
              <a:t>Sacramentalists</a:t>
            </a:r>
            <a:r>
              <a:rPr lang="en-US" altLang="en-US" sz="2000">
                <a:latin typeface="Arial" panose="020B0604020202020204" pitchFamily="34" charset="0"/>
                <a:cs typeface="Arial" panose="020B0604020202020204" pitchFamily="34" charset="0"/>
              </a:rPr>
              <a:t> – claim to receive the Holy Spirit </a:t>
            </a:r>
            <a:r>
              <a:rPr lang="en-US" altLang="en-US" sz="2000" b="1">
                <a:solidFill>
                  <a:srgbClr val="FF0000"/>
                </a:solidFill>
                <a:latin typeface="Arial" panose="020B0604020202020204" pitchFamily="34" charset="0"/>
                <a:cs typeface="Arial" panose="020B0604020202020204" pitchFamily="34" charset="0"/>
              </a:rPr>
              <a:t>at water baptism.</a:t>
            </a:r>
          </a:p>
          <a:p>
            <a:pPr eaLnBrk="1" hangingPunct="1">
              <a:spcBef>
                <a:spcPct val="20000"/>
              </a:spcBef>
              <a:buClr>
                <a:schemeClr val="folHlink"/>
              </a:buClr>
              <a:buSzPct val="60000"/>
              <a:buFont typeface="Wingdings" panose="05000000000000000000" pitchFamily="2" charset="2"/>
              <a:buChar char="Ø"/>
            </a:pPr>
            <a:r>
              <a:rPr lang="en-US" altLang="en-US" sz="2000" b="1">
                <a:latin typeface="Arial" panose="020B0604020202020204" pitchFamily="34" charset="0"/>
                <a:cs typeface="Arial" panose="020B0604020202020204" pitchFamily="34" charset="0"/>
              </a:rPr>
              <a:t>Evangelicals</a:t>
            </a:r>
            <a:r>
              <a:rPr lang="en-US" altLang="en-US" sz="2000">
                <a:latin typeface="Arial" panose="020B0604020202020204" pitchFamily="34" charset="0"/>
                <a:cs typeface="Arial" panose="020B0604020202020204" pitchFamily="34" charset="0"/>
              </a:rPr>
              <a:t> – claim to receive the Holy Spirit </a:t>
            </a:r>
            <a:r>
              <a:rPr lang="en-US" altLang="en-US" sz="2000" b="1">
                <a:solidFill>
                  <a:srgbClr val="FF0000"/>
                </a:solidFill>
                <a:latin typeface="Arial" panose="020B0604020202020204" pitchFamily="34" charset="0"/>
                <a:cs typeface="Arial" panose="020B0604020202020204" pitchFamily="34" charset="0"/>
              </a:rPr>
              <a:t>upon initial belief.</a:t>
            </a:r>
          </a:p>
          <a:p>
            <a:pPr eaLnBrk="1" hangingPunct="1">
              <a:spcBef>
                <a:spcPct val="20000"/>
              </a:spcBef>
              <a:buClr>
                <a:schemeClr val="folHlink"/>
              </a:buClr>
              <a:buSzPct val="60000"/>
              <a:buFont typeface="Wingdings" panose="05000000000000000000" pitchFamily="2" charset="2"/>
              <a:buChar char="Ø"/>
            </a:pPr>
            <a:r>
              <a:rPr lang="en-US" altLang="en-US" sz="2000" b="1">
                <a:latin typeface="Arial" panose="020B0604020202020204" pitchFamily="34" charset="0"/>
                <a:cs typeface="Arial" panose="020B0604020202020204" pitchFamily="34" charset="0"/>
              </a:rPr>
              <a:t>The Restoration </a:t>
            </a:r>
            <a:r>
              <a:rPr lang="en-US" altLang="en-US" sz="2000">
                <a:latin typeface="Arial" panose="020B0604020202020204" pitchFamily="34" charset="0"/>
                <a:cs typeface="Arial" panose="020B0604020202020204" pitchFamily="34" charset="0"/>
              </a:rPr>
              <a:t>– stands apart from most, but not all other Christian traditions in that we grant the gift of the Holy Spirit in a separate ordinance:</a:t>
            </a:r>
          </a:p>
          <a:p>
            <a:pPr lvl="1" eaLnBrk="1" hangingPunct="1">
              <a:spcBef>
                <a:spcPct val="20000"/>
              </a:spcBef>
              <a:buClr>
                <a:schemeClr val="folHlink"/>
              </a:buClr>
              <a:buSzPct val="60000"/>
              <a:buFont typeface="Arial" panose="020B0604020202020204" pitchFamily="34" charset="0"/>
              <a:buChar char="•"/>
            </a:pPr>
            <a:r>
              <a:rPr lang="en-US" altLang="en-US" sz="2000" b="1">
                <a:solidFill>
                  <a:srgbClr val="FF0000"/>
                </a:solidFill>
                <a:latin typeface="Arial" panose="020B0604020202020204" pitchFamily="34" charset="0"/>
                <a:cs typeface="Arial" panose="020B0604020202020204" pitchFamily="34" charset="0"/>
              </a:rPr>
              <a:t>AFTER water baptism, </a:t>
            </a:r>
            <a:r>
              <a:rPr lang="en-US" altLang="en-US" sz="2000">
                <a:latin typeface="Arial" panose="020B0604020202020204" pitchFamily="34" charset="0"/>
                <a:cs typeface="Arial" panose="020B0604020202020204" pitchFamily="34" charset="0"/>
              </a:rPr>
              <a:t>and</a:t>
            </a:r>
          </a:p>
          <a:p>
            <a:pPr lvl="1" eaLnBrk="1" hangingPunct="1">
              <a:spcBef>
                <a:spcPct val="20000"/>
              </a:spcBef>
              <a:buClr>
                <a:schemeClr val="folHlink"/>
              </a:buClr>
              <a:buSzPct val="60000"/>
              <a:buFont typeface="Arial" panose="020B0604020202020204" pitchFamily="34" charset="0"/>
              <a:buChar char="•"/>
            </a:pPr>
            <a:r>
              <a:rPr lang="en-US" altLang="en-US" sz="2000">
                <a:latin typeface="Arial" panose="020B0604020202020204" pitchFamily="34" charset="0"/>
                <a:cs typeface="Arial" panose="020B0604020202020204" pitchFamily="34" charset="0"/>
              </a:rPr>
              <a:t>through the </a:t>
            </a:r>
            <a:r>
              <a:rPr lang="en-US" altLang="en-US" sz="2000" b="1">
                <a:solidFill>
                  <a:srgbClr val="FF0000"/>
                </a:solidFill>
                <a:latin typeface="Arial" panose="020B0604020202020204" pitchFamily="34" charset="0"/>
                <a:cs typeface="Arial" panose="020B0604020202020204" pitchFamily="34" charset="0"/>
              </a:rPr>
              <a:t>laying on of hands.</a:t>
            </a:r>
          </a:p>
          <a:p>
            <a:pPr eaLnBrk="1" hangingPunct="1">
              <a:spcBef>
                <a:spcPct val="20000"/>
              </a:spcBef>
              <a:buClr>
                <a:schemeClr val="folHlink"/>
              </a:buClr>
              <a:buSzPct val="60000"/>
            </a:pPr>
            <a:endParaRPr lang="en-US" altLang="en-US" sz="20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Ø"/>
            </a:pPr>
            <a:endParaRPr lang="en-US" altLang="en-US" sz="2000">
              <a:latin typeface="Arial" panose="020B0604020202020204" pitchFamily="34" charset="0"/>
              <a:cs typeface="Arial" panose="020B0604020202020204" pitchFamily="34" charset="0"/>
            </a:endParaRPr>
          </a:p>
          <a:p>
            <a:pPr eaLnBrk="1" hangingPunct="1">
              <a:spcBef>
                <a:spcPct val="20000"/>
              </a:spcBef>
              <a:buClr>
                <a:schemeClr val="folHlink"/>
              </a:buClr>
              <a:buSzPct val="60000"/>
            </a:pPr>
            <a:r>
              <a:rPr lang="en-US" altLang="en-US" sz="2000">
                <a:latin typeface="Arial" panose="020B0604020202020204" pitchFamily="34" charset="0"/>
                <a:cs typeface="Arial" panose="020B0604020202020204" pitchFamily="34" charset="0"/>
              </a:rPr>
              <a:t> </a:t>
            </a:r>
            <a:endParaRPr lang="en-US" altLang="en-US" sz="8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endParaRPr lang="en-US" altLang="en-US" sz="2000">
              <a:latin typeface="Arial" panose="020B0604020202020204" pitchFamily="34" charset="0"/>
              <a:cs typeface="Arial" panose="020B0604020202020204" pitchFamily="34" charset="0"/>
            </a:endParaRPr>
          </a:p>
        </p:txBody>
      </p:sp>
      <p:pic>
        <p:nvPicPr>
          <p:cNvPr id="245764" name="Picture 6" descr="Baptism - Joyful.jpeg">
            <a:extLst>
              <a:ext uri="{FF2B5EF4-FFF2-40B4-BE49-F238E27FC236}">
                <a16:creationId xmlns:a16="http://schemas.microsoft.com/office/drawing/2014/main" id="{8C9977D6-5F1C-47EB-ACD9-6A8ABF855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0"/>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F450894A-6177-4648-BBB1-B5FB04529947}"/>
              </a:ext>
            </a:extLst>
          </p:cNvPr>
          <p:cNvSpPr>
            <a:spLocks noGrp="1" noChangeArrowheads="1"/>
          </p:cNvSpPr>
          <p:nvPr>
            <p:ph idx="1"/>
          </p:nvPr>
        </p:nvSpPr>
        <p:spPr>
          <a:xfrm>
            <a:off x="228600" y="590550"/>
            <a:ext cx="8645525" cy="4392613"/>
          </a:xfrm>
        </p:spPr>
        <p:txBody>
          <a:bodyPr/>
          <a:lstStyle/>
          <a:p>
            <a:pPr marL="1588" indent="0" eaLnBrk="1" hangingPunct="1">
              <a:lnSpc>
                <a:spcPct val="90000"/>
              </a:lnSpc>
              <a:buFont typeface="Wingdings 3" charset="0"/>
              <a:buNone/>
              <a:tabLst>
                <a:tab pos="1371600" algn="l"/>
                <a:tab pos="2000250" algn="l"/>
              </a:tabLst>
              <a:defRPr/>
            </a:pPr>
            <a:r>
              <a:rPr lang="en-US" sz="2000" b="1" dirty="0">
                <a:ea typeface="ＭＳ Ｐゴシック" charset="0"/>
              </a:rPr>
              <a:t>Once again, our scriptures showing that baptism has a </a:t>
            </a:r>
          </a:p>
          <a:p>
            <a:pPr marL="1588" indent="0" eaLnBrk="1" hangingPunct="1">
              <a:lnSpc>
                <a:spcPct val="90000"/>
              </a:lnSpc>
              <a:buFont typeface="Wingdings 3" charset="0"/>
              <a:buNone/>
              <a:tabLst>
                <a:tab pos="1371600" algn="l"/>
                <a:tab pos="2000250" algn="l"/>
              </a:tabLst>
              <a:defRPr/>
            </a:pPr>
            <a:r>
              <a:rPr lang="en-US" sz="2000" b="1" dirty="0">
                <a:ea typeface="ＭＳ Ｐゴシック" charset="0"/>
              </a:rPr>
              <a:t>bearing on salvation:</a:t>
            </a:r>
          </a:p>
          <a:p>
            <a:pPr marL="1588" indent="0" eaLnBrk="1" hangingPunct="1">
              <a:lnSpc>
                <a:spcPct val="90000"/>
              </a:lnSpc>
              <a:buFont typeface="Wingdings 3" charset="0"/>
              <a:buNone/>
              <a:tabLst>
                <a:tab pos="1371600" algn="l"/>
                <a:tab pos="2000250" algn="l"/>
              </a:tabLst>
              <a:defRPr/>
            </a:pPr>
            <a:endParaRPr lang="en-US" sz="800" b="1" dirty="0">
              <a:ea typeface="ＭＳ Ｐゴシック" charset="0"/>
            </a:endParaRPr>
          </a:p>
          <a:p>
            <a:pPr marL="577850" indent="-346075" eaLnBrk="1" hangingPunct="1">
              <a:lnSpc>
                <a:spcPct val="90000"/>
              </a:lnSpc>
              <a:buFont typeface="Wingdings 3" charset="0"/>
              <a:buChar char=""/>
              <a:tabLst>
                <a:tab pos="1371600" algn="l"/>
                <a:tab pos="2000250" algn="l"/>
              </a:tabLst>
              <a:defRPr/>
            </a:pPr>
            <a:r>
              <a:rPr lang="en-US" sz="2000" dirty="0">
                <a:ea typeface="ＭＳ Ｐゴシック" charset="0"/>
              </a:rPr>
              <a:t>And now why </a:t>
            </a:r>
            <a:r>
              <a:rPr lang="en-US" sz="2000" dirty="0" err="1">
                <a:ea typeface="ＭＳ Ｐゴシック" charset="0"/>
              </a:rPr>
              <a:t>tarriest</a:t>
            </a:r>
            <a:r>
              <a:rPr lang="en-US" sz="2000" dirty="0">
                <a:ea typeface="ＭＳ Ｐゴシック" charset="0"/>
              </a:rPr>
              <a:t> thou? arise, and </a:t>
            </a:r>
            <a:r>
              <a:rPr lang="en-US" sz="2000" b="1" dirty="0">
                <a:solidFill>
                  <a:srgbClr val="FF0000"/>
                </a:solidFill>
                <a:ea typeface="ＭＳ Ｐゴシック" charset="0"/>
              </a:rPr>
              <a:t>be baptized, and wash away thy sins</a:t>
            </a:r>
            <a:r>
              <a:rPr lang="en-US" sz="2000" dirty="0">
                <a:solidFill>
                  <a:srgbClr val="FF0000"/>
                </a:solidFill>
                <a:ea typeface="ＭＳ Ｐゴシック" charset="0"/>
              </a:rPr>
              <a:t>, </a:t>
            </a:r>
            <a:r>
              <a:rPr lang="en-US" sz="2000" dirty="0">
                <a:ea typeface="ＭＳ Ｐゴシック" charset="0"/>
              </a:rPr>
              <a:t>calling on the name of the Lord.</a:t>
            </a:r>
          </a:p>
          <a:p>
            <a:pPr marL="577850" indent="-346075" eaLnBrk="1" hangingPunct="1">
              <a:lnSpc>
                <a:spcPct val="90000"/>
              </a:lnSpc>
              <a:buFont typeface="Wingdings" charset="0"/>
              <a:buNone/>
              <a:tabLst>
                <a:tab pos="1371600" algn="l"/>
                <a:tab pos="2000250" algn="l"/>
              </a:tabLst>
              <a:defRPr/>
            </a:pPr>
            <a:r>
              <a:rPr lang="en-US" sz="2000" dirty="0">
                <a:ea typeface="ＭＳ Ｐゴシック" charset="0"/>
              </a:rPr>
              <a:t>						Acts 22:16</a:t>
            </a:r>
          </a:p>
          <a:p>
            <a:pPr marL="577850" indent="-346075" eaLnBrk="1" hangingPunct="1">
              <a:lnSpc>
                <a:spcPct val="90000"/>
              </a:lnSpc>
              <a:buFont typeface="Wingdings" charset="0"/>
              <a:buNone/>
              <a:tabLst>
                <a:tab pos="1371600" algn="l"/>
                <a:tab pos="2000250" algn="l"/>
              </a:tabLst>
              <a:defRPr/>
            </a:pPr>
            <a:endParaRPr lang="en-US" sz="400" dirty="0">
              <a:ea typeface="ＭＳ Ｐゴシック" charset="0"/>
            </a:endParaRPr>
          </a:p>
          <a:p>
            <a:pPr marL="577850" indent="-346075" eaLnBrk="1" hangingPunct="1">
              <a:lnSpc>
                <a:spcPct val="90000"/>
              </a:lnSpc>
              <a:buFont typeface="Wingdings 3" charset="0"/>
              <a:buChar char=""/>
              <a:tabLst>
                <a:tab pos="1371600" algn="l"/>
                <a:tab pos="2000250" algn="l"/>
              </a:tabLst>
              <a:defRPr/>
            </a:pPr>
            <a:r>
              <a:rPr lang="en-US" sz="2000" dirty="0">
                <a:ea typeface="ＭＳ Ｐゴシック" charset="0"/>
              </a:rPr>
              <a:t>Which sometime were disobedient, when once the longsuffering of God waited in the days of Noah, while the ark was a preparing, wherein few, that is, eight souls were saved by water.</a:t>
            </a:r>
          </a:p>
          <a:p>
            <a:pPr marL="520700" indent="0" eaLnBrk="1" hangingPunct="1">
              <a:lnSpc>
                <a:spcPct val="90000"/>
              </a:lnSpc>
              <a:buFont typeface="Wingdings 3" charset="0"/>
              <a:buNone/>
              <a:tabLst>
                <a:tab pos="1371600" algn="l"/>
                <a:tab pos="2000250" algn="l"/>
              </a:tabLst>
              <a:defRPr/>
            </a:pPr>
            <a:r>
              <a:rPr lang="en-US" sz="2000" dirty="0">
                <a:ea typeface="ＭＳ Ｐゴシック" charset="0"/>
              </a:rPr>
              <a:t>The like figure whereunto even </a:t>
            </a:r>
            <a:r>
              <a:rPr lang="en-US" sz="2000" b="1" dirty="0">
                <a:solidFill>
                  <a:srgbClr val="FF0000"/>
                </a:solidFill>
                <a:ea typeface="ＭＳ Ｐゴシック" charset="0"/>
              </a:rPr>
              <a:t>baptism doth also now save us</a:t>
            </a:r>
            <a:r>
              <a:rPr lang="en-US" sz="2000" dirty="0">
                <a:solidFill>
                  <a:srgbClr val="FF0000"/>
                </a:solidFill>
                <a:ea typeface="ＭＳ Ｐゴシック" charset="0"/>
              </a:rPr>
              <a:t> </a:t>
            </a:r>
            <a:r>
              <a:rPr lang="en-US" sz="2000" dirty="0">
                <a:ea typeface="ＭＳ Ｐゴシック" charset="0"/>
              </a:rPr>
              <a:t>(not the putting away of the filth of the flesh, but the answer of a good conscience toward God,) by the resurrection of Jesus Christ.</a:t>
            </a:r>
          </a:p>
          <a:p>
            <a:pPr marL="609600" indent="-609600" eaLnBrk="1" hangingPunct="1">
              <a:lnSpc>
                <a:spcPct val="90000"/>
              </a:lnSpc>
              <a:buFont typeface="Wingdings" charset="0"/>
              <a:buNone/>
              <a:tabLst>
                <a:tab pos="1371600" algn="l"/>
                <a:tab pos="2000250" algn="l"/>
              </a:tabLst>
              <a:defRPr/>
            </a:pPr>
            <a:r>
              <a:rPr lang="en-US" sz="2000" dirty="0">
                <a:ea typeface="ＭＳ Ｐゴシック" charset="0"/>
              </a:rPr>
              <a:t>						1 Peter 3:20-21</a:t>
            </a:r>
          </a:p>
        </p:txBody>
      </p:sp>
      <p:sp>
        <p:nvSpPr>
          <p:cNvPr id="186370" name="Rectangle 2">
            <a:extLst>
              <a:ext uri="{FF2B5EF4-FFF2-40B4-BE49-F238E27FC236}">
                <a16:creationId xmlns:a16="http://schemas.microsoft.com/office/drawing/2014/main" id="{D0BB5400-2048-48E8-A168-4B3FC5207D9F}"/>
              </a:ext>
            </a:extLst>
          </p:cNvPr>
          <p:cNvSpPr>
            <a:spLocks noGrp="1" noChangeArrowheads="1"/>
          </p:cNvSpPr>
          <p:nvPr>
            <p:ph type="title"/>
          </p:nvPr>
        </p:nvSpPr>
        <p:spPr>
          <a:xfrm>
            <a:off x="152400" y="-247649"/>
            <a:ext cx="7343775" cy="761999"/>
          </a:xfrm>
        </p:spPr>
        <p:txBody>
          <a:bodyPr/>
          <a:lstStyle/>
          <a:p>
            <a:pPr eaLnBrk="1" hangingPunct="1">
              <a:defRPr/>
            </a:pPr>
            <a:r>
              <a:rPr lang="en-US" sz="3200" dirty="0">
                <a:latin typeface="Copperplate"/>
                <a:ea typeface="ＭＳ Ｐゴシック" charset="0"/>
                <a:cs typeface="Copperplate"/>
              </a:rPr>
              <a:t>Does "Baptism" Save?</a:t>
            </a:r>
          </a:p>
        </p:txBody>
      </p:sp>
      <p:sp>
        <p:nvSpPr>
          <p:cNvPr id="247811" name="Slide Number Placeholder 5">
            <a:extLst>
              <a:ext uri="{FF2B5EF4-FFF2-40B4-BE49-F238E27FC236}">
                <a16:creationId xmlns:a16="http://schemas.microsoft.com/office/drawing/2014/main" id="{60303281-7046-4312-B133-BCCDB1F75450}"/>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47C6ABD-788A-4FA6-BBD1-231D84B71372}" type="slidenum">
              <a:rPr lang="en-US" altLang="en-US" sz="1400"/>
              <a:pPr eaLnBrk="1" hangingPunct="1"/>
              <a:t>112</a:t>
            </a:fld>
            <a:endParaRPr lang="en-US" altLang="en-US" sz="1400"/>
          </a:p>
        </p:txBody>
      </p:sp>
      <p:pic>
        <p:nvPicPr>
          <p:cNvPr id="247812" name="Picture 6" descr="Baptism - Joyful.jpeg">
            <a:extLst>
              <a:ext uri="{FF2B5EF4-FFF2-40B4-BE49-F238E27FC236}">
                <a16:creationId xmlns:a16="http://schemas.microsoft.com/office/drawing/2014/main" id="{829180BF-568D-48AD-BE4A-9F1E8634B1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D7468F98-5F5C-441F-A9CD-CA10E70154B5}"/>
              </a:ext>
            </a:extLst>
          </p:cNvPr>
          <p:cNvSpPr>
            <a:spLocks noGrp="1" noChangeArrowheads="1"/>
          </p:cNvSpPr>
          <p:nvPr>
            <p:ph idx="1"/>
          </p:nvPr>
        </p:nvSpPr>
        <p:spPr>
          <a:xfrm>
            <a:off x="533400" y="1123950"/>
            <a:ext cx="7620000" cy="4800600"/>
          </a:xfrm>
        </p:spPr>
        <p:txBody>
          <a:bodyPr/>
          <a:lstStyle/>
          <a:p>
            <a:pPr marL="0" indent="0" eaLnBrk="1" hangingPunct="1">
              <a:buFont typeface="Wingdings" panose="05000000000000000000" pitchFamily="2" charset="2"/>
              <a:buNone/>
            </a:pPr>
            <a:endParaRPr lang="en-US" altLang="en-US">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In response to the idea that baptism saves, our evangelical friends will say that we are trying to “mix God’s works with our efforts” to achieve salvation and quote the following: </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For</a:t>
            </a:r>
            <a:r>
              <a:rPr lang="en-US" altLang="en-US" sz="2000" b="1">
                <a:solidFill>
                  <a:srgbClr val="000000"/>
                </a:solidFill>
                <a:latin typeface="Arial" panose="020B0604020202020204" pitchFamily="34" charset="0"/>
              </a:rPr>
              <a:t> </a:t>
            </a:r>
            <a:r>
              <a:rPr lang="en-US" altLang="en-US" sz="2000">
                <a:solidFill>
                  <a:srgbClr val="000000"/>
                </a:solidFill>
                <a:latin typeface="Arial" panose="020B0604020202020204" pitchFamily="34" charset="0"/>
              </a:rPr>
              <a:t>by</a:t>
            </a:r>
            <a:r>
              <a:rPr lang="en-US" altLang="en-US" sz="2000" b="1">
                <a:solidFill>
                  <a:srgbClr val="000000"/>
                </a:solidFill>
                <a:latin typeface="Arial" panose="020B0604020202020204" pitchFamily="34" charset="0"/>
              </a:rPr>
              <a:t> </a:t>
            </a:r>
            <a:r>
              <a:rPr lang="en-US" altLang="en-US" sz="2000" b="1">
                <a:solidFill>
                  <a:srgbClr val="FF0000"/>
                </a:solidFill>
                <a:latin typeface="Arial" panose="020B0604020202020204" pitchFamily="34" charset="0"/>
              </a:rPr>
              <a:t>grace </a:t>
            </a:r>
            <a:r>
              <a:rPr lang="en-US" altLang="en-US" sz="2000">
                <a:latin typeface="Arial" panose="020B0604020202020204" pitchFamily="34" charset="0"/>
              </a:rPr>
              <a:t>are ye saved through </a:t>
            </a:r>
            <a:r>
              <a:rPr lang="en-US" altLang="en-US" sz="2000" b="1">
                <a:solidFill>
                  <a:srgbClr val="FF0000"/>
                </a:solidFill>
                <a:latin typeface="Arial" panose="020B0604020202020204" pitchFamily="34" charset="0"/>
              </a:rPr>
              <a:t>faith; </a:t>
            </a:r>
            <a:r>
              <a:rPr lang="en-US" altLang="en-US" sz="2000">
                <a:latin typeface="Arial" panose="020B0604020202020204" pitchFamily="34" charset="0"/>
              </a:rPr>
              <a:t>and that </a:t>
            </a:r>
            <a:r>
              <a:rPr lang="en-US" altLang="en-US" sz="2000" b="1">
                <a:solidFill>
                  <a:srgbClr val="FF0000"/>
                </a:solidFill>
                <a:latin typeface="Arial" panose="020B0604020202020204" pitchFamily="34" charset="0"/>
              </a:rPr>
              <a:t>not of yourselves: </a:t>
            </a:r>
            <a:r>
              <a:rPr lang="en-US" altLang="en-US" sz="2000">
                <a:latin typeface="Arial" panose="020B0604020202020204" pitchFamily="34" charset="0"/>
              </a:rPr>
              <a:t>it is the </a:t>
            </a:r>
            <a:r>
              <a:rPr lang="en-US" altLang="en-US" sz="2000" b="1">
                <a:solidFill>
                  <a:srgbClr val="FF0000"/>
                </a:solidFill>
                <a:latin typeface="Arial" panose="020B0604020202020204" pitchFamily="34" charset="0"/>
              </a:rPr>
              <a:t>gift</a:t>
            </a:r>
            <a:r>
              <a:rPr lang="en-US" altLang="en-US" sz="2000">
                <a:latin typeface="Arial" panose="020B0604020202020204" pitchFamily="34" charset="0"/>
              </a:rPr>
              <a:t> of God. </a:t>
            </a:r>
            <a:r>
              <a:rPr lang="en-US" altLang="en-US" sz="2000" b="1">
                <a:solidFill>
                  <a:srgbClr val="FF0000"/>
                </a:solidFill>
                <a:latin typeface="Arial" panose="020B0604020202020204" pitchFamily="34" charset="0"/>
              </a:rPr>
              <a:t>Not of works, </a:t>
            </a:r>
            <a:r>
              <a:rPr lang="en-US" altLang="en-US" sz="2000">
                <a:latin typeface="Arial" panose="020B0604020202020204" pitchFamily="34" charset="0"/>
              </a:rPr>
              <a:t>lest any man should boast. </a:t>
            </a:r>
          </a:p>
          <a:p>
            <a:pPr marL="0" indent="0" eaLnBrk="1" hangingPunct="1">
              <a:buFont typeface="Wingdings" panose="05000000000000000000" pitchFamily="2" charset="2"/>
              <a:buNone/>
            </a:pPr>
            <a:r>
              <a:rPr lang="en-US" altLang="en-US" sz="2000">
                <a:latin typeface="Arial" panose="020B0604020202020204" pitchFamily="34" charset="0"/>
              </a:rPr>
              <a:t>				Ephesians 2:8-9</a:t>
            </a:r>
          </a:p>
          <a:p>
            <a:pPr marL="0" indent="0" eaLnBrk="1" hangingPunct="1">
              <a:buFont typeface="Wingdings" panose="05000000000000000000" pitchFamily="2" charset="2"/>
              <a:buNone/>
            </a:pPr>
            <a:endParaRPr lang="en-US" altLang="en-US" sz="2800">
              <a:latin typeface="Tahoma" panose="020B0604030504040204" pitchFamily="34" charset="0"/>
            </a:endParaRPr>
          </a:p>
        </p:txBody>
      </p:sp>
      <p:sp>
        <p:nvSpPr>
          <p:cNvPr id="94210" name="Rectangle 2">
            <a:extLst>
              <a:ext uri="{FF2B5EF4-FFF2-40B4-BE49-F238E27FC236}">
                <a16:creationId xmlns:a16="http://schemas.microsoft.com/office/drawing/2014/main" id="{B5368612-BB34-4C89-934A-8E59C96C087A}"/>
              </a:ext>
            </a:extLst>
          </p:cNvPr>
          <p:cNvSpPr>
            <a:spLocks noGrp="1" noChangeArrowheads="1"/>
          </p:cNvSpPr>
          <p:nvPr>
            <p:ph type="title"/>
          </p:nvPr>
        </p:nvSpPr>
        <p:spPr>
          <a:xfrm>
            <a:off x="76200" y="0"/>
            <a:ext cx="9067800" cy="590550"/>
          </a:xfrm>
        </p:spPr>
        <p:txBody>
          <a:bodyPr/>
          <a:lstStyle/>
          <a:p>
            <a:pPr eaLnBrk="1" hangingPunct="1">
              <a:defRPr/>
            </a:pPr>
            <a:r>
              <a:rPr lang="en-US" sz="2800" dirty="0">
                <a:latin typeface="Copperplate"/>
                <a:ea typeface="ＭＳ Ｐゴシック" charset="0"/>
                <a:cs typeface="Copperplate"/>
              </a:rPr>
              <a:t>Evangelicals: “Baptism is a Work of Man”</a:t>
            </a:r>
            <a:endParaRPr lang="en-US" sz="2800" dirty="0">
              <a:latin typeface="Mistral" charset="0"/>
              <a:ea typeface="ＭＳ Ｐゴシック" charset="0"/>
            </a:endParaRPr>
          </a:p>
        </p:txBody>
      </p:sp>
      <p:sp>
        <p:nvSpPr>
          <p:cNvPr id="249859" name="Slide Number Placeholder 5">
            <a:extLst>
              <a:ext uri="{FF2B5EF4-FFF2-40B4-BE49-F238E27FC236}">
                <a16:creationId xmlns:a16="http://schemas.microsoft.com/office/drawing/2014/main" id="{31117A32-A1B6-40A7-9A35-735C9B76262E}"/>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E9A4261-09F6-4A04-A51E-BA43F5749E7F}" type="slidenum">
              <a:rPr lang="en-US" altLang="en-US" sz="1400"/>
              <a:pPr eaLnBrk="1" hangingPunct="1"/>
              <a:t>113</a:t>
            </a:fld>
            <a:endParaRPr lang="en-US" altLang="en-US" sz="1400"/>
          </a:p>
        </p:txBody>
      </p:sp>
      <p:pic>
        <p:nvPicPr>
          <p:cNvPr id="249860" name="Picture 5" descr="C:\Users\Robert\Dropbox\CHURCH\Go Ye and Teach\PICTURES\Danny Hahlbohm PowerPoint Slides\Complete set\pp 4\keys.jpg">
            <a:extLst>
              <a:ext uri="{FF2B5EF4-FFF2-40B4-BE49-F238E27FC236}">
                <a16:creationId xmlns:a16="http://schemas.microsoft.com/office/drawing/2014/main" id="{157F9217-02C6-4BD0-853F-E68EC3436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11B1BE9E-466C-4266-921A-F0A38BCF3AE0}"/>
              </a:ext>
            </a:extLst>
          </p:cNvPr>
          <p:cNvSpPr>
            <a:spLocks noGrp="1" noChangeArrowheads="1"/>
          </p:cNvSpPr>
          <p:nvPr>
            <p:ph idx="1"/>
          </p:nvPr>
        </p:nvSpPr>
        <p:spPr>
          <a:xfrm>
            <a:off x="533400" y="895350"/>
            <a:ext cx="7620000" cy="3630613"/>
          </a:xfrm>
        </p:spPr>
        <p:txBody>
          <a:bodyPr/>
          <a:lstStyle/>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It is </a:t>
            </a:r>
            <a:r>
              <a:rPr lang="en-US" altLang="en-US" b="1">
                <a:latin typeface="Arial" panose="020B0604020202020204" pitchFamily="34" charset="0"/>
              </a:rPr>
              <a:t>only by God’s justifying grace </a:t>
            </a:r>
            <a:r>
              <a:rPr lang="en-US" altLang="en-US">
                <a:latin typeface="Arial" panose="020B0604020202020204" pitchFamily="34" charset="0"/>
              </a:rPr>
              <a:t>that any of us are given the ability to repent, believe and be baptized. So </a:t>
            </a:r>
            <a:r>
              <a:rPr lang="en-US" altLang="en-US" b="1">
                <a:latin typeface="Arial" panose="020B0604020202020204" pitchFamily="34" charset="0"/>
              </a:rPr>
              <a:t>God receives 100% of the credit:</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 . . continue to work out your salvation with fear and trembling, </a:t>
            </a:r>
            <a:r>
              <a:rPr lang="en-US" altLang="en-US" b="1">
                <a:solidFill>
                  <a:srgbClr val="FF0000"/>
                </a:solidFill>
                <a:latin typeface="Arial" panose="020B0604020202020204" pitchFamily="34" charset="0"/>
              </a:rPr>
              <a:t>for it is God who works in you </a:t>
            </a:r>
            <a:r>
              <a:rPr lang="en-US" altLang="en-US">
                <a:latin typeface="Arial" panose="020B0604020202020204" pitchFamily="34" charset="0"/>
              </a:rPr>
              <a:t>to will and to act according to his good purpose.	</a:t>
            </a:r>
            <a:r>
              <a:rPr lang="en-US" altLang="en-US" sz="800">
                <a:latin typeface="Arial" panose="020B0604020202020204" pitchFamily="34" charset="0"/>
              </a:rPr>
              <a:t>				</a:t>
            </a:r>
          </a:p>
          <a:p>
            <a:pPr marL="0" indent="0" eaLnBrk="1" hangingPunct="1">
              <a:buFont typeface="Wingdings" panose="05000000000000000000" pitchFamily="2" charset="2"/>
              <a:buNone/>
            </a:pPr>
            <a:r>
              <a:rPr lang="en-US" altLang="en-US">
                <a:latin typeface="Arial" panose="020B0604020202020204" pitchFamily="34" charset="0"/>
              </a:rPr>
              <a:t>				Philippians 2:12-13</a:t>
            </a:r>
          </a:p>
          <a:p>
            <a:pPr marL="0" indent="0" eaLnBrk="1" hangingPunct="1">
              <a:buFont typeface="Wingdings" panose="05000000000000000000" pitchFamily="2" charset="2"/>
              <a:buNone/>
            </a:pPr>
            <a:endParaRPr lang="en-US" altLang="en-US" sz="2800">
              <a:latin typeface="Tahoma" panose="020B0604030504040204" pitchFamily="34" charset="0"/>
            </a:endParaRPr>
          </a:p>
        </p:txBody>
      </p:sp>
      <p:sp>
        <p:nvSpPr>
          <p:cNvPr id="94210" name="Rectangle 2">
            <a:extLst>
              <a:ext uri="{FF2B5EF4-FFF2-40B4-BE49-F238E27FC236}">
                <a16:creationId xmlns:a16="http://schemas.microsoft.com/office/drawing/2014/main" id="{6252F95C-2427-4E11-87FC-6FF362DE571F}"/>
              </a:ext>
            </a:extLst>
          </p:cNvPr>
          <p:cNvSpPr>
            <a:spLocks noGrp="1" noChangeArrowheads="1"/>
          </p:cNvSpPr>
          <p:nvPr>
            <p:ph type="title"/>
          </p:nvPr>
        </p:nvSpPr>
        <p:spPr>
          <a:xfrm>
            <a:off x="152400" y="0"/>
            <a:ext cx="8991600" cy="590550"/>
          </a:xfrm>
        </p:spPr>
        <p:txBody>
          <a:bodyPr/>
          <a:lstStyle/>
          <a:p>
            <a:pPr eaLnBrk="1" hangingPunct="1">
              <a:defRPr/>
            </a:pPr>
            <a:r>
              <a:rPr lang="en-US" sz="3200" dirty="0">
                <a:latin typeface="Copperplate"/>
                <a:ea typeface="ＭＳ Ｐゴシック" charset="0"/>
                <a:cs typeface="Copperplate"/>
              </a:rPr>
              <a:t>Baptism: Only By God’s Grace</a:t>
            </a:r>
            <a:endParaRPr lang="en-US" sz="3200" dirty="0">
              <a:latin typeface="Mistral" charset="0"/>
              <a:ea typeface="ＭＳ Ｐゴシック" charset="0"/>
            </a:endParaRPr>
          </a:p>
        </p:txBody>
      </p:sp>
      <p:sp>
        <p:nvSpPr>
          <p:cNvPr id="251907" name="Slide Number Placeholder 5">
            <a:extLst>
              <a:ext uri="{FF2B5EF4-FFF2-40B4-BE49-F238E27FC236}">
                <a16:creationId xmlns:a16="http://schemas.microsoft.com/office/drawing/2014/main" id="{5D101DD4-9C48-42B5-A359-E627D631C9CF}"/>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E92D80E-F83D-4A26-A91F-D5E7F45D4BD7}" type="slidenum">
              <a:rPr lang="en-US" altLang="en-US" sz="1400"/>
              <a:pPr eaLnBrk="1" hangingPunct="1"/>
              <a:t>114</a:t>
            </a:fld>
            <a:endParaRPr lang="en-US" altLang="en-US" sz="1400"/>
          </a:p>
        </p:txBody>
      </p:sp>
      <p:pic>
        <p:nvPicPr>
          <p:cNvPr id="251908" name="Picture 5" descr="C:\Users\Robert\Dropbox\CHURCH\Go Ye and Teach\PICTURES\Danny Hahlbohm PowerPoint Slides\Complete set\pp 4\keys.jpg">
            <a:extLst>
              <a:ext uri="{FF2B5EF4-FFF2-40B4-BE49-F238E27FC236}">
                <a16:creationId xmlns:a16="http://schemas.microsoft.com/office/drawing/2014/main" id="{7158D755-2C5F-4695-8006-4760ED8F3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3">
            <a:extLst>
              <a:ext uri="{FF2B5EF4-FFF2-40B4-BE49-F238E27FC236}">
                <a16:creationId xmlns:a16="http://schemas.microsoft.com/office/drawing/2014/main" id="{0E0195A6-66AC-4260-A1FA-EECF9E1301D9}"/>
              </a:ext>
            </a:extLst>
          </p:cNvPr>
          <p:cNvSpPr>
            <a:spLocks noGrp="1" noChangeArrowheads="1"/>
          </p:cNvSpPr>
          <p:nvPr>
            <p:ph idx="1"/>
          </p:nvPr>
        </p:nvSpPr>
        <p:spPr>
          <a:xfrm>
            <a:off x="457200" y="514350"/>
            <a:ext cx="8686800" cy="4114800"/>
          </a:xfrm>
        </p:spPr>
        <p:txBody>
          <a:bodyPr/>
          <a:lstStyle/>
          <a:p>
            <a:pPr marL="285750" indent="-285750" eaLnBrk="1" hangingPunct="1">
              <a:lnSpc>
                <a:spcPct val="80000"/>
              </a:lnSpc>
              <a:buFont typeface="Wingdings" charset="0"/>
              <a:buNone/>
              <a:defRPr/>
            </a:pPr>
            <a:endParaRPr lang="en-US" sz="900" dirty="0">
              <a:ea typeface="ＭＳ Ｐゴシック" charset="0"/>
            </a:endParaRPr>
          </a:p>
          <a:p>
            <a:pPr marL="285750" indent="-285750" eaLnBrk="1" hangingPunct="1">
              <a:lnSpc>
                <a:spcPct val="80000"/>
              </a:lnSpc>
              <a:buFont typeface="Wingdings" charset="0"/>
              <a:buNone/>
              <a:defRPr/>
            </a:pPr>
            <a:r>
              <a:rPr lang="en-US" b="1" dirty="0">
                <a:ea typeface="ＭＳ Ｐゴシック" charset="0"/>
              </a:rPr>
              <a:t>For our evangelical friends:</a:t>
            </a:r>
          </a:p>
          <a:p>
            <a:pPr marL="285750" indent="-285750" eaLnBrk="1" hangingPunct="1">
              <a:lnSpc>
                <a:spcPct val="80000"/>
              </a:lnSpc>
              <a:buFont typeface="Wingdings" charset="0"/>
              <a:buNone/>
              <a:defRPr/>
            </a:pPr>
            <a:endParaRPr lang="en-US" sz="800" dirty="0">
              <a:ea typeface="ＭＳ Ｐゴシック" charset="0"/>
            </a:endParaRPr>
          </a:p>
          <a:p>
            <a:pPr marL="1250950" indent="-461963" eaLnBrk="1" hangingPunct="1">
              <a:lnSpc>
                <a:spcPct val="80000"/>
              </a:lnSpc>
              <a:buFont typeface="Wingdings" charset="0"/>
              <a:buNone/>
              <a:defRPr/>
            </a:pPr>
            <a:r>
              <a:rPr lang="en-US" sz="2000" dirty="0">
                <a:ea typeface="ＭＳ Ｐゴシック" charset="0"/>
              </a:rPr>
              <a:t>1)	We worship the </a:t>
            </a:r>
            <a:r>
              <a:rPr lang="en-US" sz="2000" b="1" dirty="0">
                <a:ea typeface="ＭＳ Ｐゴシック" charset="0"/>
              </a:rPr>
              <a:t>same Jesus</a:t>
            </a:r>
            <a:r>
              <a:rPr lang="en-US" sz="2000" dirty="0">
                <a:ea typeface="ＭＳ Ｐゴシック" charset="0"/>
              </a:rPr>
              <a:t> (Mos. 1:97).</a:t>
            </a:r>
          </a:p>
          <a:p>
            <a:pPr marL="1250950" indent="-461963" eaLnBrk="1" hangingPunct="1">
              <a:lnSpc>
                <a:spcPct val="80000"/>
              </a:lnSpc>
              <a:buFont typeface="Wingdings" charset="0"/>
              <a:buNone/>
              <a:defRPr/>
            </a:pPr>
            <a:r>
              <a:rPr lang="en-US" sz="2000" dirty="0">
                <a:ea typeface="ＭＳ Ｐゴシック" charset="0"/>
              </a:rPr>
              <a:t>2)	We are saved by the merits of </a:t>
            </a:r>
            <a:r>
              <a:rPr lang="en-US" sz="2000" b="1" dirty="0">
                <a:ea typeface="ＭＳ Ｐゴシック" charset="0"/>
              </a:rPr>
              <a:t>Christ alone</a:t>
            </a:r>
            <a:r>
              <a:rPr lang="en-US" sz="2000" dirty="0">
                <a:ea typeface="ＭＳ Ｐゴシック" charset="0"/>
              </a:rPr>
              <a:t> (2 Ne. 13:27-28).</a:t>
            </a:r>
          </a:p>
          <a:p>
            <a:pPr marL="1250950" indent="-461963" eaLnBrk="1" hangingPunct="1">
              <a:lnSpc>
                <a:spcPct val="80000"/>
              </a:lnSpc>
              <a:buFont typeface="Wingdings" charset="0"/>
              <a:buNone/>
              <a:defRPr/>
            </a:pPr>
            <a:r>
              <a:rPr lang="en-US" sz="2000" dirty="0">
                <a:ea typeface="ＭＳ Ｐゴシック" charset="0"/>
              </a:rPr>
              <a:t>3)	We are saved by </a:t>
            </a:r>
            <a:r>
              <a:rPr lang="en-US" sz="2000" b="1" dirty="0">
                <a:ea typeface="ＭＳ Ｐゴシック" charset="0"/>
              </a:rPr>
              <a:t>grace alone</a:t>
            </a:r>
            <a:r>
              <a:rPr lang="en-US" sz="2000" dirty="0">
                <a:ea typeface="ＭＳ Ｐゴシック" charset="0"/>
              </a:rPr>
              <a:t> (2 Ne. 7:42) .</a:t>
            </a:r>
          </a:p>
          <a:p>
            <a:pPr marL="1250950" indent="-461963" eaLnBrk="1" hangingPunct="1">
              <a:lnSpc>
                <a:spcPct val="80000"/>
              </a:lnSpc>
              <a:buFont typeface="Wingdings" charset="0"/>
              <a:buNone/>
              <a:defRPr/>
            </a:pPr>
            <a:r>
              <a:rPr lang="en-US" sz="2000" dirty="0">
                <a:ea typeface="ＭＳ Ｐゴシック" charset="0"/>
              </a:rPr>
              <a:t>4)	</a:t>
            </a:r>
            <a:r>
              <a:rPr lang="en-US" sz="2000" b="1" dirty="0">
                <a:ea typeface="ＭＳ Ｐゴシック" charset="0"/>
              </a:rPr>
              <a:t>Grace</a:t>
            </a:r>
            <a:r>
              <a:rPr lang="en-US" sz="2000" dirty="0">
                <a:ea typeface="ＭＳ Ｐゴシック" charset="0"/>
              </a:rPr>
              <a:t> is the desire and power to </a:t>
            </a:r>
            <a:r>
              <a:rPr lang="en-US" sz="2000" b="1" dirty="0">
                <a:ea typeface="ＭＳ Ｐゴシック" charset="0"/>
              </a:rPr>
              <a:t>do</a:t>
            </a:r>
            <a:r>
              <a:rPr lang="en-US" sz="2000" dirty="0">
                <a:ea typeface="ＭＳ Ｐゴシック" charset="0"/>
              </a:rPr>
              <a:t> God'</a:t>
            </a:r>
            <a:r>
              <a:rPr lang="en-US" altLang="ja-JP" sz="2000" dirty="0">
                <a:ea typeface="ＭＳ Ｐゴシック" charset="0"/>
              </a:rPr>
              <a:t>s will (1 </a:t>
            </a:r>
            <a:r>
              <a:rPr lang="en-US" altLang="ja-JP" sz="2000" dirty="0" err="1">
                <a:ea typeface="ＭＳ Ｐゴシック" charset="0"/>
              </a:rPr>
              <a:t>Cor</a:t>
            </a:r>
            <a:r>
              <a:rPr lang="en-US" altLang="ja-JP" sz="2000" dirty="0">
                <a:ea typeface="ＭＳ Ｐゴシック" charset="0"/>
              </a:rPr>
              <a:t> 15:10).</a:t>
            </a:r>
          </a:p>
          <a:p>
            <a:pPr marL="1250950" indent="-461963" eaLnBrk="1" hangingPunct="1">
              <a:lnSpc>
                <a:spcPct val="80000"/>
              </a:lnSpc>
              <a:buFont typeface="Wingdings" charset="0"/>
              <a:buNone/>
              <a:defRPr/>
            </a:pPr>
            <a:r>
              <a:rPr lang="en-US" sz="2000" dirty="0">
                <a:ea typeface="ＭＳ Ｐゴシック" charset="0"/>
              </a:rPr>
              <a:t>5)	It'</a:t>
            </a:r>
            <a:r>
              <a:rPr lang="en-US" altLang="ja-JP" sz="2000" dirty="0">
                <a:ea typeface="ＭＳ Ｐゴシック" charset="0"/>
              </a:rPr>
              <a:t>s possible to have </a:t>
            </a:r>
            <a:r>
              <a:rPr lang="en-US" altLang="ja-JP" sz="2000" b="1" dirty="0">
                <a:ea typeface="ＭＳ Ｐゴシック" charset="0"/>
              </a:rPr>
              <a:t>false assurance</a:t>
            </a:r>
            <a:r>
              <a:rPr lang="en-US" altLang="ja-JP" sz="2000" dirty="0">
                <a:ea typeface="ＭＳ Ｐゴシック" charset="0"/>
              </a:rPr>
              <a:t> of salvation (Mat 7:13-14). </a:t>
            </a:r>
          </a:p>
          <a:p>
            <a:pPr marL="1250950" indent="-461963" eaLnBrk="1" hangingPunct="1">
              <a:lnSpc>
                <a:spcPct val="80000"/>
              </a:lnSpc>
              <a:buFont typeface="Wingdings" charset="0"/>
              <a:buNone/>
              <a:defRPr/>
            </a:pPr>
            <a:r>
              <a:rPr lang="en-US" sz="2000" dirty="0">
                <a:ea typeface="ＭＳ Ｐゴシック" charset="0"/>
              </a:rPr>
              <a:t>6)	True </a:t>
            </a:r>
            <a:r>
              <a:rPr lang="en-US" sz="2000" b="1" dirty="0">
                <a:ea typeface="ＭＳ Ｐゴシック" charset="0"/>
              </a:rPr>
              <a:t>faith</a:t>
            </a:r>
            <a:r>
              <a:rPr lang="en-US" sz="2000" dirty="0">
                <a:ea typeface="ＭＳ Ｐゴシック" charset="0"/>
              </a:rPr>
              <a:t> always leads to </a:t>
            </a:r>
            <a:r>
              <a:rPr lang="en-US" sz="2000" b="1" dirty="0">
                <a:ea typeface="ＭＳ Ｐゴシック" charset="0"/>
              </a:rPr>
              <a:t>action</a:t>
            </a:r>
            <a:r>
              <a:rPr lang="en-US" sz="2000" dirty="0">
                <a:ea typeface="ＭＳ Ｐゴシック" charset="0"/>
              </a:rPr>
              <a:t> (Mat. 14:26-29).</a:t>
            </a:r>
          </a:p>
          <a:p>
            <a:pPr marL="1250950" indent="-461963" eaLnBrk="1" hangingPunct="1">
              <a:lnSpc>
                <a:spcPct val="80000"/>
              </a:lnSpc>
              <a:buFont typeface="Wingdings" charset="0"/>
              <a:buNone/>
              <a:defRPr/>
            </a:pPr>
            <a:r>
              <a:rPr lang="en-US" sz="2000" dirty="0">
                <a:ea typeface="ＭＳ Ｐゴシック" charset="0"/>
              </a:rPr>
              <a:t>7)	</a:t>
            </a:r>
            <a:r>
              <a:rPr lang="en-US" sz="2000" b="1" dirty="0">
                <a:ea typeface="ＭＳ Ｐゴシック" charset="0"/>
              </a:rPr>
              <a:t>Repentance</a:t>
            </a:r>
            <a:r>
              <a:rPr lang="en-US" sz="2000" dirty="0">
                <a:ea typeface="ＭＳ Ｐゴシック" charset="0"/>
              </a:rPr>
              <a:t> is </a:t>
            </a:r>
            <a:r>
              <a:rPr lang="en-US" sz="2000" b="1" dirty="0">
                <a:ea typeface="ＭＳ Ｐゴシック" charset="0"/>
              </a:rPr>
              <a:t>more than a change of mind</a:t>
            </a:r>
            <a:r>
              <a:rPr lang="en-US" sz="2000" dirty="0">
                <a:ea typeface="ＭＳ Ｐゴシック" charset="0"/>
              </a:rPr>
              <a:t> (Luke 3:8).</a:t>
            </a:r>
          </a:p>
          <a:p>
            <a:pPr marL="1250950" indent="-461963" eaLnBrk="1" hangingPunct="1">
              <a:lnSpc>
                <a:spcPct val="80000"/>
              </a:lnSpc>
              <a:buFont typeface="Wingdings" charset="0"/>
              <a:buNone/>
              <a:defRPr/>
            </a:pPr>
            <a:r>
              <a:rPr lang="en-US" sz="2000" dirty="0">
                <a:ea typeface="ＭＳ Ｐゴシック" charset="0"/>
              </a:rPr>
              <a:t>8)	Repentance </a:t>
            </a:r>
            <a:r>
              <a:rPr lang="en-US" sz="2000" b="1" dirty="0">
                <a:ea typeface="ＭＳ Ｐゴシック" charset="0"/>
              </a:rPr>
              <a:t>saves</a:t>
            </a:r>
            <a:r>
              <a:rPr lang="en-US" sz="2000" dirty="0">
                <a:ea typeface="ＭＳ Ｐゴシック" charset="0"/>
              </a:rPr>
              <a:t> (Acts 3:19).</a:t>
            </a:r>
          </a:p>
          <a:p>
            <a:pPr marL="1250950" indent="-461963" eaLnBrk="1" hangingPunct="1">
              <a:lnSpc>
                <a:spcPct val="80000"/>
              </a:lnSpc>
              <a:buFont typeface="Wingdings" charset="0"/>
              <a:buNone/>
              <a:defRPr/>
            </a:pPr>
            <a:r>
              <a:rPr lang="en-US" sz="2000" dirty="0">
                <a:ea typeface="ＭＳ Ｐゴシック" charset="0"/>
              </a:rPr>
              <a:t>9)	</a:t>
            </a:r>
            <a:r>
              <a:rPr lang="en-US" sz="2000" b="1" dirty="0">
                <a:ea typeface="ＭＳ Ｐゴシック" charset="0"/>
              </a:rPr>
              <a:t>Surrender</a:t>
            </a:r>
            <a:r>
              <a:rPr lang="en-US" sz="2000" dirty="0">
                <a:ea typeface="ＭＳ Ｐゴシック" charset="0"/>
              </a:rPr>
              <a:t> to Christ as </a:t>
            </a:r>
            <a:r>
              <a:rPr lang="en-US" sz="2000" b="1" dirty="0">
                <a:ea typeface="ＭＳ Ｐゴシック" charset="0"/>
              </a:rPr>
              <a:t>Lord</a:t>
            </a:r>
            <a:r>
              <a:rPr lang="en-US" sz="2000" dirty="0">
                <a:ea typeface="ＭＳ Ｐゴシック" charset="0"/>
              </a:rPr>
              <a:t>, not just Savior (Acts 2:36).</a:t>
            </a:r>
          </a:p>
          <a:p>
            <a:pPr marL="1250950" indent="-461963" eaLnBrk="1" hangingPunct="1">
              <a:lnSpc>
                <a:spcPct val="80000"/>
              </a:lnSpc>
              <a:buFont typeface="Wingdings" charset="0"/>
              <a:buNone/>
              <a:defRPr/>
            </a:pPr>
            <a:r>
              <a:rPr lang="en-US" sz="2000" dirty="0">
                <a:ea typeface="ＭＳ Ｐゴシック" charset="0"/>
              </a:rPr>
              <a:t>10) 	</a:t>
            </a:r>
            <a:r>
              <a:rPr lang="en-US" sz="2000" b="1" dirty="0">
                <a:ea typeface="ＭＳ Ｐゴシック" charset="0"/>
              </a:rPr>
              <a:t>Obedience saves</a:t>
            </a:r>
            <a:r>
              <a:rPr lang="en-US" sz="2000" dirty="0">
                <a:ea typeface="ＭＳ Ｐゴシック" charset="0"/>
              </a:rPr>
              <a:t> (Mat. 7:21; Mat. 19:16-26; Mat. 25:31-46).</a:t>
            </a:r>
          </a:p>
          <a:p>
            <a:pPr marL="1250950" indent="-461963" eaLnBrk="1" hangingPunct="1">
              <a:lnSpc>
                <a:spcPct val="80000"/>
              </a:lnSpc>
              <a:buFont typeface="Wingdings" charset="0"/>
              <a:buNone/>
              <a:defRPr/>
            </a:pPr>
            <a:r>
              <a:rPr lang="en-US" sz="2000" dirty="0">
                <a:ea typeface="ＭＳ Ｐゴシック" charset="0"/>
              </a:rPr>
              <a:t>11) 	</a:t>
            </a:r>
            <a:r>
              <a:rPr lang="en-US" sz="2000" b="1" dirty="0">
                <a:solidFill>
                  <a:srgbClr val="FF0000"/>
                </a:solidFill>
                <a:ea typeface="ＭＳ Ｐゴシック" charset="0"/>
              </a:rPr>
              <a:t>Baptism saves (Acts 22:16; 1 Peter 3:20-21).</a:t>
            </a:r>
          </a:p>
        </p:txBody>
      </p:sp>
      <p:sp>
        <p:nvSpPr>
          <p:cNvPr id="188418" name="Rectangle 2">
            <a:extLst>
              <a:ext uri="{FF2B5EF4-FFF2-40B4-BE49-F238E27FC236}">
                <a16:creationId xmlns:a16="http://schemas.microsoft.com/office/drawing/2014/main" id="{0FA5C01A-DFE9-47EC-A608-D5BE585FBD04}"/>
              </a:ext>
            </a:extLst>
          </p:cNvPr>
          <p:cNvSpPr>
            <a:spLocks noGrp="1" noChangeArrowheads="1"/>
          </p:cNvSpPr>
          <p:nvPr>
            <p:ph type="title"/>
          </p:nvPr>
        </p:nvSpPr>
        <p:spPr>
          <a:xfrm>
            <a:off x="152400" y="-247649"/>
            <a:ext cx="7640637" cy="838199"/>
          </a:xfrm>
        </p:spPr>
        <p:txBody>
          <a:bodyPr/>
          <a:lstStyle/>
          <a:p>
            <a:pPr eaLnBrk="1" hangingPunct="1">
              <a:defRPr/>
            </a:pPr>
            <a:r>
              <a:rPr lang="en-US" sz="3200" dirty="0">
                <a:latin typeface="Copperplate"/>
                <a:ea typeface="ＭＳ Ｐゴシック" charset="0"/>
                <a:cs typeface="Copperplate"/>
              </a:rPr>
              <a:t>Sharing the Gospel</a:t>
            </a:r>
          </a:p>
        </p:txBody>
      </p:sp>
      <p:sp>
        <p:nvSpPr>
          <p:cNvPr id="253955" name="Slide Number Placeholder 5">
            <a:extLst>
              <a:ext uri="{FF2B5EF4-FFF2-40B4-BE49-F238E27FC236}">
                <a16:creationId xmlns:a16="http://schemas.microsoft.com/office/drawing/2014/main" id="{0B09C004-A5EA-44AF-92A1-57957C5BED90}"/>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0F03701-D63A-4619-845E-61D6958D9955}" type="slidenum">
              <a:rPr lang="en-US" altLang="en-US" sz="1400"/>
              <a:pPr eaLnBrk="1" hangingPunct="1"/>
              <a:t>115</a:t>
            </a:fld>
            <a:endParaRPr lang="en-US" altLang="en-US" sz="1400"/>
          </a:p>
        </p:txBody>
      </p:sp>
      <p:pic>
        <p:nvPicPr>
          <p:cNvPr id="253956" name="Picture 4" descr="Preaching-the-Gospel-000015059262_Medium.jpg">
            <a:extLst>
              <a:ext uri="{FF2B5EF4-FFF2-40B4-BE49-F238E27FC236}">
                <a16:creationId xmlns:a16="http://schemas.microsoft.com/office/drawing/2014/main" id="{615A2E2B-401B-4BFD-962C-777D2D2EE4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7" name="Picture 5" descr="Preaching-the-Gospel-000015059262_Medium.jpg">
            <a:extLst>
              <a:ext uri="{FF2B5EF4-FFF2-40B4-BE49-F238E27FC236}">
                <a16:creationId xmlns:a16="http://schemas.microsoft.com/office/drawing/2014/main" id="{27B111DF-980F-4ADB-90B1-9798CCE693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8AC178-FB5B-41AE-B0AE-CFDC7650DA35}"/>
              </a:ext>
            </a:extLst>
          </p:cNvPr>
          <p:cNvSpPr>
            <a:spLocks noGrp="1"/>
          </p:cNvSpPr>
          <p:nvPr>
            <p:ph type="title"/>
          </p:nvPr>
        </p:nvSpPr>
        <p:spPr>
          <a:xfrm>
            <a:off x="3886200" y="666750"/>
            <a:ext cx="4800600" cy="4191000"/>
          </a:xfrm>
        </p:spPr>
        <p:txBody>
          <a:bodyPr/>
          <a:lstStyle/>
          <a:p>
            <a:pPr algn="r">
              <a:defRPr/>
            </a:pPr>
            <a:r>
              <a:rPr lang="en-US" sz="4400" dirty="0">
                <a:latin typeface="Copperplate"/>
                <a:ea typeface="ＭＳ Ｐゴシック" charset="0"/>
                <a:cs typeface="Copperplate"/>
              </a:rPr>
              <a:t>Laying on Hands to Convey the Gift of the Holy Spirit</a:t>
            </a:r>
          </a:p>
        </p:txBody>
      </p:sp>
      <p:sp>
        <p:nvSpPr>
          <p:cNvPr id="4" name="Slide Number Placeholder 3">
            <a:extLst>
              <a:ext uri="{FF2B5EF4-FFF2-40B4-BE49-F238E27FC236}">
                <a16:creationId xmlns:a16="http://schemas.microsoft.com/office/drawing/2014/main" id="{966B90C1-30A1-488D-AE9F-017E112F5FCC}"/>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06199C3-DFD5-4E0C-987E-892469AE919D}" type="slidenum">
              <a:rPr lang="en-US" altLang="en-US" sz="1000">
                <a:latin typeface="Lucida Sans Unicode" panose="020B0602030504020204" pitchFamily="34" charset="0"/>
              </a:rPr>
              <a:pPr eaLnBrk="1" hangingPunct="1"/>
              <a:t>116</a:t>
            </a:fld>
            <a:endParaRPr lang="en-US" altLang="en-US" sz="1000">
              <a:latin typeface="Lucida Sans Unicode" panose="020B0602030504020204" pitchFamily="34" charset="0"/>
            </a:endParaRPr>
          </a:p>
        </p:txBody>
      </p:sp>
      <p:pic>
        <p:nvPicPr>
          <p:cNvPr id="256003" name="Picture 2" descr="Confirmation After Baptism.jpg">
            <a:extLst>
              <a:ext uri="{FF2B5EF4-FFF2-40B4-BE49-F238E27FC236}">
                <a16:creationId xmlns:a16="http://schemas.microsoft.com/office/drawing/2014/main" id="{906D2B09-194B-457F-A8DB-A37D980EA5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66750"/>
            <a:ext cx="242411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DBA47C67-5589-4F3F-9FDC-8BF71E3132A9}"/>
              </a:ext>
            </a:extLst>
          </p:cNvPr>
          <p:cNvSpPr>
            <a:spLocks noGrp="1" noChangeArrowheads="1"/>
          </p:cNvSpPr>
          <p:nvPr>
            <p:ph idx="1"/>
          </p:nvPr>
        </p:nvSpPr>
        <p:spPr>
          <a:xfrm>
            <a:off x="228600" y="590550"/>
            <a:ext cx="8305800" cy="3630613"/>
          </a:xfrm>
        </p:spPr>
        <p:txBody>
          <a:bodyPr/>
          <a:lstStyle/>
          <a:p>
            <a:pPr marL="0" indent="0" eaLnBrk="1" hangingPunct="1">
              <a:buFont typeface="Wingdings" panose="05000000000000000000" pitchFamily="2" charset="2"/>
              <a:buNone/>
            </a:pPr>
            <a:r>
              <a:rPr lang="en-US" altLang="en-US" sz="1800" b="1">
                <a:latin typeface="Arial" panose="020B0604020202020204" pitchFamily="34" charset="0"/>
              </a:rPr>
              <a:t>Acts 8:12-17 is an instance of laying on hands to convey the gift of the Holy Spirit after water baptism:</a:t>
            </a:r>
          </a:p>
          <a:p>
            <a:pPr marL="0" indent="0" eaLnBrk="1" hangingPunct="1">
              <a:buFont typeface="Wingdings" panose="05000000000000000000" pitchFamily="2" charset="2"/>
              <a:buNone/>
            </a:pPr>
            <a:endParaRPr lang="en-US" altLang="en-US" sz="400" b="1">
              <a:latin typeface="Arial" panose="020B0604020202020204" pitchFamily="34" charset="0"/>
            </a:endParaRPr>
          </a:p>
          <a:p>
            <a:pPr marL="0" indent="0">
              <a:buFont typeface="Wingdings 3" panose="05040102010807070707" pitchFamily="18" charset="2"/>
              <a:buNone/>
            </a:pPr>
            <a:r>
              <a:rPr lang="en-US" altLang="en-US" sz="1800" b="1" baseline="30000">
                <a:latin typeface="Arial" panose="020B0604020202020204" pitchFamily="34" charset="0"/>
              </a:rPr>
              <a:t>12 	</a:t>
            </a:r>
            <a:r>
              <a:rPr lang="en-US" altLang="en-US" sz="1800">
                <a:latin typeface="Arial" panose="020B0604020202020204" pitchFamily="34" charset="0"/>
              </a:rPr>
              <a:t>But when </a:t>
            </a:r>
            <a:r>
              <a:rPr lang="en-US" altLang="en-US" sz="1800" b="1">
                <a:solidFill>
                  <a:srgbClr val="FF0000"/>
                </a:solidFill>
                <a:latin typeface="Arial" panose="020B0604020202020204" pitchFamily="34" charset="0"/>
              </a:rPr>
              <a:t>they believed</a:t>
            </a:r>
            <a:r>
              <a:rPr lang="en-US" altLang="en-US" sz="1800">
                <a:latin typeface="Arial" panose="020B0604020202020204" pitchFamily="34" charset="0"/>
              </a:rPr>
              <a:t> Philip preaching the things concerning the kingdom of God, and the name of Jesus Christ, </a:t>
            </a:r>
            <a:r>
              <a:rPr lang="en-US" altLang="en-US" sz="1800" b="1">
                <a:solidFill>
                  <a:srgbClr val="FF0000"/>
                </a:solidFill>
                <a:latin typeface="Arial" panose="020B0604020202020204" pitchFamily="34" charset="0"/>
              </a:rPr>
              <a:t>they were baptized</a:t>
            </a:r>
            <a:r>
              <a:rPr lang="en-US" altLang="en-US" sz="1800">
                <a:latin typeface="Arial" panose="020B0604020202020204" pitchFamily="34" charset="0"/>
              </a:rPr>
              <a:t> . . .</a:t>
            </a:r>
          </a:p>
          <a:p>
            <a:pPr marL="0" indent="0">
              <a:buFont typeface="Wingdings 3" panose="05040102010807070707" pitchFamily="18" charset="2"/>
              <a:buNone/>
            </a:pPr>
            <a:r>
              <a:rPr lang="en-US" altLang="en-US" sz="1800" b="1" baseline="30000">
                <a:latin typeface="Arial" panose="020B0604020202020204" pitchFamily="34" charset="0"/>
              </a:rPr>
              <a:t>14 	</a:t>
            </a:r>
            <a:r>
              <a:rPr lang="en-US" altLang="en-US" sz="1800">
                <a:latin typeface="Arial" panose="020B0604020202020204" pitchFamily="34" charset="0"/>
              </a:rPr>
              <a:t>Now when the apostles which were at Jerusalem heard that Samaria had received the word of God, they sent unto them Peter and John:</a:t>
            </a:r>
          </a:p>
          <a:p>
            <a:pPr marL="0" indent="0">
              <a:buFont typeface="Wingdings 3" panose="05040102010807070707" pitchFamily="18" charset="2"/>
              <a:buNone/>
            </a:pPr>
            <a:r>
              <a:rPr lang="en-US" altLang="en-US" sz="1800" b="1" baseline="30000">
                <a:latin typeface="Arial" panose="020B0604020202020204" pitchFamily="34" charset="0"/>
              </a:rPr>
              <a:t>15 	</a:t>
            </a:r>
            <a:r>
              <a:rPr lang="en-US" altLang="en-US" sz="1800">
                <a:latin typeface="Arial" panose="020B0604020202020204" pitchFamily="34" charset="0"/>
              </a:rPr>
              <a:t>Who, when they were come down, </a:t>
            </a:r>
            <a:r>
              <a:rPr lang="en-US" altLang="en-US" sz="1800" b="1">
                <a:solidFill>
                  <a:srgbClr val="FF0000"/>
                </a:solidFill>
                <a:latin typeface="Arial" panose="020B0604020202020204" pitchFamily="34" charset="0"/>
              </a:rPr>
              <a:t>prayed for them, that they might receive the Holy Ghost:</a:t>
            </a:r>
          </a:p>
          <a:p>
            <a:pPr marL="0" indent="0">
              <a:buFont typeface="Wingdings 3" panose="05040102010807070707" pitchFamily="18" charset="2"/>
              <a:buNone/>
            </a:pPr>
            <a:r>
              <a:rPr lang="en-US" altLang="en-US" sz="1800" b="1" baseline="30000">
                <a:solidFill>
                  <a:srgbClr val="FF0000"/>
                </a:solidFill>
                <a:latin typeface="Arial" panose="020B0604020202020204" pitchFamily="34" charset="0"/>
              </a:rPr>
              <a:t>16 	</a:t>
            </a:r>
            <a:r>
              <a:rPr lang="en-US" altLang="en-US" sz="1800" b="1">
                <a:solidFill>
                  <a:srgbClr val="FF0000"/>
                </a:solidFill>
                <a:latin typeface="Arial" panose="020B0604020202020204" pitchFamily="34" charset="0"/>
              </a:rPr>
              <a:t>(For as yet he was fallen upon none of them: </a:t>
            </a:r>
            <a:r>
              <a:rPr lang="en-US" altLang="en-US" sz="1800">
                <a:latin typeface="Arial" panose="020B0604020202020204" pitchFamily="34" charset="0"/>
              </a:rPr>
              <a:t>only they were baptized in the name of the Lord Jesus.)</a:t>
            </a:r>
          </a:p>
          <a:p>
            <a:pPr marL="0" indent="0">
              <a:buFont typeface="Wingdings 3" panose="05040102010807070707" pitchFamily="18" charset="2"/>
              <a:buNone/>
            </a:pPr>
            <a:r>
              <a:rPr lang="en-US" altLang="en-US" sz="1800" b="1" baseline="30000">
                <a:solidFill>
                  <a:srgbClr val="FF0000"/>
                </a:solidFill>
                <a:latin typeface="Arial" panose="020B0604020202020204" pitchFamily="34" charset="0"/>
              </a:rPr>
              <a:t>17 	</a:t>
            </a:r>
            <a:r>
              <a:rPr lang="en-US" altLang="en-US" sz="1800" b="1">
                <a:solidFill>
                  <a:srgbClr val="FF0000"/>
                </a:solidFill>
                <a:latin typeface="Arial" panose="020B0604020202020204" pitchFamily="34" charset="0"/>
              </a:rPr>
              <a:t>Then laid they their hands on them, and they received the Holy Ghost.</a:t>
            </a:r>
          </a:p>
          <a:p>
            <a:pPr marL="0" indent="0" eaLnBrk="1" hangingPunct="1">
              <a:buFont typeface="Wingdings" panose="05000000000000000000" pitchFamily="2" charset="2"/>
              <a:buNone/>
            </a:pPr>
            <a:r>
              <a:rPr lang="en-US" altLang="en-US">
                <a:latin typeface="Arial" panose="020B0604020202020204" pitchFamily="34" charset="0"/>
              </a:rPr>
              <a:t>	</a:t>
            </a:r>
            <a:r>
              <a:rPr lang="en-US" altLang="en-US" sz="800">
                <a:latin typeface="Arial" panose="020B0604020202020204" pitchFamily="34" charset="0"/>
              </a:rPr>
              <a:t>				</a:t>
            </a:r>
          </a:p>
          <a:p>
            <a:pPr marL="0" indent="0" eaLnBrk="1" hangingPunct="1">
              <a:buFont typeface="Wingdings" panose="05000000000000000000" pitchFamily="2" charset="2"/>
              <a:buNone/>
            </a:pPr>
            <a:r>
              <a:rPr lang="en-US" altLang="en-US">
                <a:latin typeface="Arial" panose="020B0604020202020204" pitchFamily="34" charset="0"/>
              </a:rPr>
              <a:t>			</a:t>
            </a:r>
          </a:p>
          <a:p>
            <a:pPr marL="0" indent="0" eaLnBrk="1" hangingPunct="1">
              <a:buFont typeface="Wingdings" panose="05000000000000000000" pitchFamily="2" charset="2"/>
              <a:buNone/>
            </a:pPr>
            <a:endParaRPr lang="en-US" altLang="en-US" sz="2800">
              <a:latin typeface="Tahoma" panose="020B0604030504040204" pitchFamily="34" charset="0"/>
            </a:endParaRPr>
          </a:p>
        </p:txBody>
      </p:sp>
      <p:sp>
        <p:nvSpPr>
          <p:cNvPr id="94210" name="Rectangle 2">
            <a:extLst>
              <a:ext uri="{FF2B5EF4-FFF2-40B4-BE49-F238E27FC236}">
                <a16:creationId xmlns:a16="http://schemas.microsoft.com/office/drawing/2014/main" id="{0632F8CD-F248-4580-910E-34695E121651}"/>
              </a:ext>
            </a:extLst>
          </p:cNvPr>
          <p:cNvSpPr>
            <a:spLocks noGrp="1" noChangeArrowheads="1"/>
          </p:cNvSpPr>
          <p:nvPr>
            <p:ph type="title"/>
          </p:nvPr>
        </p:nvSpPr>
        <p:spPr>
          <a:xfrm>
            <a:off x="152400" y="0"/>
            <a:ext cx="8991600" cy="590550"/>
          </a:xfrm>
        </p:spPr>
        <p:txBody>
          <a:bodyPr/>
          <a:lstStyle/>
          <a:p>
            <a:pPr eaLnBrk="1" hangingPunct="1">
              <a:defRPr/>
            </a:pPr>
            <a:r>
              <a:rPr lang="en-US" sz="3200" dirty="0">
                <a:latin typeface="Copperplate"/>
                <a:ea typeface="ＭＳ Ｐゴシック" charset="0"/>
                <a:cs typeface="Copperplate"/>
              </a:rPr>
              <a:t>Lay on Hands to Receive Gift of H.S.</a:t>
            </a:r>
            <a:endParaRPr lang="en-US" sz="3200" dirty="0">
              <a:latin typeface="Mistral" charset="0"/>
              <a:ea typeface="ＭＳ Ｐゴシック" charset="0"/>
            </a:endParaRPr>
          </a:p>
        </p:txBody>
      </p:sp>
      <p:sp>
        <p:nvSpPr>
          <p:cNvPr id="257027" name="Slide Number Placeholder 5">
            <a:extLst>
              <a:ext uri="{FF2B5EF4-FFF2-40B4-BE49-F238E27FC236}">
                <a16:creationId xmlns:a16="http://schemas.microsoft.com/office/drawing/2014/main" id="{97E1A412-A8FE-4130-83CC-F4C975D8B84C}"/>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B068BF5-5503-4347-A483-AF1807816515}" type="slidenum">
              <a:rPr lang="en-US" altLang="en-US" sz="1400"/>
              <a:pPr eaLnBrk="1" hangingPunct="1"/>
              <a:t>117</a:t>
            </a:fld>
            <a:endParaRPr lang="en-US" altLang="en-US" sz="1400"/>
          </a:p>
        </p:txBody>
      </p:sp>
      <p:pic>
        <p:nvPicPr>
          <p:cNvPr id="257028" name="Picture 5" descr="Confirmation After Baptism.jpg">
            <a:extLst>
              <a:ext uri="{FF2B5EF4-FFF2-40B4-BE49-F238E27FC236}">
                <a16:creationId xmlns:a16="http://schemas.microsoft.com/office/drawing/2014/main" id="{9118BCAA-B360-4F66-8AC8-2D53DB4F0F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DCD2D865-A319-4105-997A-01C2E07C19AC}"/>
              </a:ext>
            </a:extLst>
          </p:cNvPr>
          <p:cNvSpPr>
            <a:spLocks noGrp="1" noChangeArrowheads="1"/>
          </p:cNvSpPr>
          <p:nvPr>
            <p:ph idx="1"/>
          </p:nvPr>
        </p:nvSpPr>
        <p:spPr>
          <a:xfrm>
            <a:off x="228600" y="1123950"/>
            <a:ext cx="8458200" cy="5791200"/>
          </a:xfrm>
        </p:spPr>
        <p:txBody>
          <a:bodyPr/>
          <a:lstStyle/>
          <a:p>
            <a:pPr marL="0" indent="0" eaLnBrk="1" hangingPunct="1">
              <a:buFont typeface="Wingdings" panose="05000000000000000000" pitchFamily="2" charset="2"/>
              <a:buNone/>
            </a:pPr>
            <a:r>
              <a:rPr lang="en-US" altLang="en-US" sz="1800" b="1">
                <a:latin typeface="Arial" panose="020B0604020202020204" pitchFamily="34" charset="0"/>
              </a:rPr>
              <a:t>Acts 19:1-6 is another instance of laying on hands to convey the gift of the Holy Spirit after water baptism:</a:t>
            </a:r>
          </a:p>
          <a:p>
            <a:pPr marL="0" indent="0" eaLnBrk="1" hangingPunct="1">
              <a:buFont typeface="Wingdings" panose="05000000000000000000" pitchFamily="2" charset="2"/>
              <a:buNone/>
            </a:pPr>
            <a:endParaRPr lang="en-US" altLang="en-US" sz="800" b="1">
              <a:latin typeface="Arial" panose="020B0604020202020204" pitchFamily="34" charset="0"/>
            </a:endParaRPr>
          </a:p>
          <a:p>
            <a:pPr marL="0" indent="0">
              <a:buFont typeface="Wingdings 3" panose="05040102010807070707" pitchFamily="18" charset="2"/>
              <a:buNone/>
            </a:pPr>
            <a:r>
              <a:rPr lang="en-US" altLang="en-US" sz="1800" b="1" baseline="30000">
                <a:latin typeface="Arial" panose="020B0604020202020204" pitchFamily="34" charset="0"/>
              </a:rPr>
              <a:t>1</a:t>
            </a:r>
            <a:r>
              <a:rPr lang="en-US" altLang="en-US" sz="1800" b="1">
                <a:latin typeface="Arial" panose="020B0604020202020204" pitchFamily="34" charset="0"/>
              </a:rPr>
              <a:t> 	</a:t>
            </a:r>
            <a:r>
              <a:rPr lang="en-US" altLang="en-US" sz="1800">
                <a:latin typeface="Arial" panose="020B0604020202020204" pitchFamily="34" charset="0"/>
              </a:rPr>
              <a:t>. . . Paul having passed through the upper coasts came to Ephesus . . .</a:t>
            </a:r>
          </a:p>
          <a:p>
            <a:pPr marL="0" indent="0">
              <a:buFont typeface="Wingdings 3" panose="05040102010807070707" pitchFamily="18" charset="2"/>
              <a:buNone/>
            </a:pPr>
            <a:r>
              <a:rPr lang="en-US" altLang="en-US" sz="1800" b="1" baseline="30000">
                <a:latin typeface="Arial" panose="020B0604020202020204" pitchFamily="34" charset="0"/>
              </a:rPr>
              <a:t>2 	</a:t>
            </a:r>
            <a:r>
              <a:rPr lang="en-US" altLang="en-US" sz="1800">
                <a:latin typeface="Arial" panose="020B0604020202020204" pitchFamily="34" charset="0"/>
              </a:rPr>
              <a:t>He said unto them, Have ye received the Holy Ghost since ye believed? And they said unto him, We have not so much as heard whether there be any Holy Ghost . . .</a:t>
            </a:r>
          </a:p>
          <a:p>
            <a:pPr marL="0" indent="0">
              <a:buFont typeface="Wingdings 3" panose="05040102010807070707" pitchFamily="18" charset="2"/>
              <a:buNone/>
            </a:pPr>
            <a:r>
              <a:rPr lang="en-US" altLang="en-US" sz="1800" b="1" baseline="30000">
                <a:latin typeface="Arial" panose="020B0604020202020204" pitchFamily="34" charset="0"/>
              </a:rPr>
              <a:t>5 	</a:t>
            </a:r>
            <a:r>
              <a:rPr lang="en-US" altLang="en-US" sz="1800">
                <a:latin typeface="Arial" panose="020B0604020202020204" pitchFamily="34" charset="0"/>
              </a:rPr>
              <a:t>When they heard this, </a:t>
            </a:r>
            <a:r>
              <a:rPr lang="en-US" altLang="en-US" sz="1800" b="1">
                <a:solidFill>
                  <a:srgbClr val="FF0000"/>
                </a:solidFill>
                <a:latin typeface="Arial" panose="020B0604020202020204" pitchFamily="34" charset="0"/>
              </a:rPr>
              <a:t>they were baptized </a:t>
            </a:r>
            <a:r>
              <a:rPr lang="en-US" altLang="en-US" sz="1800">
                <a:latin typeface="Arial" panose="020B0604020202020204" pitchFamily="34" charset="0"/>
              </a:rPr>
              <a:t>in the name of the Lord Jesus.</a:t>
            </a:r>
          </a:p>
          <a:p>
            <a:pPr marL="0" indent="0">
              <a:buFont typeface="Wingdings 3" panose="05040102010807070707" pitchFamily="18" charset="2"/>
              <a:buNone/>
            </a:pPr>
            <a:r>
              <a:rPr lang="en-US" altLang="en-US" sz="1800" b="1" baseline="30000">
                <a:latin typeface="Arial" panose="020B0604020202020204" pitchFamily="34" charset="0"/>
              </a:rPr>
              <a:t>6 	</a:t>
            </a:r>
            <a:r>
              <a:rPr lang="en-US" altLang="en-US" sz="1800" b="1">
                <a:solidFill>
                  <a:srgbClr val="FF0000"/>
                </a:solidFill>
                <a:latin typeface="Arial" panose="020B0604020202020204" pitchFamily="34" charset="0"/>
              </a:rPr>
              <a:t>And when Paul had laid his hands upon them, the Holy Ghost came on them; </a:t>
            </a:r>
            <a:r>
              <a:rPr lang="en-US" altLang="en-US" sz="1800">
                <a:latin typeface="Arial" panose="020B0604020202020204" pitchFamily="34" charset="0"/>
              </a:rPr>
              <a:t>and they spake with tongues, and prophesied.</a:t>
            </a:r>
          </a:p>
          <a:p>
            <a:pPr marL="0" indent="0">
              <a:buFont typeface="Wingdings 3" panose="05040102010807070707" pitchFamily="18" charset="2"/>
              <a:buNone/>
            </a:pPr>
            <a:r>
              <a:rPr lang="en-US" altLang="en-US" sz="800">
                <a:latin typeface="Arial" panose="020B0604020202020204" pitchFamily="34" charset="0"/>
              </a:rPr>
              <a:t>				</a:t>
            </a:r>
          </a:p>
          <a:p>
            <a:pPr marL="0" indent="0" eaLnBrk="1" hangingPunct="1">
              <a:buFont typeface="Wingdings 3" panose="05040102010807070707" pitchFamily="18" charset="2"/>
              <a:buNone/>
            </a:pPr>
            <a:r>
              <a:rPr lang="en-US" altLang="en-US">
                <a:latin typeface="Arial" panose="020B0604020202020204" pitchFamily="34" charset="0"/>
              </a:rPr>
              <a:t>			</a:t>
            </a:r>
          </a:p>
          <a:p>
            <a:pPr marL="0" indent="0" eaLnBrk="1" hangingPunct="1">
              <a:buFont typeface="Wingdings 3" panose="05040102010807070707" pitchFamily="18" charset="2"/>
              <a:buNone/>
            </a:pPr>
            <a:endParaRPr lang="en-US" altLang="en-US" sz="2800">
              <a:latin typeface="Tahoma" panose="020B0604030504040204" pitchFamily="34" charset="0"/>
            </a:endParaRPr>
          </a:p>
        </p:txBody>
      </p:sp>
      <p:sp>
        <p:nvSpPr>
          <p:cNvPr id="94210" name="Rectangle 2">
            <a:extLst>
              <a:ext uri="{FF2B5EF4-FFF2-40B4-BE49-F238E27FC236}">
                <a16:creationId xmlns:a16="http://schemas.microsoft.com/office/drawing/2014/main" id="{0379AB96-AAFF-4FD5-ABCE-301E1BD7D825}"/>
              </a:ext>
            </a:extLst>
          </p:cNvPr>
          <p:cNvSpPr>
            <a:spLocks noGrp="1" noChangeArrowheads="1"/>
          </p:cNvSpPr>
          <p:nvPr>
            <p:ph type="title"/>
          </p:nvPr>
        </p:nvSpPr>
        <p:spPr>
          <a:xfrm>
            <a:off x="152400" y="0"/>
            <a:ext cx="8991600" cy="590550"/>
          </a:xfrm>
        </p:spPr>
        <p:txBody>
          <a:bodyPr/>
          <a:lstStyle/>
          <a:p>
            <a:pPr eaLnBrk="1" hangingPunct="1">
              <a:defRPr/>
            </a:pPr>
            <a:r>
              <a:rPr lang="en-US" sz="3200" dirty="0">
                <a:latin typeface="Copperplate"/>
                <a:ea typeface="ＭＳ Ｐゴシック" charset="0"/>
                <a:cs typeface="Copperplate"/>
              </a:rPr>
              <a:t>Lay on Hands to Receive Gift of H.S.</a:t>
            </a:r>
            <a:endParaRPr lang="en-US" sz="3200" dirty="0">
              <a:latin typeface="Mistral" charset="0"/>
              <a:ea typeface="ＭＳ Ｐゴシック" charset="0"/>
            </a:endParaRPr>
          </a:p>
        </p:txBody>
      </p:sp>
      <p:sp>
        <p:nvSpPr>
          <p:cNvPr id="259075" name="Slide Number Placeholder 5">
            <a:extLst>
              <a:ext uri="{FF2B5EF4-FFF2-40B4-BE49-F238E27FC236}">
                <a16:creationId xmlns:a16="http://schemas.microsoft.com/office/drawing/2014/main" id="{83C2F892-402A-4A76-A5F8-517520E8CE39}"/>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71E326B-9D75-43C1-9606-1995F9A38453}" type="slidenum">
              <a:rPr lang="en-US" altLang="en-US" sz="1400"/>
              <a:pPr eaLnBrk="1" hangingPunct="1"/>
              <a:t>118</a:t>
            </a:fld>
            <a:endParaRPr lang="en-US" altLang="en-US" sz="1400"/>
          </a:p>
        </p:txBody>
      </p:sp>
      <p:pic>
        <p:nvPicPr>
          <p:cNvPr id="259076" name="Picture 5" descr="Confirmation After Baptism.jpg">
            <a:extLst>
              <a:ext uri="{FF2B5EF4-FFF2-40B4-BE49-F238E27FC236}">
                <a16:creationId xmlns:a16="http://schemas.microsoft.com/office/drawing/2014/main" id="{05A4A4A1-542F-44EC-A42F-1FB2B9ACEF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CFE40A12-FD8E-4260-AD21-E37DD704E8AC}"/>
              </a:ext>
            </a:extLst>
          </p:cNvPr>
          <p:cNvSpPr>
            <a:spLocks noGrp="1" noChangeArrowheads="1"/>
          </p:cNvSpPr>
          <p:nvPr>
            <p:ph idx="1"/>
          </p:nvPr>
        </p:nvSpPr>
        <p:spPr>
          <a:xfrm>
            <a:off x="228600" y="819150"/>
            <a:ext cx="8610600" cy="5791200"/>
          </a:xfrm>
        </p:spPr>
        <p:txBody>
          <a:bodyPr/>
          <a:lstStyle/>
          <a:p>
            <a:pPr marL="0" indent="0" eaLnBrk="1" hangingPunct="1">
              <a:spcBef>
                <a:spcPts val="0"/>
              </a:spcBef>
              <a:buFont typeface="Wingdings" charset="0"/>
              <a:buNone/>
              <a:defRPr/>
            </a:pPr>
            <a:r>
              <a:rPr lang="en-US" sz="1800" b="1" dirty="0">
                <a:ea typeface="ＭＳ Ｐゴシック" charset="0"/>
              </a:rPr>
              <a:t>Acts 9:17 describes another example of laying on hands to convey the </a:t>
            </a:r>
          </a:p>
          <a:p>
            <a:pPr marL="0" indent="0" eaLnBrk="1" hangingPunct="1">
              <a:spcBef>
                <a:spcPts val="0"/>
              </a:spcBef>
              <a:buFont typeface="Wingdings" charset="0"/>
              <a:buNone/>
              <a:defRPr/>
            </a:pPr>
            <a:r>
              <a:rPr lang="en-US" sz="1800" b="1" dirty="0">
                <a:ea typeface="ＭＳ Ｐゴシック" charset="0"/>
              </a:rPr>
              <a:t>gift of the Holy Spirit, but this time </a:t>
            </a:r>
            <a:r>
              <a:rPr lang="en-US" sz="1800" b="1" i="1" dirty="0">
                <a:ea typeface="ＭＳ Ｐゴシック" charset="0"/>
              </a:rPr>
              <a:t>before</a:t>
            </a:r>
            <a:r>
              <a:rPr lang="en-US" sz="1800" b="1" dirty="0">
                <a:ea typeface="ＭＳ Ｐゴシック" charset="0"/>
              </a:rPr>
              <a:t> water baptism:</a:t>
            </a:r>
          </a:p>
          <a:p>
            <a:pPr marL="0" indent="0" eaLnBrk="1" hangingPunct="1">
              <a:buFont typeface="Wingdings" charset="0"/>
              <a:buNone/>
              <a:defRPr/>
            </a:pPr>
            <a:endParaRPr lang="en-US" sz="400" b="1" dirty="0">
              <a:ea typeface="ＭＳ Ｐゴシック" charset="0"/>
            </a:endParaRPr>
          </a:p>
          <a:p>
            <a:pPr marL="404813" indent="-296863">
              <a:buFont typeface="Wingdings 3" charset="0"/>
              <a:buNone/>
              <a:defRPr/>
            </a:pPr>
            <a:r>
              <a:rPr lang="en-US" sz="1800" b="1" baseline="30000" dirty="0">
                <a:ea typeface="ＭＳ Ｐゴシック" charset="0"/>
              </a:rPr>
              <a:t>	</a:t>
            </a:r>
            <a:r>
              <a:rPr lang="en-US" sz="1800" dirty="0">
                <a:ea typeface="ＭＳ Ｐゴシック" charset="0"/>
              </a:rPr>
              <a:t>And Ananias went his way, and entered into the house; and </a:t>
            </a:r>
            <a:r>
              <a:rPr lang="en-US" sz="1800" b="1" dirty="0">
                <a:solidFill>
                  <a:srgbClr val="FF0000"/>
                </a:solidFill>
                <a:ea typeface="ＭＳ Ｐゴシック" charset="0"/>
              </a:rPr>
              <a:t>putting his hands on him</a:t>
            </a:r>
            <a:r>
              <a:rPr lang="en-US" sz="1800" dirty="0">
                <a:ea typeface="ＭＳ Ｐゴシック" charset="0"/>
              </a:rPr>
              <a:t> said, Brother Saul, the Lord, even Jesus, that appeared unto thee in the way as thou </a:t>
            </a:r>
            <a:r>
              <a:rPr lang="en-US" sz="1800" dirty="0" err="1">
                <a:ea typeface="ＭＳ Ｐゴシック" charset="0"/>
              </a:rPr>
              <a:t>camest</a:t>
            </a:r>
            <a:r>
              <a:rPr lang="en-US" sz="1800" dirty="0">
                <a:ea typeface="ＭＳ Ｐゴシック" charset="0"/>
              </a:rPr>
              <a:t>, hath sent me, that thou </a:t>
            </a:r>
            <a:r>
              <a:rPr lang="en-US" sz="1800" dirty="0" err="1">
                <a:ea typeface="ＭＳ Ｐゴシック" charset="0"/>
              </a:rPr>
              <a:t>mightest</a:t>
            </a:r>
            <a:r>
              <a:rPr lang="en-US" sz="1800" dirty="0">
                <a:ea typeface="ＭＳ Ｐゴシック" charset="0"/>
              </a:rPr>
              <a:t> receive thy sight, and </a:t>
            </a:r>
            <a:r>
              <a:rPr lang="en-US" sz="1800" b="1" dirty="0">
                <a:solidFill>
                  <a:srgbClr val="FF0000"/>
                </a:solidFill>
                <a:ea typeface="ＭＳ Ｐゴシック" charset="0"/>
              </a:rPr>
              <a:t>be filled with the Holy Ghost.</a:t>
            </a:r>
          </a:p>
          <a:p>
            <a:pPr marL="404813" indent="-296863">
              <a:buFont typeface="Wingdings 3" charset="0"/>
              <a:buNone/>
              <a:defRPr/>
            </a:pPr>
            <a:endParaRPr lang="en-US" sz="800" b="1" dirty="0">
              <a:solidFill>
                <a:srgbClr val="FF0000"/>
              </a:solidFill>
              <a:ea typeface="ＭＳ Ｐゴシック" charset="0"/>
            </a:endParaRPr>
          </a:p>
          <a:p>
            <a:pPr marL="115888" indent="-7938">
              <a:buFont typeface="Wingdings 3" charset="0"/>
              <a:buNone/>
              <a:defRPr/>
            </a:pPr>
            <a:r>
              <a:rPr lang="en-US" sz="1800" b="1" dirty="0">
                <a:ea typeface="ＭＳ Ｐゴシック" charset="0"/>
              </a:rPr>
              <a:t>Acts 22:16 tells us that Ananias then instructed Saul to be baptized and wash away his sins:</a:t>
            </a:r>
          </a:p>
          <a:p>
            <a:pPr marL="115888" indent="-7938">
              <a:buFont typeface="Wingdings 3" charset="0"/>
              <a:buNone/>
              <a:defRPr/>
            </a:pPr>
            <a:endParaRPr lang="en-US" sz="400" b="1" dirty="0">
              <a:ea typeface="ＭＳ Ｐゴシック" charset="0"/>
            </a:endParaRPr>
          </a:p>
          <a:p>
            <a:pPr marL="404813" indent="-7938">
              <a:buFont typeface="Wingdings 3" charset="0"/>
              <a:buNone/>
              <a:defRPr/>
            </a:pPr>
            <a:r>
              <a:rPr lang="en-US" sz="1800" dirty="0">
                <a:ea typeface="ＭＳ Ｐゴシック" charset="0"/>
              </a:rPr>
              <a:t>And now why </a:t>
            </a:r>
            <a:r>
              <a:rPr lang="en-US" sz="1800" dirty="0" err="1">
                <a:ea typeface="ＭＳ Ｐゴシック" charset="0"/>
              </a:rPr>
              <a:t>tarriest</a:t>
            </a:r>
            <a:r>
              <a:rPr lang="en-US" sz="1800" dirty="0">
                <a:ea typeface="ＭＳ Ｐゴシック" charset="0"/>
              </a:rPr>
              <a:t> thou? arise, and </a:t>
            </a:r>
            <a:r>
              <a:rPr lang="en-US" sz="1800" b="1" dirty="0">
                <a:solidFill>
                  <a:srgbClr val="FF0000"/>
                </a:solidFill>
                <a:ea typeface="ＭＳ Ｐゴシック" charset="0"/>
              </a:rPr>
              <a:t>be baptized, and wash away thy sins, </a:t>
            </a:r>
            <a:r>
              <a:rPr lang="en-US" sz="1800" dirty="0">
                <a:ea typeface="ＭＳ Ｐゴシック" charset="0"/>
              </a:rPr>
              <a:t>calling on the name of the Lord.</a:t>
            </a:r>
          </a:p>
          <a:p>
            <a:pPr marL="404813" indent="-7938">
              <a:buFont typeface="Wingdings 3" charset="0"/>
              <a:buNone/>
              <a:defRPr/>
            </a:pPr>
            <a:endParaRPr lang="en-US" sz="1800" b="1" dirty="0">
              <a:ea typeface="ＭＳ Ｐゴシック" charset="0"/>
            </a:endParaRPr>
          </a:p>
          <a:p>
            <a:pPr marL="115888" indent="-7938">
              <a:buFont typeface="Wingdings 3" charset="0"/>
              <a:buNone/>
              <a:defRPr/>
            </a:pPr>
            <a:endParaRPr lang="en-US" sz="400" b="1" dirty="0">
              <a:ea typeface="ＭＳ Ｐゴシック" charset="0"/>
            </a:endParaRPr>
          </a:p>
        </p:txBody>
      </p:sp>
      <p:sp>
        <p:nvSpPr>
          <p:cNvPr id="94210" name="Rectangle 2">
            <a:extLst>
              <a:ext uri="{FF2B5EF4-FFF2-40B4-BE49-F238E27FC236}">
                <a16:creationId xmlns:a16="http://schemas.microsoft.com/office/drawing/2014/main" id="{B29AC455-6A31-4E75-B815-7B411372E3CB}"/>
              </a:ext>
            </a:extLst>
          </p:cNvPr>
          <p:cNvSpPr>
            <a:spLocks noGrp="1" noChangeArrowheads="1"/>
          </p:cNvSpPr>
          <p:nvPr>
            <p:ph type="title"/>
          </p:nvPr>
        </p:nvSpPr>
        <p:spPr>
          <a:xfrm>
            <a:off x="152400" y="0"/>
            <a:ext cx="8991600" cy="590550"/>
          </a:xfrm>
        </p:spPr>
        <p:txBody>
          <a:bodyPr/>
          <a:lstStyle/>
          <a:p>
            <a:pPr eaLnBrk="1" hangingPunct="1">
              <a:defRPr/>
            </a:pPr>
            <a:r>
              <a:rPr lang="en-US" sz="3200" dirty="0">
                <a:latin typeface="Copperplate"/>
                <a:ea typeface="ＭＳ Ｐゴシック" charset="0"/>
                <a:cs typeface="Copperplate"/>
              </a:rPr>
              <a:t>Lay on Hands to Receive Gift of H.S.</a:t>
            </a:r>
            <a:endParaRPr lang="en-US" sz="3200" dirty="0">
              <a:latin typeface="Mistral" charset="0"/>
              <a:ea typeface="ＭＳ Ｐゴシック" charset="0"/>
            </a:endParaRPr>
          </a:p>
        </p:txBody>
      </p:sp>
      <p:sp>
        <p:nvSpPr>
          <p:cNvPr id="261123" name="Slide Number Placeholder 5">
            <a:extLst>
              <a:ext uri="{FF2B5EF4-FFF2-40B4-BE49-F238E27FC236}">
                <a16:creationId xmlns:a16="http://schemas.microsoft.com/office/drawing/2014/main" id="{35CC2D7B-F17F-453D-8673-0158964D54E2}"/>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363A494-E1F0-4DE1-A00A-BC5A7780633A}" type="slidenum">
              <a:rPr lang="en-US" altLang="en-US" sz="1400"/>
              <a:pPr eaLnBrk="1" hangingPunct="1"/>
              <a:t>119</a:t>
            </a:fld>
            <a:endParaRPr lang="en-US" altLang="en-US" sz="1400"/>
          </a:p>
        </p:txBody>
      </p:sp>
      <p:pic>
        <p:nvPicPr>
          <p:cNvPr id="261124" name="Picture 5" descr="Confirmation After Baptism.jpg">
            <a:extLst>
              <a:ext uri="{FF2B5EF4-FFF2-40B4-BE49-F238E27FC236}">
                <a16:creationId xmlns:a16="http://schemas.microsoft.com/office/drawing/2014/main" id="{83B4375F-2BF0-4345-B7EB-5ABB7CADF7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EB678438-DB0A-4CF1-B0C7-3A47C1E79AFE}"/>
              </a:ext>
            </a:extLst>
          </p:cNvPr>
          <p:cNvSpPr>
            <a:spLocks noGrp="1" noChangeArrowheads="1"/>
          </p:cNvSpPr>
          <p:nvPr>
            <p:ph idx="1"/>
          </p:nvPr>
        </p:nvSpPr>
        <p:spPr>
          <a:xfrm>
            <a:off x="228600" y="895350"/>
            <a:ext cx="8763000" cy="3630613"/>
          </a:xfrm>
        </p:spPr>
        <p:txBody>
          <a:bodyPr/>
          <a:lstStyle/>
          <a:p>
            <a:pPr marL="0" indent="0" eaLnBrk="1" hangingPunct="1">
              <a:buFont typeface="Wingdings" charset="0"/>
              <a:buNone/>
              <a:tabLst>
                <a:tab pos="457200" algn="l"/>
              </a:tabLst>
              <a:defRPr/>
            </a:pPr>
            <a:endParaRPr lang="en-US" dirty="0">
              <a:latin typeface="Arial" charset="0"/>
              <a:ea typeface="ＭＳ Ｐゴシック" charset="0"/>
            </a:endParaRPr>
          </a:p>
          <a:p>
            <a:pPr marL="0" indent="0" eaLnBrk="1" hangingPunct="1">
              <a:buFont typeface="Wingdings" charset="0"/>
              <a:buNone/>
              <a:tabLst>
                <a:tab pos="457200" algn="l"/>
              </a:tabLst>
              <a:defRPr/>
            </a:pPr>
            <a:endParaRPr lang="en-US" b="1" dirty="0">
              <a:latin typeface="Arial" charset="0"/>
              <a:ea typeface="ＭＳ Ｐゴシック" charset="0"/>
            </a:endParaRPr>
          </a:p>
          <a:p>
            <a:pPr marL="0" indent="0" eaLnBrk="1" hangingPunct="1">
              <a:buFont typeface="Wingdings" charset="0"/>
              <a:buNone/>
              <a:tabLst>
                <a:tab pos="457200" algn="l"/>
              </a:tabLst>
              <a:defRPr/>
            </a:pPr>
            <a:r>
              <a:rPr lang="en-US" b="1" dirty="0">
                <a:latin typeface="Arial" charset="0"/>
                <a:ea typeface="ＭＳ Ｐゴシック" charset="0"/>
              </a:rPr>
              <a:t>Every witnessing opportunity should begin by establishing </a:t>
            </a:r>
            <a:r>
              <a:rPr lang="en-US" b="1" dirty="0">
                <a:solidFill>
                  <a:srgbClr val="FF0000"/>
                </a:solidFill>
                <a:latin typeface="Arial" charset="0"/>
                <a:ea typeface="ＭＳ Ｐゴシック" charset="0"/>
              </a:rPr>
              <a:t>common ground.  </a:t>
            </a:r>
            <a:r>
              <a:rPr lang="en-US" b="1" dirty="0">
                <a:latin typeface="Arial" charset="0"/>
                <a:ea typeface="ＭＳ Ｐゴシック" charset="0"/>
              </a:rPr>
              <a:t>For our evangelical friends:</a:t>
            </a:r>
          </a:p>
          <a:p>
            <a:pPr marL="0" indent="0" eaLnBrk="1" hangingPunct="1">
              <a:buFont typeface="Wingdings" charset="0"/>
              <a:buNone/>
              <a:tabLst>
                <a:tab pos="457200" algn="l"/>
              </a:tabLst>
              <a:defRPr/>
            </a:pPr>
            <a:endParaRPr lang="en-US" sz="800" dirty="0">
              <a:latin typeface="Arial" charset="0"/>
              <a:ea typeface="ＭＳ Ｐゴシック" charset="0"/>
            </a:endParaRPr>
          </a:p>
          <a:p>
            <a:pPr marL="750888" indent="-461963" eaLnBrk="1" hangingPunct="1">
              <a:buFont typeface="Wingdings" charset="0"/>
              <a:buNone/>
              <a:defRPr/>
            </a:pPr>
            <a:r>
              <a:rPr lang="en-US" sz="2000" dirty="0">
                <a:latin typeface="Arial" charset="0"/>
                <a:ea typeface="ＭＳ Ｐゴシック" charset="0"/>
              </a:rPr>
              <a:t>1) 	We worship the </a:t>
            </a:r>
            <a:r>
              <a:rPr lang="en-US" sz="2000" b="1" dirty="0">
                <a:latin typeface="Arial" charset="0"/>
                <a:ea typeface="ＭＳ Ｐゴシック" charset="0"/>
              </a:rPr>
              <a:t>same Jesus</a:t>
            </a:r>
            <a:r>
              <a:rPr lang="en-US" sz="2000" dirty="0">
                <a:latin typeface="Arial" charset="0"/>
                <a:ea typeface="ＭＳ Ｐゴシック" charset="0"/>
              </a:rPr>
              <a:t> (Mos. 1:97).</a:t>
            </a:r>
          </a:p>
          <a:p>
            <a:pPr marL="750888" indent="-461963" eaLnBrk="1" hangingPunct="1">
              <a:buFont typeface="Wingdings" charset="0"/>
              <a:buNone/>
              <a:defRPr/>
            </a:pPr>
            <a:r>
              <a:rPr lang="en-US" sz="2000" b="1" dirty="0">
                <a:solidFill>
                  <a:srgbClr val="FF0000"/>
                </a:solidFill>
                <a:latin typeface="Arial" charset="0"/>
                <a:ea typeface="ＭＳ Ｐゴシック" charset="0"/>
              </a:rPr>
              <a:t>2) 	We are saved by the merits of Christ alone (2 Ne. 13:27-28).</a:t>
            </a:r>
          </a:p>
          <a:p>
            <a:pPr marL="750888" indent="-461963" eaLnBrk="1" hangingPunct="1">
              <a:buFont typeface="Wingdings" charset="0"/>
              <a:buNone/>
              <a:defRPr/>
            </a:pPr>
            <a:endParaRPr lang="en-US" sz="2000" b="1" dirty="0">
              <a:solidFill>
                <a:srgbClr val="FF0000"/>
              </a:solidFill>
              <a:latin typeface="Arial" charset="0"/>
              <a:ea typeface="ＭＳ Ｐゴシック" charset="0"/>
            </a:endParaRPr>
          </a:p>
        </p:txBody>
      </p:sp>
      <p:sp>
        <p:nvSpPr>
          <p:cNvPr id="81922" name="Rectangle 2">
            <a:extLst>
              <a:ext uri="{FF2B5EF4-FFF2-40B4-BE49-F238E27FC236}">
                <a16:creationId xmlns:a16="http://schemas.microsoft.com/office/drawing/2014/main" id="{C3A7A96A-616A-424B-8EF8-C0C14E7177FF}"/>
              </a:ext>
            </a:extLst>
          </p:cNvPr>
          <p:cNvSpPr>
            <a:spLocks noGrp="1" noChangeArrowheads="1"/>
          </p:cNvSpPr>
          <p:nvPr>
            <p:ph type="title"/>
          </p:nvPr>
        </p:nvSpPr>
        <p:spPr>
          <a:xfrm>
            <a:off x="144784" y="1"/>
            <a:ext cx="8991600" cy="514350"/>
          </a:xfrm>
        </p:spPr>
        <p:txBody>
          <a:bodyPr>
            <a:normAutofit fontScale="90000"/>
          </a:bodyPr>
          <a:lstStyle/>
          <a:p>
            <a:pPr eaLnBrk="1" hangingPunct="1">
              <a:defRPr/>
            </a:pPr>
            <a:r>
              <a:rPr lang="en-US" sz="3200" dirty="0">
                <a:latin typeface="Copperplate"/>
                <a:ea typeface="ＭＳ Ｐゴシック" charset="0"/>
                <a:cs typeface="Copperplate"/>
              </a:rPr>
              <a:t>Sharing the Gospel</a:t>
            </a:r>
            <a:endParaRPr lang="en-US" sz="3200" dirty="0">
              <a:solidFill>
                <a:srgbClr val="FF0000"/>
              </a:solidFill>
              <a:latin typeface="Copperplate"/>
              <a:ea typeface="ＭＳ Ｐゴシック" charset="0"/>
              <a:cs typeface="Copperplate"/>
            </a:endParaRPr>
          </a:p>
        </p:txBody>
      </p:sp>
      <p:sp>
        <p:nvSpPr>
          <p:cNvPr id="53251" name="Slide Number Placeholder 5">
            <a:extLst>
              <a:ext uri="{FF2B5EF4-FFF2-40B4-BE49-F238E27FC236}">
                <a16:creationId xmlns:a16="http://schemas.microsoft.com/office/drawing/2014/main" id="{70B60522-7898-4965-A29F-D64C8C7ECF58}"/>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4BC5E75-05F2-4CEF-9DC4-6319F2066E4E}" type="slidenum">
              <a:rPr lang="en-US" altLang="en-US" sz="800">
                <a:latin typeface="Arial" panose="020B0604020202020204" pitchFamily="34" charset="0"/>
                <a:cs typeface="Arial" panose="020B0604020202020204" pitchFamily="34" charset="0"/>
              </a:rPr>
              <a:pPr eaLnBrk="1" hangingPunct="1"/>
              <a:t>12</a:t>
            </a:fld>
            <a:endParaRPr lang="en-US" altLang="en-US" sz="800">
              <a:latin typeface="Arial" panose="020B0604020202020204" pitchFamily="34" charset="0"/>
              <a:cs typeface="Arial" panose="020B0604020202020204" pitchFamily="34" charset="0"/>
            </a:endParaRPr>
          </a:p>
        </p:txBody>
      </p:sp>
      <p:pic>
        <p:nvPicPr>
          <p:cNvPr id="53252" name="Picture 4" descr="Preaching-the-Gospel-000015059262_Medium.jpg">
            <a:extLst>
              <a:ext uri="{FF2B5EF4-FFF2-40B4-BE49-F238E27FC236}">
                <a16:creationId xmlns:a16="http://schemas.microsoft.com/office/drawing/2014/main" id="{F6B05B0A-BF1C-4113-9DA9-3BA5DF16C1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Preaching-the-Gospel-000015059262_Medium.jpg">
            <a:extLst>
              <a:ext uri="{FF2B5EF4-FFF2-40B4-BE49-F238E27FC236}">
                <a16:creationId xmlns:a16="http://schemas.microsoft.com/office/drawing/2014/main" id="{3B45A3D3-08F9-4C0F-9803-CE7A24FA2F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descr="Preaching-the-Gospel-000015059262_Medium.jpg">
            <a:extLst>
              <a:ext uri="{FF2B5EF4-FFF2-40B4-BE49-F238E27FC236}">
                <a16:creationId xmlns:a16="http://schemas.microsoft.com/office/drawing/2014/main" id="{B66593F0-30B1-41E2-888C-B50F5B2751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a:extLst>
              <a:ext uri="{FF2B5EF4-FFF2-40B4-BE49-F238E27FC236}">
                <a16:creationId xmlns:a16="http://schemas.microsoft.com/office/drawing/2014/main" id="{EF331A57-2FD8-4115-B39B-B98786FF278C}"/>
              </a:ext>
            </a:extLst>
          </p:cNvPr>
          <p:cNvSpPr>
            <a:spLocks noGrp="1" noChangeArrowheads="1"/>
          </p:cNvSpPr>
          <p:nvPr>
            <p:ph idx="1"/>
          </p:nvPr>
        </p:nvSpPr>
        <p:spPr>
          <a:xfrm>
            <a:off x="304800" y="590550"/>
            <a:ext cx="8305800" cy="5943600"/>
          </a:xfrm>
        </p:spPr>
        <p:txBody>
          <a:bodyPr/>
          <a:lstStyle/>
          <a:p>
            <a:pPr marL="342900" indent="-342900" eaLnBrk="1" hangingPunct="1">
              <a:spcBef>
                <a:spcPct val="0"/>
              </a:spcBef>
              <a:tabLst>
                <a:tab pos="1371600" algn="l"/>
                <a:tab pos="2000250" algn="l"/>
              </a:tabLst>
            </a:pPr>
            <a:r>
              <a:rPr lang="en-US" altLang="en-US" sz="1800">
                <a:latin typeface="Arial" panose="020B0604020202020204" pitchFamily="34" charset="0"/>
              </a:rPr>
              <a:t>So in the New Testament there are </a:t>
            </a:r>
            <a:r>
              <a:rPr lang="en-US" altLang="en-US" sz="1800" i="1">
                <a:latin typeface="Arial" panose="020B0604020202020204" pitchFamily="34" charset="0"/>
              </a:rPr>
              <a:t>only three recorded instances </a:t>
            </a:r>
            <a:r>
              <a:rPr lang="en-US" altLang="en-US" sz="1800">
                <a:latin typeface="Arial" panose="020B0604020202020204" pitchFamily="34" charset="0"/>
              </a:rPr>
              <a:t>where </a:t>
            </a:r>
          </a:p>
          <a:p>
            <a:pPr marL="342900" indent="-342900" eaLnBrk="1" hangingPunct="1">
              <a:spcBef>
                <a:spcPct val="0"/>
              </a:spcBef>
              <a:buFont typeface="Wingdings 3" panose="05040102010807070707" pitchFamily="18" charset="2"/>
              <a:buNone/>
              <a:tabLst>
                <a:tab pos="1371600" algn="l"/>
                <a:tab pos="2000250" algn="l"/>
              </a:tabLst>
            </a:pPr>
            <a:r>
              <a:rPr lang="en-US" altLang="en-US" sz="1800">
                <a:latin typeface="Arial" panose="020B0604020202020204" pitchFamily="34" charset="0"/>
              </a:rPr>
              <a:t>the gift of the Holy Spirit was conveyed via laying on hands: Acts 8:12-17,</a:t>
            </a:r>
          </a:p>
          <a:p>
            <a:pPr marL="342900" indent="-342900" eaLnBrk="1" hangingPunct="1">
              <a:spcBef>
                <a:spcPct val="0"/>
              </a:spcBef>
              <a:buFont typeface="Wingdings 3" panose="05040102010807070707" pitchFamily="18" charset="2"/>
              <a:buNone/>
              <a:tabLst>
                <a:tab pos="1371600" algn="l"/>
                <a:tab pos="2000250" algn="l"/>
              </a:tabLst>
            </a:pPr>
            <a:r>
              <a:rPr lang="en-US" altLang="en-US" sz="1800">
                <a:latin typeface="Arial" panose="020B0604020202020204" pitchFamily="34" charset="0"/>
              </a:rPr>
              <a:t> Acts 19:1-7 and Acts 9:10-17.</a:t>
            </a:r>
          </a:p>
          <a:p>
            <a:pPr marL="342900" indent="-342900" eaLnBrk="1" hangingPunct="1">
              <a:buFont typeface="Wingdings 3" panose="05040102010807070707" pitchFamily="18" charset="2"/>
              <a:buNone/>
              <a:tabLst>
                <a:tab pos="1371600" algn="l"/>
                <a:tab pos="2000250" algn="l"/>
              </a:tabLst>
            </a:pPr>
            <a:endParaRPr lang="en-US" altLang="en-US" sz="400">
              <a:latin typeface="Arial" panose="020B0604020202020204" pitchFamily="34" charset="0"/>
            </a:endParaRPr>
          </a:p>
          <a:p>
            <a:pPr marL="342900" indent="-342900" eaLnBrk="1" hangingPunct="1">
              <a:tabLst>
                <a:tab pos="1371600" algn="l"/>
                <a:tab pos="2000250" algn="l"/>
              </a:tabLst>
            </a:pPr>
            <a:r>
              <a:rPr lang="en-US" altLang="en-US" sz="1800">
                <a:latin typeface="Arial" panose="020B0604020202020204" pitchFamily="34" charset="0"/>
              </a:rPr>
              <a:t>Commenting on this fact, </a:t>
            </a:r>
            <a:r>
              <a:rPr lang="en-US" altLang="en-US" sz="1800" b="1">
                <a:latin typeface="Arial" panose="020B0604020202020204" pitchFamily="34" charset="0"/>
              </a:rPr>
              <a:t>Baptist theologian G.R. Beasley-Murray </a:t>
            </a:r>
            <a:r>
              <a:rPr lang="en-US" altLang="en-US" sz="1800">
                <a:latin typeface="Arial" panose="020B0604020202020204" pitchFamily="34" charset="0"/>
              </a:rPr>
              <a:t>asked this question and quoted Silva New:</a:t>
            </a:r>
          </a:p>
          <a:p>
            <a:pPr marL="342900" indent="-342900" eaLnBrk="1" hangingPunct="1">
              <a:buFont typeface="Wingdings 3" panose="05040102010807070707" pitchFamily="18" charset="2"/>
              <a:buNone/>
              <a:tabLst>
                <a:tab pos="1371600" algn="l"/>
                <a:tab pos="2000250" algn="l"/>
              </a:tabLst>
            </a:pPr>
            <a:r>
              <a:rPr lang="en-US" altLang="en-US" sz="1800">
                <a:latin typeface="Arial" panose="020B0604020202020204" pitchFamily="34" charset="0"/>
              </a:rPr>
              <a:t>“Can it be that the failure to mention the laying on of hands when other baptisms are described is due to </a:t>
            </a:r>
            <a:r>
              <a:rPr lang="en-US" altLang="en-US" sz="1800" b="1">
                <a:solidFill>
                  <a:srgbClr val="FF0000"/>
                </a:solidFill>
                <a:latin typeface="Arial" panose="020B0604020202020204" pitchFamily="34" charset="0"/>
              </a:rPr>
              <a:t>its general recognition as an </a:t>
            </a:r>
            <a:r>
              <a:rPr lang="en-US" altLang="en-US" sz="1800" b="1" i="1">
                <a:solidFill>
                  <a:srgbClr val="FF0000"/>
                </a:solidFill>
                <a:latin typeface="Arial" panose="020B0604020202020204" pitchFamily="34" charset="0"/>
              </a:rPr>
              <a:t>integral part </a:t>
            </a:r>
            <a:r>
              <a:rPr lang="en-US" altLang="en-US" sz="1800" b="1">
                <a:solidFill>
                  <a:srgbClr val="FF0000"/>
                </a:solidFill>
                <a:latin typeface="Arial" panose="020B0604020202020204" pitchFamily="34" charset="0"/>
              </a:rPr>
              <a:t>of the baptismal initiation</a:t>
            </a:r>
            <a:r>
              <a:rPr lang="en-US" altLang="en-US" sz="1800">
                <a:latin typeface="Arial" panose="020B0604020202020204" pitchFamily="34" charset="0"/>
              </a:rPr>
              <a:t>? We recall the well known dictum of </a:t>
            </a:r>
            <a:r>
              <a:rPr lang="en-US" altLang="en-US" sz="1800" b="1">
                <a:latin typeface="Arial" panose="020B0604020202020204" pitchFamily="34" charset="0"/>
              </a:rPr>
              <a:t>Silva New: </a:t>
            </a:r>
            <a:r>
              <a:rPr lang="en-US" altLang="en-US" sz="1800">
                <a:latin typeface="Arial" panose="020B0604020202020204" pitchFamily="34" charset="0"/>
              </a:rPr>
              <a:t>‘Belief in Jesus, baptism, remission of sins, </a:t>
            </a:r>
            <a:r>
              <a:rPr lang="en-US" altLang="en-US" sz="1800" b="1">
                <a:solidFill>
                  <a:srgbClr val="FF0000"/>
                </a:solidFill>
                <a:latin typeface="Arial" panose="020B0604020202020204" pitchFamily="34" charset="0"/>
              </a:rPr>
              <a:t>laying on of Apostolic hands and reception of the Spirit </a:t>
            </a:r>
            <a:r>
              <a:rPr lang="en-US" altLang="en-US" sz="1800">
                <a:latin typeface="Arial" panose="020B0604020202020204" pitchFamily="34" charset="0"/>
              </a:rPr>
              <a:t>formed a single complex of associated ideas, any one of which might in any single narrative be either omitted or emphasized.’”</a:t>
            </a:r>
          </a:p>
          <a:p>
            <a:pPr marL="342900" indent="-342900" eaLnBrk="1" hangingPunct="1">
              <a:buFont typeface="Wingdings 3" panose="05040102010807070707" pitchFamily="18" charset="2"/>
              <a:buNone/>
              <a:tabLst>
                <a:tab pos="1371600" algn="l"/>
                <a:tab pos="2000250" algn="l"/>
              </a:tabLst>
            </a:pPr>
            <a:r>
              <a:rPr lang="en-US" altLang="en-US" sz="800">
                <a:latin typeface="Arial" panose="020B0604020202020204" pitchFamily="34" charset="0"/>
              </a:rPr>
              <a:t>			G.R. Beasley-Murray, </a:t>
            </a:r>
            <a:r>
              <a:rPr lang="en-US" altLang="en-US" sz="800" i="1">
                <a:latin typeface="Arial" panose="020B0604020202020204" pitchFamily="34" charset="0"/>
              </a:rPr>
              <a:t>Baptism in the New Testament </a:t>
            </a:r>
            <a:r>
              <a:rPr lang="en-US" altLang="en-US" sz="800">
                <a:latin typeface="Arial" panose="020B0604020202020204" pitchFamily="34" charset="0"/>
              </a:rPr>
              <a:t>(Eugene, OR: Wipf &amp; Stock Publishers, 2006), 123 &amp; 125.</a:t>
            </a:r>
          </a:p>
          <a:p>
            <a:pPr marL="342900" indent="-342900" eaLnBrk="1" hangingPunct="1">
              <a:buFont typeface="Wingdings 3" panose="05040102010807070707" pitchFamily="18" charset="2"/>
              <a:buNone/>
              <a:tabLst>
                <a:tab pos="1371600" algn="l"/>
                <a:tab pos="2000250" algn="l"/>
              </a:tabLst>
            </a:pPr>
            <a:endParaRPr lang="en-US" altLang="en-US">
              <a:latin typeface="Tahoma" panose="020B0604030504040204" pitchFamily="34" charset="0"/>
            </a:endParaRPr>
          </a:p>
        </p:txBody>
      </p:sp>
      <p:sp>
        <p:nvSpPr>
          <p:cNvPr id="192514" name="Rectangle 2">
            <a:extLst>
              <a:ext uri="{FF2B5EF4-FFF2-40B4-BE49-F238E27FC236}">
                <a16:creationId xmlns:a16="http://schemas.microsoft.com/office/drawing/2014/main" id="{FCFC8AD9-6A3B-4D72-B3B4-6ABB9C813541}"/>
              </a:ext>
            </a:extLst>
          </p:cNvPr>
          <p:cNvSpPr>
            <a:spLocks noGrp="1" noChangeArrowheads="1"/>
          </p:cNvSpPr>
          <p:nvPr>
            <p:ph type="title"/>
          </p:nvPr>
        </p:nvSpPr>
        <p:spPr>
          <a:xfrm>
            <a:off x="152400" y="-95250"/>
            <a:ext cx="8153400" cy="685800"/>
          </a:xfrm>
        </p:spPr>
        <p:txBody>
          <a:bodyPr>
            <a:normAutofit fontScale="90000"/>
          </a:bodyPr>
          <a:lstStyle/>
          <a:p>
            <a:pPr eaLnBrk="1" hangingPunct="1">
              <a:defRPr/>
            </a:pPr>
            <a:r>
              <a:rPr lang="en-US" sz="3200" dirty="0">
                <a:latin typeface="Copperplate"/>
                <a:ea typeface="ＭＳ Ｐゴシック" charset="0"/>
                <a:cs typeface="Copperplate"/>
              </a:rPr>
              <a:t>Laying on Hands to Receive Gift of H.S.</a:t>
            </a:r>
          </a:p>
        </p:txBody>
      </p:sp>
      <p:sp>
        <p:nvSpPr>
          <p:cNvPr id="263171" name="Slide Number Placeholder 5">
            <a:extLst>
              <a:ext uri="{FF2B5EF4-FFF2-40B4-BE49-F238E27FC236}">
                <a16:creationId xmlns:a16="http://schemas.microsoft.com/office/drawing/2014/main" id="{B4A19658-A1CF-4E4D-82B6-BCCC09377D29}"/>
              </a:ext>
            </a:extLst>
          </p:cNvPr>
          <p:cNvSpPr>
            <a:spLocks noGrp="1"/>
          </p:cNvSpPr>
          <p:nvPr>
            <p:ph type="sldNum" sz="quarter" idx="12"/>
          </p:nvPr>
        </p:nvSpPr>
        <p:spPr bwMode="auto">
          <a:xfrm>
            <a:off x="8305800" y="4705350"/>
            <a:ext cx="7080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2FC31D1-7384-4048-88A8-D821FACC2C5D}" type="slidenum">
              <a:rPr lang="en-US" altLang="en-US" sz="1400"/>
              <a:pPr eaLnBrk="1" hangingPunct="1"/>
              <a:t>120</a:t>
            </a:fld>
            <a:endParaRPr lang="en-US" altLang="en-US" sz="1400"/>
          </a:p>
        </p:txBody>
      </p:sp>
      <p:pic>
        <p:nvPicPr>
          <p:cNvPr id="263172" name="Picture 5" descr="Confirmation After Baptism.jpg">
            <a:extLst>
              <a:ext uri="{FF2B5EF4-FFF2-40B4-BE49-F238E27FC236}">
                <a16:creationId xmlns:a16="http://schemas.microsoft.com/office/drawing/2014/main" id="{4687B53C-B804-4F2D-87A6-E3B77C818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a:extLst>
              <a:ext uri="{FF2B5EF4-FFF2-40B4-BE49-F238E27FC236}">
                <a16:creationId xmlns:a16="http://schemas.microsoft.com/office/drawing/2014/main" id="{90320C71-1084-4464-86BF-C5954FF4F530}"/>
              </a:ext>
            </a:extLst>
          </p:cNvPr>
          <p:cNvSpPr>
            <a:spLocks noGrp="1" noChangeArrowheads="1"/>
          </p:cNvSpPr>
          <p:nvPr>
            <p:ph idx="1"/>
          </p:nvPr>
        </p:nvSpPr>
        <p:spPr>
          <a:xfrm>
            <a:off x="304800" y="819150"/>
            <a:ext cx="8305800" cy="5943600"/>
          </a:xfrm>
        </p:spPr>
        <p:txBody>
          <a:bodyPr/>
          <a:lstStyle/>
          <a:p>
            <a:pPr marL="0" indent="0" eaLnBrk="1" hangingPunct="1">
              <a:buFont typeface="Wingdings 3" panose="05040102010807070707" pitchFamily="18" charset="2"/>
              <a:buNone/>
              <a:tabLst>
                <a:tab pos="1371600" algn="l"/>
                <a:tab pos="2000250" algn="l"/>
              </a:tabLst>
            </a:pPr>
            <a:r>
              <a:rPr lang="en-US" altLang="en-US" sz="2000">
                <a:latin typeface="Arial" panose="020B0604020202020204" pitchFamily="34" charset="0"/>
              </a:rPr>
              <a:t>According to </a:t>
            </a:r>
            <a:r>
              <a:rPr lang="en-US" altLang="en-US" sz="2000" b="1">
                <a:latin typeface="Arial" panose="020B0604020202020204" pitchFamily="34" charset="0"/>
              </a:rPr>
              <a:t>Beasley-Murray, </a:t>
            </a:r>
            <a:r>
              <a:rPr lang="en-US" altLang="en-US" sz="2000">
                <a:latin typeface="Arial" panose="020B0604020202020204" pitchFamily="34" charset="0"/>
              </a:rPr>
              <a:t>it is likely that there were other New Testament instances of laying on hands to convey the gift of the Spirit:</a:t>
            </a:r>
          </a:p>
          <a:p>
            <a:pPr marL="0" indent="0" eaLnBrk="1" hangingPunct="1">
              <a:tabLst>
                <a:tab pos="1371600" algn="l"/>
                <a:tab pos="2000250" algn="l"/>
              </a:tabLst>
            </a:pPr>
            <a:endParaRPr lang="en-US" altLang="en-US" sz="400">
              <a:latin typeface="Arial" panose="020B0604020202020204" pitchFamily="34" charset="0"/>
            </a:endParaRPr>
          </a:p>
          <a:p>
            <a:pPr marL="0" indent="0" eaLnBrk="1" hangingPunct="1">
              <a:buFont typeface="Wingdings 3" panose="05040102010807070707" pitchFamily="18" charset="2"/>
              <a:buNone/>
              <a:tabLst>
                <a:tab pos="1371600" algn="l"/>
                <a:tab pos="2000250" algn="l"/>
              </a:tabLst>
            </a:pPr>
            <a:r>
              <a:rPr lang="en-US" altLang="en-US" sz="1800">
                <a:latin typeface="Arial" panose="020B0604020202020204" pitchFamily="34" charset="0"/>
              </a:rPr>
              <a:t>“ . . . </a:t>
            </a:r>
            <a:r>
              <a:rPr lang="en-US" altLang="en-US" sz="1800" b="1">
                <a:solidFill>
                  <a:srgbClr val="FF0000"/>
                </a:solidFill>
                <a:latin typeface="Arial" panose="020B0604020202020204" pitchFamily="34" charset="0"/>
              </a:rPr>
              <a:t>It is </a:t>
            </a:r>
            <a:r>
              <a:rPr lang="en-US" altLang="en-US" sz="1800" b="1" i="1">
                <a:solidFill>
                  <a:srgbClr val="FF0000"/>
                </a:solidFill>
                <a:latin typeface="Arial" panose="020B0604020202020204" pitchFamily="34" charset="0"/>
              </a:rPr>
              <a:t>not</a:t>
            </a:r>
            <a:r>
              <a:rPr lang="en-US" altLang="en-US" sz="1800" b="1">
                <a:solidFill>
                  <a:srgbClr val="FF0000"/>
                </a:solidFill>
                <a:latin typeface="Arial" panose="020B0604020202020204" pitchFamily="34" charset="0"/>
              </a:rPr>
              <a:t> to be assumed that the Samaritans [Acts 8] were the </a:t>
            </a:r>
            <a:r>
              <a:rPr lang="en-US" altLang="en-US" sz="1800" b="1" i="1">
                <a:solidFill>
                  <a:srgbClr val="FF0000"/>
                </a:solidFill>
                <a:latin typeface="Arial" panose="020B0604020202020204" pitchFamily="34" charset="0"/>
              </a:rPr>
              <a:t>only</a:t>
            </a:r>
            <a:r>
              <a:rPr lang="en-US" altLang="en-US" sz="1800" b="1">
                <a:solidFill>
                  <a:srgbClr val="FF0000"/>
                </a:solidFill>
                <a:latin typeface="Arial" panose="020B0604020202020204" pitchFamily="34" charset="0"/>
              </a:rPr>
              <a:t> people on whom Peter and John laid hands that they might receive the blessing of the Spirit</a:t>
            </a:r>
            <a:r>
              <a:rPr lang="en-US" altLang="en-US" sz="1800">
                <a:latin typeface="Arial" panose="020B0604020202020204" pitchFamily="34" charset="0"/>
              </a:rPr>
              <a:t> and it is similarly conceivable that </a:t>
            </a:r>
            <a:r>
              <a:rPr lang="en-US" altLang="en-US" sz="1800" b="1">
                <a:solidFill>
                  <a:srgbClr val="FF0000"/>
                </a:solidFill>
                <a:latin typeface="Arial" panose="020B0604020202020204" pitchFamily="34" charset="0"/>
              </a:rPr>
              <a:t>Paul sometimes used the rite</a:t>
            </a:r>
            <a:r>
              <a:rPr lang="en-US" altLang="en-US" sz="1800">
                <a:latin typeface="Arial" panose="020B0604020202020204" pitchFamily="34" charset="0"/>
              </a:rPr>
              <a:t> in administering baptism . . . That it was the normal accompaniment of baptism in the circle from which </a:t>
            </a:r>
            <a:r>
              <a:rPr lang="en-US" altLang="en-US" sz="1800" b="1">
                <a:solidFill>
                  <a:srgbClr val="FF0000"/>
                </a:solidFill>
                <a:latin typeface="Arial" panose="020B0604020202020204" pitchFamily="34" charset="0"/>
              </a:rPr>
              <a:t>the Letter to the Hebrews </a:t>
            </a:r>
            <a:r>
              <a:rPr lang="en-US" altLang="en-US" sz="1800">
                <a:latin typeface="Arial" panose="020B0604020202020204" pitchFamily="34" charset="0"/>
              </a:rPr>
              <a:t>emanated is certain (Heb. 6:1-2) . . . The </a:t>
            </a:r>
            <a:r>
              <a:rPr lang="en-US" altLang="en-US" sz="1800" b="1">
                <a:solidFill>
                  <a:srgbClr val="FF0000"/>
                </a:solidFill>
                <a:latin typeface="Arial" panose="020B0604020202020204" pitchFamily="34" charset="0"/>
              </a:rPr>
              <a:t>laying on of hands</a:t>
            </a:r>
            <a:r>
              <a:rPr lang="en-US" altLang="en-US" sz="1800">
                <a:latin typeface="Arial" panose="020B0604020202020204" pitchFamily="34" charset="0"/>
              </a:rPr>
              <a:t> in immediate connection with baptism </a:t>
            </a:r>
            <a:r>
              <a:rPr lang="en-US" altLang="en-US" sz="1800" b="1">
                <a:solidFill>
                  <a:srgbClr val="FF0000"/>
                </a:solidFill>
                <a:latin typeface="Arial" panose="020B0604020202020204" pitchFamily="34" charset="0"/>
              </a:rPr>
              <a:t>was widely practiced among Baptists in the seventeenth century,</a:t>
            </a:r>
            <a:r>
              <a:rPr lang="en-US" altLang="en-US" sz="1800">
                <a:latin typeface="Arial" panose="020B0604020202020204" pitchFamily="34" charset="0"/>
              </a:rPr>
              <a:t> both in Britain and in the American colonies . . .” </a:t>
            </a:r>
            <a:endParaRPr lang="en-US" altLang="en-US">
              <a:latin typeface="Tahoma" panose="020B0604030504040204" pitchFamily="34" charset="0"/>
            </a:endParaRPr>
          </a:p>
          <a:p>
            <a:pPr marL="255588" lvl="1" indent="0" eaLnBrk="1" hangingPunct="1">
              <a:buFont typeface="Verdana" panose="020B0604030504040204" pitchFamily="34" charset="0"/>
              <a:buNone/>
              <a:tabLst>
                <a:tab pos="1371600" algn="l"/>
                <a:tab pos="2000250" algn="l"/>
              </a:tabLst>
            </a:pPr>
            <a:r>
              <a:rPr lang="en-US" altLang="en-US" sz="800">
                <a:latin typeface="Arial" panose="020B0604020202020204" pitchFamily="34" charset="0"/>
              </a:rPr>
              <a:t>			G.R. Beasley-Murray, </a:t>
            </a:r>
            <a:r>
              <a:rPr lang="en-US" altLang="en-US" sz="800" i="1">
                <a:latin typeface="Arial" panose="020B0604020202020204" pitchFamily="34" charset="0"/>
              </a:rPr>
              <a:t>Baptism in the New Testament </a:t>
            </a:r>
            <a:r>
              <a:rPr lang="en-US" altLang="en-US" sz="800">
                <a:latin typeface="Arial" panose="020B0604020202020204" pitchFamily="34" charset="0"/>
              </a:rPr>
              <a:t>(Eugene, OR: Wipf &amp; Stock Publishers, 2006), 123 &amp; 125.</a:t>
            </a:r>
          </a:p>
          <a:p>
            <a:pPr marL="255588" lvl="1" indent="0" eaLnBrk="1" hangingPunct="1">
              <a:buFont typeface="Verdana" panose="020B0604030504040204" pitchFamily="34" charset="0"/>
              <a:buNone/>
              <a:tabLst>
                <a:tab pos="1371600" algn="l"/>
                <a:tab pos="2000250" algn="l"/>
              </a:tabLst>
            </a:pPr>
            <a:endParaRPr lang="en-US" altLang="en-US" sz="800">
              <a:latin typeface="Arial" panose="020B0604020202020204" pitchFamily="34" charset="0"/>
            </a:endParaRPr>
          </a:p>
          <a:p>
            <a:pPr marL="4743450" lvl="4" indent="0" eaLnBrk="1" hangingPunct="1">
              <a:buFont typeface="Wingdings 2" panose="05020102010507070707" pitchFamily="18" charset="2"/>
              <a:buNone/>
              <a:tabLst>
                <a:tab pos="1371600" algn="l"/>
                <a:tab pos="2000250" algn="l"/>
              </a:tabLst>
            </a:pPr>
            <a:r>
              <a:rPr lang="en-US" altLang="en-US" sz="1000">
                <a:latin typeface="Arial" panose="020B0604020202020204" pitchFamily="34" charset="0"/>
              </a:rPr>
              <a:t>(next slide)</a:t>
            </a:r>
          </a:p>
          <a:p>
            <a:pPr marL="0" indent="0" eaLnBrk="1" hangingPunct="1">
              <a:buFont typeface="Wingdings" panose="05000000000000000000" pitchFamily="2" charset="2"/>
              <a:buNone/>
              <a:tabLst>
                <a:tab pos="1371600" algn="l"/>
                <a:tab pos="2000250" algn="l"/>
              </a:tabLst>
            </a:pPr>
            <a:endParaRPr lang="en-US" altLang="en-US" sz="800" b="1">
              <a:latin typeface="Tahoma" panose="020B0604030504040204" pitchFamily="34" charset="0"/>
            </a:endParaRPr>
          </a:p>
          <a:p>
            <a:pPr marL="0" indent="0" eaLnBrk="1" hangingPunct="1">
              <a:buFont typeface="Wingdings" panose="05000000000000000000" pitchFamily="2" charset="2"/>
              <a:buNone/>
              <a:tabLst>
                <a:tab pos="1371600" algn="l"/>
                <a:tab pos="2000250" algn="l"/>
              </a:tabLst>
            </a:pPr>
            <a:endParaRPr lang="en-US" altLang="en-US">
              <a:latin typeface="Tahoma" panose="020B0604030504040204" pitchFamily="34" charset="0"/>
            </a:endParaRPr>
          </a:p>
        </p:txBody>
      </p:sp>
      <p:sp>
        <p:nvSpPr>
          <p:cNvPr id="192514" name="Rectangle 2">
            <a:extLst>
              <a:ext uri="{FF2B5EF4-FFF2-40B4-BE49-F238E27FC236}">
                <a16:creationId xmlns:a16="http://schemas.microsoft.com/office/drawing/2014/main" id="{082ADCA1-24C1-489D-8BDE-640CE5068E44}"/>
              </a:ext>
            </a:extLst>
          </p:cNvPr>
          <p:cNvSpPr>
            <a:spLocks noGrp="1" noChangeArrowheads="1"/>
          </p:cNvSpPr>
          <p:nvPr>
            <p:ph type="title"/>
          </p:nvPr>
        </p:nvSpPr>
        <p:spPr>
          <a:xfrm>
            <a:off x="152400" y="-95250"/>
            <a:ext cx="8153400" cy="685800"/>
          </a:xfrm>
        </p:spPr>
        <p:txBody>
          <a:bodyPr>
            <a:normAutofit fontScale="90000"/>
          </a:bodyPr>
          <a:lstStyle/>
          <a:p>
            <a:pPr eaLnBrk="1" hangingPunct="1">
              <a:defRPr/>
            </a:pPr>
            <a:r>
              <a:rPr lang="en-US" sz="3200" dirty="0">
                <a:latin typeface="Copperplate"/>
                <a:ea typeface="ＭＳ Ｐゴシック" charset="0"/>
                <a:cs typeface="Copperplate"/>
              </a:rPr>
              <a:t>Laying on hands to Receive Gift of H.S. </a:t>
            </a:r>
          </a:p>
        </p:txBody>
      </p:sp>
      <p:sp>
        <p:nvSpPr>
          <p:cNvPr id="265219" name="Slide Number Placeholder 5">
            <a:extLst>
              <a:ext uri="{FF2B5EF4-FFF2-40B4-BE49-F238E27FC236}">
                <a16:creationId xmlns:a16="http://schemas.microsoft.com/office/drawing/2014/main" id="{76338559-A737-4FBD-886E-C09D2022FB45}"/>
              </a:ext>
            </a:extLst>
          </p:cNvPr>
          <p:cNvSpPr>
            <a:spLocks noGrp="1"/>
          </p:cNvSpPr>
          <p:nvPr>
            <p:ph type="sldNum" sz="quarter" idx="12"/>
          </p:nvPr>
        </p:nvSpPr>
        <p:spPr bwMode="auto">
          <a:xfrm>
            <a:off x="8305800" y="4705350"/>
            <a:ext cx="7080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AC0496C-BBF4-4580-A648-B9A4B5ECBA35}" type="slidenum">
              <a:rPr lang="en-US" altLang="en-US" sz="1400"/>
              <a:pPr eaLnBrk="1" hangingPunct="1"/>
              <a:t>121</a:t>
            </a:fld>
            <a:endParaRPr lang="en-US" altLang="en-US" sz="1400"/>
          </a:p>
        </p:txBody>
      </p:sp>
      <p:pic>
        <p:nvPicPr>
          <p:cNvPr id="265220" name="Picture 4" descr="Confirmation After Baptism.jpg">
            <a:extLst>
              <a:ext uri="{FF2B5EF4-FFF2-40B4-BE49-F238E27FC236}">
                <a16:creationId xmlns:a16="http://schemas.microsoft.com/office/drawing/2014/main" id="{250ED6F1-6FCC-4E5C-9638-725954DE2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a:extLst>
              <a:ext uri="{FF2B5EF4-FFF2-40B4-BE49-F238E27FC236}">
                <a16:creationId xmlns:a16="http://schemas.microsoft.com/office/drawing/2014/main" id="{8472BE0E-BB6E-45E5-A1CB-26BE2EE2978C}"/>
              </a:ext>
            </a:extLst>
          </p:cNvPr>
          <p:cNvSpPr>
            <a:spLocks noGrp="1" noChangeArrowheads="1"/>
          </p:cNvSpPr>
          <p:nvPr>
            <p:ph idx="1"/>
          </p:nvPr>
        </p:nvSpPr>
        <p:spPr>
          <a:xfrm>
            <a:off x="304800" y="590550"/>
            <a:ext cx="8153400" cy="5943600"/>
          </a:xfrm>
        </p:spPr>
        <p:txBody>
          <a:bodyPr/>
          <a:lstStyle/>
          <a:p>
            <a:pPr marL="0" indent="0" eaLnBrk="1" hangingPunct="1">
              <a:buFont typeface="Wingdings 3" panose="05040102010807070707" pitchFamily="18" charset="2"/>
              <a:buNone/>
              <a:tabLst>
                <a:tab pos="1371600" algn="l"/>
                <a:tab pos="2000250" algn="l"/>
              </a:tabLst>
            </a:pPr>
            <a:r>
              <a:rPr lang="en-US" altLang="en-US" sz="1800">
                <a:latin typeface="Arial" panose="020B0604020202020204" pitchFamily="34" charset="0"/>
              </a:rPr>
              <a:t>Commenting further on Baptists’ historical tradition of laying on hands to convey the gift of the Holy Spirit,</a:t>
            </a:r>
            <a:r>
              <a:rPr lang="en-US" altLang="en-US" sz="1800" b="1">
                <a:solidFill>
                  <a:srgbClr val="FF0000"/>
                </a:solidFill>
                <a:latin typeface="Arial" panose="020B0604020202020204" pitchFamily="34" charset="0"/>
              </a:rPr>
              <a:t> </a:t>
            </a:r>
            <a:r>
              <a:rPr lang="en-US" altLang="en-US" sz="1800" b="1">
                <a:latin typeface="Arial" panose="020B0604020202020204" pitchFamily="34" charset="0"/>
              </a:rPr>
              <a:t>Beasley-Murray </a:t>
            </a:r>
            <a:r>
              <a:rPr lang="en-US" altLang="en-US" sz="1800">
                <a:latin typeface="Arial" panose="020B0604020202020204" pitchFamily="34" charset="0"/>
              </a:rPr>
              <a:t>continues:</a:t>
            </a:r>
          </a:p>
          <a:p>
            <a:pPr marL="0" indent="0" eaLnBrk="1" hangingPunct="1">
              <a:buFont typeface="Wingdings 3" panose="05040102010807070707" pitchFamily="18" charset="2"/>
              <a:buNone/>
              <a:tabLst>
                <a:tab pos="1371600" algn="l"/>
                <a:tab pos="2000250" algn="l"/>
              </a:tabLst>
            </a:pPr>
            <a:r>
              <a:rPr lang="en-US" altLang="en-US" sz="1800">
                <a:latin typeface="Arial" panose="020B0604020202020204" pitchFamily="34" charset="0"/>
              </a:rPr>
              <a:t>“ . . . The [Baptists] Standard Confession of 1660 was more positive and more explicit as to its significance: </a:t>
            </a:r>
            <a:r>
              <a:rPr lang="en-US" altLang="en-US" sz="1800" b="1">
                <a:solidFill>
                  <a:srgbClr val="FF0000"/>
                </a:solidFill>
                <a:latin typeface="Arial" panose="020B0604020202020204" pitchFamily="34" charset="0"/>
              </a:rPr>
              <a:t>‘It is the duty of all such who are believers </a:t>
            </a:r>
            <a:r>
              <a:rPr lang="en-US" altLang="en-US" sz="1800">
                <a:latin typeface="Arial" panose="020B0604020202020204" pitchFamily="34" charset="0"/>
              </a:rPr>
              <a:t>baptized to draw nigh unto God in submission to that principle of Christ’s doctrine, to wit,</a:t>
            </a:r>
            <a:r>
              <a:rPr lang="en-US" altLang="en-US" sz="1800" b="1">
                <a:solidFill>
                  <a:srgbClr val="FF0000"/>
                </a:solidFill>
                <a:latin typeface="Arial" panose="020B0604020202020204" pitchFamily="34" charset="0"/>
              </a:rPr>
              <a:t> Prayer and Laying on of Hands, that they may receive the promise of the Holy Spirit.’ </a:t>
            </a:r>
            <a:r>
              <a:rPr lang="en-US" altLang="en-US" sz="1800">
                <a:latin typeface="Arial" panose="020B0604020202020204" pitchFamily="34" charset="0"/>
              </a:rPr>
              <a:t>. . . The practice has been retained to this day among Baptists in Denmark and Sweden, and it is being revived among other Continental Baptist groups. As an aid to the recovery of the full significance of baptism, it is to be desired that </a:t>
            </a:r>
            <a:r>
              <a:rPr lang="en-US" altLang="en-US" sz="1800" b="1">
                <a:solidFill>
                  <a:srgbClr val="FF0000"/>
                </a:solidFill>
                <a:latin typeface="Arial" panose="020B0604020202020204" pitchFamily="34" charset="0"/>
              </a:rPr>
              <a:t>Baptists should give earnest consideration as to whether they should not once more incorporate the rite in their administration of baptismal initiation</a:t>
            </a:r>
            <a:r>
              <a:rPr lang="en-US" altLang="en-US" sz="1800">
                <a:latin typeface="Arial" panose="020B0604020202020204" pitchFamily="34" charset="0"/>
              </a:rPr>
              <a:t> into Christ and the Church.”	</a:t>
            </a:r>
            <a:endParaRPr lang="en-US" altLang="en-US" sz="800">
              <a:latin typeface="Arial" panose="020B0604020202020204" pitchFamily="34" charset="0"/>
            </a:endParaRPr>
          </a:p>
          <a:p>
            <a:pPr marL="0" indent="0" eaLnBrk="1" hangingPunct="1">
              <a:buFont typeface="Wingdings 3" panose="05040102010807070707" pitchFamily="18" charset="2"/>
              <a:buNone/>
              <a:tabLst>
                <a:tab pos="1371600" algn="l"/>
                <a:tab pos="2000250" algn="l"/>
              </a:tabLst>
            </a:pPr>
            <a:r>
              <a:rPr lang="en-US" altLang="en-US" sz="800">
                <a:latin typeface="Arial" panose="020B0604020202020204" pitchFamily="34" charset="0"/>
              </a:rPr>
              <a:t>			G.R. Beasley-Murray, </a:t>
            </a:r>
            <a:r>
              <a:rPr lang="en-US" altLang="en-US" sz="800" i="1">
                <a:latin typeface="Arial" panose="020B0604020202020204" pitchFamily="34" charset="0"/>
              </a:rPr>
              <a:t>Baptism in the New Testament </a:t>
            </a:r>
            <a:r>
              <a:rPr lang="en-US" altLang="en-US" sz="800">
                <a:latin typeface="Arial" panose="020B0604020202020204" pitchFamily="34" charset="0"/>
              </a:rPr>
              <a:t>(Eugene, OR: Wipf &amp; Stock Publishers, 2006), 123 &amp; 125.</a:t>
            </a:r>
          </a:p>
          <a:p>
            <a:pPr marL="0" indent="0" eaLnBrk="1" hangingPunct="1">
              <a:buFont typeface="Wingdings 3" panose="05040102010807070707" pitchFamily="18" charset="2"/>
              <a:buNone/>
              <a:tabLst>
                <a:tab pos="1371600" algn="l"/>
                <a:tab pos="2000250" algn="l"/>
              </a:tabLst>
            </a:pPr>
            <a:endParaRPr lang="en-US" altLang="en-US" sz="1800">
              <a:latin typeface="Tahoma" panose="020B0604030504040204" pitchFamily="34" charset="0"/>
            </a:endParaRPr>
          </a:p>
          <a:p>
            <a:pPr marL="598488" lvl="1" indent="-342900" eaLnBrk="1" hangingPunct="1">
              <a:tabLst>
                <a:tab pos="1371600" algn="l"/>
                <a:tab pos="2000250" algn="l"/>
              </a:tabLst>
            </a:pPr>
            <a:endParaRPr lang="en-US" altLang="en-US">
              <a:latin typeface="Tahoma" panose="020B0604030504040204" pitchFamily="34" charset="0"/>
            </a:endParaRPr>
          </a:p>
        </p:txBody>
      </p:sp>
      <p:sp>
        <p:nvSpPr>
          <p:cNvPr id="192514" name="Rectangle 2">
            <a:extLst>
              <a:ext uri="{FF2B5EF4-FFF2-40B4-BE49-F238E27FC236}">
                <a16:creationId xmlns:a16="http://schemas.microsoft.com/office/drawing/2014/main" id="{C29EF68F-DEC7-484B-B330-85CD4C8A8122}"/>
              </a:ext>
            </a:extLst>
          </p:cNvPr>
          <p:cNvSpPr>
            <a:spLocks noGrp="1" noChangeArrowheads="1"/>
          </p:cNvSpPr>
          <p:nvPr>
            <p:ph type="title"/>
          </p:nvPr>
        </p:nvSpPr>
        <p:spPr>
          <a:xfrm>
            <a:off x="152400" y="-95250"/>
            <a:ext cx="8153400" cy="685800"/>
          </a:xfrm>
        </p:spPr>
        <p:txBody>
          <a:bodyPr>
            <a:normAutofit fontScale="90000"/>
          </a:bodyPr>
          <a:lstStyle/>
          <a:p>
            <a:pPr eaLnBrk="1" hangingPunct="1">
              <a:defRPr/>
            </a:pPr>
            <a:r>
              <a:rPr lang="en-US" sz="3200" dirty="0">
                <a:latin typeface="Copperplate"/>
                <a:ea typeface="ＭＳ Ｐゴシック" charset="0"/>
                <a:cs typeface="Copperplate"/>
              </a:rPr>
              <a:t>Laying on Hands to Receive Gift of H.S.</a:t>
            </a:r>
          </a:p>
        </p:txBody>
      </p:sp>
      <p:sp>
        <p:nvSpPr>
          <p:cNvPr id="267267" name="Slide Number Placeholder 5">
            <a:extLst>
              <a:ext uri="{FF2B5EF4-FFF2-40B4-BE49-F238E27FC236}">
                <a16:creationId xmlns:a16="http://schemas.microsoft.com/office/drawing/2014/main" id="{C6C17463-29BD-4ADD-AF27-C92173BD3F7B}"/>
              </a:ext>
            </a:extLst>
          </p:cNvPr>
          <p:cNvSpPr>
            <a:spLocks noGrp="1"/>
          </p:cNvSpPr>
          <p:nvPr>
            <p:ph type="sldNum" sz="quarter" idx="12"/>
          </p:nvPr>
        </p:nvSpPr>
        <p:spPr bwMode="auto">
          <a:xfrm>
            <a:off x="8305800" y="4705350"/>
            <a:ext cx="7080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FC95181-DCB6-4C37-8C02-A007202E5FA2}" type="slidenum">
              <a:rPr lang="en-US" altLang="en-US" sz="1400"/>
              <a:pPr eaLnBrk="1" hangingPunct="1"/>
              <a:t>122</a:t>
            </a:fld>
            <a:endParaRPr lang="en-US" altLang="en-US" sz="1400"/>
          </a:p>
        </p:txBody>
      </p:sp>
      <p:pic>
        <p:nvPicPr>
          <p:cNvPr id="267268" name="Picture 4" descr="Confirmation After Baptism.jpg">
            <a:extLst>
              <a:ext uri="{FF2B5EF4-FFF2-40B4-BE49-F238E27FC236}">
                <a16:creationId xmlns:a16="http://schemas.microsoft.com/office/drawing/2014/main" id="{69C1F48E-1E77-450C-8B2A-E4E7AA0666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a:extLst>
              <a:ext uri="{FF2B5EF4-FFF2-40B4-BE49-F238E27FC236}">
                <a16:creationId xmlns:a16="http://schemas.microsoft.com/office/drawing/2014/main" id="{02A37371-B0F5-4F03-9CDE-2B4DDC03593A}"/>
              </a:ext>
            </a:extLst>
          </p:cNvPr>
          <p:cNvSpPr>
            <a:spLocks noGrp="1" noChangeArrowheads="1"/>
          </p:cNvSpPr>
          <p:nvPr>
            <p:ph idx="1"/>
          </p:nvPr>
        </p:nvSpPr>
        <p:spPr>
          <a:xfrm>
            <a:off x="304800" y="590550"/>
            <a:ext cx="8305800" cy="5943600"/>
          </a:xfrm>
        </p:spPr>
        <p:txBody>
          <a:bodyPr/>
          <a:lstStyle/>
          <a:p>
            <a:pPr marL="0" indent="0" eaLnBrk="1" hangingPunct="1">
              <a:buFont typeface="Wingdings 3" panose="05040102010807070707" pitchFamily="18" charset="2"/>
              <a:buNone/>
              <a:tabLst>
                <a:tab pos="1371600" algn="l"/>
                <a:tab pos="2000250" algn="l"/>
              </a:tabLst>
            </a:pPr>
            <a:endParaRPr lang="en-US" altLang="en-US" sz="1800" b="1">
              <a:latin typeface="Arial" panose="020B0604020202020204" pitchFamily="34" charset="0"/>
            </a:endParaRPr>
          </a:p>
          <a:p>
            <a:pPr marL="0" indent="0" eaLnBrk="1" hangingPunct="1">
              <a:buFont typeface="Wingdings 3" panose="05040102010807070707" pitchFamily="18" charset="2"/>
              <a:buNone/>
              <a:tabLst>
                <a:tab pos="1371600" algn="l"/>
                <a:tab pos="2000250" algn="l"/>
              </a:tabLst>
            </a:pPr>
            <a:r>
              <a:rPr lang="en-US" altLang="en-US" sz="1800" b="1">
                <a:latin typeface="Arial" panose="020B0604020202020204" pitchFamily="34" charset="0"/>
              </a:rPr>
              <a:t>In a footnote on page 125, Beasley-Murray elucidates further:</a:t>
            </a:r>
          </a:p>
          <a:p>
            <a:pPr marL="0" indent="0" eaLnBrk="1" hangingPunct="1">
              <a:buFont typeface="Wingdings 3" panose="05040102010807070707" pitchFamily="18" charset="2"/>
              <a:buNone/>
              <a:tabLst>
                <a:tab pos="1371600" algn="l"/>
                <a:tab pos="2000250" algn="l"/>
              </a:tabLst>
            </a:pPr>
            <a:endParaRPr lang="en-US" altLang="en-US" sz="800" b="1">
              <a:latin typeface="Arial" panose="020B0604020202020204" pitchFamily="34" charset="0"/>
            </a:endParaRPr>
          </a:p>
          <a:p>
            <a:pPr marL="0" indent="0" eaLnBrk="1" hangingPunct="1">
              <a:buFont typeface="Wingdings 3" panose="05040102010807070707" pitchFamily="18" charset="2"/>
              <a:buNone/>
              <a:tabLst>
                <a:tab pos="1371600" algn="l"/>
                <a:tab pos="2000250" algn="l"/>
              </a:tabLst>
            </a:pPr>
            <a:r>
              <a:rPr lang="en-US" altLang="en-US" sz="1800">
                <a:latin typeface="Arial" panose="020B0604020202020204" pitchFamily="34" charset="0"/>
              </a:rPr>
              <a:t>“On the relation of Baptists to the practice of laying on of hands, see the article by E.A. Payne, </a:t>
            </a:r>
            <a:r>
              <a:rPr lang="en-US" altLang="en-US" sz="1800" b="1">
                <a:solidFill>
                  <a:srgbClr val="FF0000"/>
                </a:solidFill>
                <a:latin typeface="Arial" panose="020B0604020202020204" pitchFamily="34" charset="0"/>
              </a:rPr>
              <a:t>‘Baptists and the Laying on of Hands,’ </a:t>
            </a:r>
            <a:r>
              <a:rPr lang="en-US" altLang="en-US" sz="1800" i="1">
                <a:latin typeface="Arial" panose="020B0604020202020204" pitchFamily="34" charset="0"/>
              </a:rPr>
              <a:t>The Baptist Quarterly</a:t>
            </a:r>
            <a:r>
              <a:rPr lang="en-US" altLang="en-US" sz="1800">
                <a:latin typeface="Arial" panose="020B0604020202020204" pitchFamily="34" charset="0"/>
              </a:rPr>
              <a:t>, </a:t>
            </a:r>
            <a:r>
              <a:rPr lang="en-US" altLang="en-US" sz="1800" b="1">
                <a:solidFill>
                  <a:srgbClr val="FF0000"/>
                </a:solidFill>
                <a:latin typeface="Arial" panose="020B0604020202020204" pitchFamily="34" charset="0"/>
              </a:rPr>
              <a:t>1953-54, </a:t>
            </a:r>
            <a:r>
              <a:rPr lang="en-US" altLang="en-US" sz="1800">
                <a:latin typeface="Arial" panose="020B0604020202020204" pitchFamily="34" charset="0"/>
              </a:rPr>
              <a:t>pp. 203 ff., to which I am indebted for much of the above information. It is an indication of the current tendency of Baptist thought in England that </a:t>
            </a:r>
            <a:r>
              <a:rPr lang="en-US" altLang="en-US" sz="1800" b="1">
                <a:solidFill>
                  <a:srgbClr val="FF0000"/>
                </a:solidFill>
                <a:latin typeface="Arial" panose="020B0604020202020204" pitchFamily="34" charset="0"/>
              </a:rPr>
              <a:t>the service book, </a:t>
            </a:r>
            <a:r>
              <a:rPr lang="en-US" altLang="en-US" sz="1800" b="1" i="1">
                <a:solidFill>
                  <a:srgbClr val="FF0000"/>
                </a:solidFill>
                <a:latin typeface="Arial" panose="020B0604020202020204" pitchFamily="34" charset="0"/>
              </a:rPr>
              <a:t>Orders and Prayers for Church Worship </a:t>
            </a:r>
            <a:r>
              <a:rPr lang="en-US" altLang="en-US" sz="1800">
                <a:latin typeface="Arial" panose="020B0604020202020204" pitchFamily="34" charset="0"/>
              </a:rPr>
              <a:t>by E.A. Payne and S.F. Winward, 1960, </a:t>
            </a:r>
            <a:r>
              <a:rPr lang="en-US" altLang="en-US" sz="1800" b="1">
                <a:solidFill>
                  <a:srgbClr val="FF0000"/>
                </a:solidFill>
                <a:latin typeface="Arial" panose="020B0604020202020204" pitchFamily="34" charset="0"/>
              </a:rPr>
              <a:t>contains directions for ‘The Laying on of hands with prayer, upon those who have been baptized,’ and recommends the observance of the rite either as part of the baptismal service or ‘as soon afterwards as is convenient’ </a:t>
            </a:r>
            <a:r>
              <a:rPr lang="en-US" altLang="en-US" sz="1800">
                <a:latin typeface="Arial" panose="020B0604020202020204" pitchFamily="34" charset="0"/>
              </a:rPr>
              <a:t>(page 135).”</a:t>
            </a:r>
          </a:p>
          <a:p>
            <a:pPr marL="0" indent="0" eaLnBrk="1" hangingPunct="1">
              <a:buFont typeface="Wingdings 3" panose="05040102010807070707" pitchFamily="18" charset="2"/>
              <a:buNone/>
              <a:tabLst>
                <a:tab pos="1371600" algn="l"/>
                <a:tab pos="2000250" algn="l"/>
              </a:tabLst>
            </a:pPr>
            <a:r>
              <a:rPr lang="en-US" altLang="en-US" sz="800">
                <a:latin typeface="Arial" panose="020B0604020202020204" pitchFamily="34" charset="0"/>
              </a:rPr>
              <a:t>			G.R. Beasley-Murray, </a:t>
            </a:r>
            <a:r>
              <a:rPr lang="en-US" altLang="en-US" sz="800" i="1">
                <a:latin typeface="Arial" panose="020B0604020202020204" pitchFamily="34" charset="0"/>
              </a:rPr>
              <a:t>Baptism in the New Testament </a:t>
            </a:r>
            <a:r>
              <a:rPr lang="en-US" altLang="en-US" sz="800">
                <a:latin typeface="Arial" panose="020B0604020202020204" pitchFamily="34" charset="0"/>
              </a:rPr>
              <a:t>(Eugene, OR: Wipf &amp; Stock Publishers, 2006), 123 &amp; 125.</a:t>
            </a:r>
          </a:p>
          <a:p>
            <a:pPr marL="0" indent="0" eaLnBrk="1" hangingPunct="1">
              <a:buFont typeface="Wingdings 3" panose="05040102010807070707" pitchFamily="18" charset="2"/>
              <a:buNone/>
              <a:tabLst>
                <a:tab pos="1371600" algn="l"/>
                <a:tab pos="2000250" algn="l"/>
              </a:tabLst>
            </a:pPr>
            <a:endParaRPr lang="en-US" altLang="en-US">
              <a:latin typeface="Arial" panose="020B0604020202020204" pitchFamily="34" charset="0"/>
            </a:endParaRPr>
          </a:p>
          <a:p>
            <a:pPr marL="0" indent="0" eaLnBrk="1" hangingPunct="1">
              <a:buFont typeface="Wingdings" panose="05000000000000000000" pitchFamily="2" charset="2"/>
              <a:buNone/>
              <a:tabLst>
                <a:tab pos="1371600" algn="l"/>
                <a:tab pos="2000250" algn="l"/>
              </a:tabLst>
            </a:pPr>
            <a:endParaRPr lang="en-US" altLang="en-US" sz="800" b="1">
              <a:latin typeface="Arial" panose="020B0604020202020204" pitchFamily="34" charset="0"/>
            </a:endParaRPr>
          </a:p>
        </p:txBody>
      </p:sp>
      <p:sp>
        <p:nvSpPr>
          <p:cNvPr id="192514" name="Rectangle 2">
            <a:extLst>
              <a:ext uri="{FF2B5EF4-FFF2-40B4-BE49-F238E27FC236}">
                <a16:creationId xmlns:a16="http://schemas.microsoft.com/office/drawing/2014/main" id="{80D84D47-CC4A-48DC-A2F1-AE51D7F76A4B}"/>
              </a:ext>
            </a:extLst>
          </p:cNvPr>
          <p:cNvSpPr>
            <a:spLocks noGrp="1" noChangeArrowheads="1"/>
          </p:cNvSpPr>
          <p:nvPr>
            <p:ph type="title"/>
          </p:nvPr>
        </p:nvSpPr>
        <p:spPr>
          <a:xfrm>
            <a:off x="152400" y="-95250"/>
            <a:ext cx="8153400" cy="685800"/>
          </a:xfrm>
        </p:spPr>
        <p:txBody>
          <a:bodyPr>
            <a:normAutofit fontScale="90000"/>
          </a:bodyPr>
          <a:lstStyle/>
          <a:p>
            <a:pPr eaLnBrk="1" hangingPunct="1">
              <a:defRPr/>
            </a:pPr>
            <a:r>
              <a:rPr lang="en-US" sz="3200" dirty="0">
                <a:latin typeface="Copperplate"/>
                <a:ea typeface="ＭＳ Ｐゴシック" charset="0"/>
                <a:cs typeface="Copperplate"/>
              </a:rPr>
              <a:t>Laying on Hands to Receive Gift of H.S.</a:t>
            </a:r>
          </a:p>
        </p:txBody>
      </p:sp>
      <p:sp>
        <p:nvSpPr>
          <p:cNvPr id="269315" name="Slide Number Placeholder 5">
            <a:extLst>
              <a:ext uri="{FF2B5EF4-FFF2-40B4-BE49-F238E27FC236}">
                <a16:creationId xmlns:a16="http://schemas.microsoft.com/office/drawing/2014/main" id="{0B7BD49D-E7BD-472F-8909-2777E220EFF9}"/>
              </a:ext>
            </a:extLst>
          </p:cNvPr>
          <p:cNvSpPr>
            <a:spLocks noGrp="1"/>
          </p:cNvSpPr>
          <p:nvPr>
            <p:ph type="sldNum" sz="quarter" idx="12"/>
          </p:nvPr>
        </p:nvSpPr>
        <p:spPr bwMode="auto">
          <a:xfrm>
            <a:off x="8305800" y="4705350"/>
            <a:ext cx="7080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924071F-B5BB-41BF-880D-FF37BFBFFE67}" type="slidenum">
              <a:rPr lang="en-US" altLang="en-US" sz="1400"/>
              <a:pPr eaLnBrk="1" hangingPunct="1"/>
              <a:t>123</a:t>
            </a:fld>
            <a:endParaRPr lang="en-US" altLang="en-US" sz="1400"/>
          </a:p>
        </p:txBody>
      </p:sp>
      <p:pic>
        <p:nvPicPr>
          <p:cNvPr id="269316" name="Picture 4" descr="Confirmation After Baptism.jpg">
            <a:extLst>
              <a:ext uri="{FF2B5EF4-FFF2-40B4-BE49-F238E27FC236}">
                <a16:creationId xmlns:a16="http://schemas.microsoft.com/office/drawing/2014/main" id="{BD8B26CD-04F2-4DCD-9909-4B84BC4D6B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a:extLst>
              <a:ext uri="{FF2B5EF4-FFF2-40B4-BE49-F238E27FC236}">
                <a16:creationId xmlns:a16="http://schemas.microsoft.com/office/drawing/2014/main" id="{73B0EB0A-1479-44B0-995B-A65C9FB5AD29}"/>
              </a:ext>
            </a:extLst>
          </p:cNvPr>
          <p:cNvSpPr>
            <a:spLocks noGrp="1" noChangeArrowheads="1"/>
          </p:cNvSpPr>
          <p:nvPr>
            <p:ph idx="1"/>
          </p:nvPr>
        </p:nvSpPr>
        <p:spPr>
          <a:xfrm>
            <a:off x="381000" y="133350"/>
            <a:ext cx="8382000" cy="5943600"/>
          </a:xfrm>
        </p:spPr>
        <p:txBody>
          <a:bodyPr/>
          <a:lstStyle/>
          <a:p>
            <a:pPr marL="0" indent="0" eaLnBrk="1" hangingPunct="1">
              <a:buFont typeface="Wingdings 3" panose="05040102010807070707" pitchFamily="18" charset="2"/>
              <a:buNone/>
              <a:tabLst>
                <a:tab pos="1371600" algn="l"/>
                <a:tab pos="2000250" algn="l"/>
              </a:tabLst>
            </a:pPr>
            <a:endParaRPr lang="en-US" altLang="en-US" sz="1800" b="1">
              <a:latin typeface="Arial" panose="020B0604020202020204" pitchFamily="34" charset="0"/>
            </a:endParaRPr>
          </a:p>
          <a:p>
            <a:pPr marL="0" indent="0" eaLnBrk="1" hangingPunct="1">
              <a:spcBef>
                <a:spcPct val="0"/>
              </a:spcBef>
              <a:buFont typeface="Wingdings" panose="05000000000000000000" pitchFamily="2" charset="2"/>
              <a:buChar char="Ø"/>
              <a:tabLst>
                <a:tab pos="1371600" algn="l"/>
                <a:tab pos="2000250" algn="l"/>
              </a:tabLst>
            </a:pPr>
            <a:endParaRPr lang="en-US" altLang="en-US" sz="1800">
              <a:latin typeface="Arial" panose="020B0604020202020204" pitchFamily="34" charset="0"/>
            </a:endParaRPr>
          </a:p>
          <a:p>
            <a:pPr marL="0" indent="0" eaLnBrk="1" hangingPunct="1">
              <a:spcBef>
                <a:spcPct val="0"/>
              </a:spcBef>
              <a:buFont typeface="Wingdings 3" panose="05040102010807070707" pitchFamily="18" charset="2"/>
              <a:buNone/>
              <a:tabLst>
                <a:tab pos="1371600" algn="l"/>
                <a:tab pos="2000250" algn="l"/>
              </a:tabLst>
            </a:pPr>
            <a:r>
              <a:rPr lang="en-US" altLang="en-US" sz="1800" b="1">
                <a:latin typeface="Arial" panose="020B0604020202020204" pitchFamily="34" charset="0"/>
              </a:rPr>
              <a:t>Regarding the restored gospel:</a:t>
            </a:r>
          </a:p>
          <a:p>
            <a:pPr marL="0" indent="0" eaLnBrk="1" hangingPunct="1">
              <a:spcBef>
                <a:spcPct val="0"/>
              </a:spcBef>
              <a:buFont typeface="Wingdings 3" panose="05040102010807070707" pitchFamily="18" charset="2"/>
              <a:buNone/>
              <a:tabLst>
                <a:tab pos="1371600" algn="l"/>
                <a:tab pos="2000250" algn="l"/>
              </a:tabLst>
            </a:pPr>
            <a:endParaRPr lang="en-US" altLang="en-US" sz="1800" b="1">
              <a:latin typeface="Arial" panose="020B0604020202020204" pitchFamily="34" charset="0"/>
            </a:endParaRPr>
          </a:p>
          <a:p>
            <a:pPr marL="0" indent="0" eaLnBrk="1" hangingPunct="1">
              <a:spcBef>
                <a:spcPct val="0"/>
              </a:spcBef>
              <a:buFont typeface="Wingdings" panose="05000000000000000000" pitchFamily="2" charset="2"/>
              <a:buChar char="Ø"/>
              <a:tabLst>
                <a:tab pos="1371600" algn="l"/>
                <a:tab pos="2000250" algn="l"/>
              </a:tabLst>
            </a:pPr>
            <a:r>
              <a:rPr lang="en-US" altLang="en-US" sz="1800">
                <a:latin typeface="Arial" panose="020B0604020202020204" pitchFamily="34" charset="0"/>
              </a:rPr>
              <a:t>The holy ordinance of </a:t>
            </a:r>
            <a:r>
              <a:rPr lang="en-US" altLang="en-US" sz="1800" b="1">
                <a:solidFill>
                  <a:srgbClr val="FF0000"/>
                </a:solidFill>
                <a:latin typeface="Arial" panose="020B0604020202020204" pitchFamily="34" charset="0"/>
              </a:rPr>
              <a:t>“confirmation” (laying on hands after baptism) is NOT specifically mentioned as an element of salvation, </a:t>
            </a:r>
            <a:r>
              <a:rPr lang="en-US" altLang="en-US" sz="1800">
                <a:latin typeface="Arial" panose="020B0604020202020204" pitchFamily="34" charset="0"/>
              </a:rPr>
              <a:t>but “receiving the gift of the Holy Spirit” is mentioned many times and there are three recorded instances in the New Testament where such an ordinance was used to grant the gift of the Holy Spirit (John 3:3-5, Acts 2:37-38; Acts 8:12-17; Acts 19:1-7; Acts 9:17).</a:t>
            </a:r>
            <a:endParaRPr lang="en-US" altLang="en-US" sz="400">
              <a:latin typeface="Arial" panose="020B0604020202020204" pitchFamily="34" charset="0"/>
            </a:endParaRPr>
          </a:p>
          <a:p>
            <a:pPr marL="0" indent="0" eaLnBrk="1" hangingPunct="1">
              <a:spcBef>
                <a:spcPct val="0"/>
              </a:spcBef>
              <a:buFont typeface="Wingdings 3" panose="05040102010807070707" pitchFamily="18" charset="2"/>
              <a:buNone/>
              <a:tabLst>
                <a:tab pos="1371600" algn="l"/>
                <a:tab pos="2000250" algn="l"/>
              </a:tabLst>
            </a:pPr>
            <a:r>
              <a:rPr lang="en-US" altLang="en-US" sz="400">
                <a:latin typeface="Arial" panose="020B0604020202020204" pitchFamily="34" charset="0"/>
              </a:rPr>
              <a:t> </a:t>
            </a:r>
          </a:p>
          <a:p>
            <a:pPr marL="0" indent="0" eaLnBrk="1" hangingPunct="1">
              <a:buFont typeface="Wingdings" panose="05000000000000000000" pitchFamily="2" charset="2"/>
              <a:buChar char="Ø"/>
              <a:tabLst>
                <a:tab pos="1371600" algn="l"/>
                <a:tab pos="2000250" algn="l"/>
              </a:tabLst>
            </a:pPr>
            <a:r>
              <a:rPr lang="en-US" altLang="en-US" sz="1800">
                <a:latin typeface="Arial" panose="020B0604020202020204" pitchFamily="34" charset="0"/>
              </a:rPr>
              <a:t>In fact, there are many instances in the past where receiving the Holy Spirit did NOT occur through “laying on hands” </a:t>
            </a:r>
            <a:r>
              <a:rPr lang="en-US" altLang="en-US" sz="1800" i="1">
                <a:latin typeface="Arial" panose="020B0604020202020204" pitchFamily="34" charset="0"/>
              </a:rPr>
              <a:t>after</a:t>
            </a:r>
            <a:r>
              <a:rPr lang="en-US" altLang="en-US" sz="1800">
                <a:latin typeface="Arial" panose="020B0604020202020204" pitchFamily="34" charset="0"/>
              </a:rPr>
              <a:t> baptism (Acts 10:44-48, Alma 12:170, Mosiah 2:1-6, 12-17, Mosiah 3:2-3, 6 , 8-9, Mosiah 11:186-191, Mosiah 9:41-48, Alma 12:134-135, 170 and Helaman 2:109-114). </a:t>
            </a:r>
          </a:p>
          <a:p>
            <a:pPr marL="0" indent="0" eaLnBrk="1" hangingPunct="1">
              <a:buFont typeface="Wingdings 3" panose="05040102010807070707" pitchFamily="18" charset="2"/>
              <a:buNone/>
              <a:tabLst>
                <a:tab pos="1371600" algn="l"/>
                <a:tab pos="2000250" algn="l"/>
              </a:tabLst>
            </a:pPr>
            <a:endParaRPr lang="en-US" altLang="en-US">
              <a:latin typeface="Arial" panose="020B0604020202020204" pitchFamily="34" charset="0"/>
            </a:endParaRPr>
          </a:p>
          <a:p>
            <a:pPr marL="0" indent="0" eaLnBrk="1" hangingPunct="1">
              <a:buFont typeface="Wingdings" panose="05000000000000000000" pitchFamily="2" charset="2"/>
              <a:buNone/>
              <a:tabLst>
                <a:tab pos="1371600" algn="l"/>
                <a:tab pos="2000250" algn="l"/>
              </a:tabLst>
            </a:pPr>
            <a:endParaRPr lang="en-US" altLang="en-US" sz="800" b="1">
              <a:latin typeface="Arial" panose="020B0604020202020204" pitchFamily="34" charset="0"/>
            </a:endParaRPr>
          </a:p>
        </p:txBody>
      </p:sp>
      <p:sp>
        <p:nvSpPr>
          <p:cNvPr id="192514" name="Rectangle 2">
            <a:extLst>
              <a:ext uri="{FF2B5EF4-FFF2-40B4-BE49-F238E27FC236}">
                <a16:creationId xmlns:a16="http://schemas.microsoft.com/office/drawing/2014/main" id="{35794408-4970-4500-A9B9-753749026C2C}"/>
              </a:ext>
            </a:extLst>
          </p:cNvPr>
          <p:cNvSpPr>
            <a:spLocks noGrp="1" noChangeArrowheads="1"/>
          </p:cNvSpPr>
          <p:nvPr>
            <p:ph type="title"/>
          </p:nvPr>
        </p:nvSpPr>
        <p:spPr>
          <a:xfrm>
            <a:off x="152400" y="-95250"/>
            <a:ext cx="8229600" cy="609600"/>
          </a:xfrm>
        </p:spPr>
        <p:txBody>
          <a:bodyPr>
            <a:normAutofit fontScale="90000"/>
          </a:bodyPr>
          <a:lstStyle/>
          <a:p>
            <a:pPr eaLnBrk="1" hangingPunct="1">
              <a:defRPr/>
            </a:pPr>
            <a:r>
              <a:rPr lang="en-US" sz="3200" dirty="0">
                <a:latin typeface="Copperplate"/>
                <a:ea typeface="ＭＳ Ｐゴシック" charset="0"/>
                <a:cs typeface="Copperplate"/>
              </a:rPr>
              <a:t>Laying on Hands to Receive Gift of H.S.</a:t>
            </a:r>
          </a:p>
        </p:txBody>
      </p:sp>
      <p:sp>
        <p:nvSpPr>
          <p:cNvPr id="271363" name="Slide Number Placeholder 5">
            <a:extLst>
              <a:ext uri="{FF2B5EF4-FFF2-40B4-BE49-F238E27FC236}">
                <a16:creationId xmlns:a16="http://schemas.microsoft.com/office/drawing/2014/main" id="{5D9F30A6-633E-42CB-829A-1A23658819A4}"/>
              </a:ext>
            </a:extLst>
          </p:cNvPr>
          <p:cNvSpPr>
            <a:spLocks noGrp="1"/>
          </p:cNvSpPr>
          <p:nvPr>
            <p:ph type="sldNum" sz="quarter" idx="12"/>
          </p:nvPr>
        </p:nvSpPr>
        <p:spPr bwMode="auto">
          <a:xfrm>
            <a:off x="8305800" y="4705350"/>
            <a:ext cx="7080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B12CD3F-97B4-4502-B706-925A57494E31}" type="slidenum">
              <a:rPr lang="en-US" altLang="en-US" sz="1400"/>
              <a:pPr eaLnBrk="1" hangingPunct="1"/>
              <a:t>124</a:t>
            </a:fld>
            <a:endParaRPr lang="en-US" altLang="en-US" sz="1400"/>
          </a:p>
        </p:txBody>
      </p:sp>
      <p:pic>
        <p:nvPicPr>
          <p:cNvPr id="271364" name="Picture 4" descr="Confirmation After Baptism.jpg">
            <a:extLst>
              <a:ext uri="{FF2B5EF4-FFF2-40B4-BE49-F238E27FC236}">
                <a16:creationId xmlns:a16="http://schemas.microsoft.com/office/drawing/2014/main" id="{2B20DA1A-EB47-4289-9EFF-D5C03C37A6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a:extLst>
              <a:ext uri="{FF2B5EF4-FFF2-40B4-BE49-F238E27FC236}">
                <a16:creationId xmlns:a16="http://schemas.microsoft.com/office/drawing/2014/main" id="{21989735-CBF0-4B62-B486-0EF0E2DB9A21}"/>
              </a:ext>
            </a:extLst>
          </p:cNvPr>
          <p:cNvSpPr>
            <a:spLocks noGrp="1" noChangeArrowheads="1"/>
          </p:cNvSpPr>
          <p:nvPr>
            <p:ph idx="1"/>
          </p:nvPr>
        </p:nvSpPr>
        <p:spPr>
          <a:xfrm>
            <a:off x="381000" y="-23813"/>
            <a:ext cx="8305800" cy="5943601"/>
          </a:xfrm>
        </p:spPr>
        <p:txBody>
          <a:bodyPr/>
          <a:lstStyle/>
          <a:p>
            <a:pPr marL="0" indent="0" eaLnBrk="1" hangingPunct="1">
              <a:buFont typeface="Wingdings 3" panose="05040102010807070707" pitchFamily="18" charset="2"/>
              <a:buNone/>
              <a:tabLst>
                <a:tab pos="1371600" algn="l"/>
                <a:tab pos="2000250" algn="l"/>
              </a:tabLst>
            </a:pPr>
            <a:endParaRPr lang="en-US" altLang="en-US" sz="1800" b="1">
              <a:latin typeface="Arial" panose="020B0604020202020204" pitchFamily="34" charset="0"/>
            </a:endParaRPr>
          </a:p>
          <a:p>
            <a:pPr marL="0" indent="0" eaLnBrk="1" hangingPunct="1">
              <a:buFont typeface="Wingdings" panose="05000000000000000000" pitchFamily="2" charset="2"/>
              <a:buChar char="Ø"/>
              <a:tabLst>
                <a:tab pos="1371600" algn="l"/>
                <a:tab pos="2000250" algn="l"/>
              </a:tabLst>
            </a:pPr>
            <a:endParaRPr lang="en-US" altLang="en-US" sz="1800">
              <a:latin typeface="Arial" panose="020B0604020202020204" pitchFamily="34" charset="0"/>
            </a:endParaRPr>
          </a:p>
          <a:p>
            <a:pPr marL="0" indent="0" eaLnBrk="1" hangingPunct="1">
              <a:buFont typeface="Wingdings" panose="05000000000000000000" pitchFamily="2" charset="2"/>
              <a:buChar char="Ø"/>
              <a:tabLst>
                <a:tab pos="1371600" algn="l"/>
                <a:tab pos="2000250" algn="l"/>
              </a:tabLst>
            </a:pPr>
            <a:endParaRPr lang="en-US" altLang="en-US" sz="1800">
              <a:latin typeface="Arial" panose="020B0604020202020204" pitchFamily="34" charset="0"/>
            </a:endParaRPr>
          </a:p>
          <a:p>
            <a:pPr marL="0" indent="0" eaLnBrk="1" hangingPunct="1">
              <a:buFont typeface="Wingdings" panose="05000000000000000000" pitchFamily="2" charset="2"/>
              <a:buChar char="Ø"/>
              <a:tabLst>
                <a:tab pos="1371600" algn="l"/>
                <a:tab pos="2000250" algn="l"/>
              </a:tabLst>
            </a:pPr>
            <a:endParaRPr lang="en-US" altLang="en-US" sz="1800">
              <a:latin typeface="Arial" panose="020B0604020202020204" pitchFamily="34" charset="0"/>
            </a:endParaRPr>
          </a:p>
          <a:p>
            <a:pPr marL="0" indent="0" eaLnBrk="1" hangingPunct="1">
              <a:buFont typeface="Wingdings" panose="05000000000000000000" pitchFamily="2" charset="2"/>
              <a:buChar char="Ø"/>
              <a:tabLst>
                <a:tab pos="1371600" algn="l"/>
                <a:tab pos="2000250" algn="l"/>
              </a:tabLst>
            </a:pPr>
            <a:endParaRPr lang="en-US" altLang="en-US" sz="400">
              <a:latin typeface="Arial" panose="020B0604020202020204" pitchFamily="34" charset="0"/>
            </a:endParaRPr>
          </a:p>
          <a:p>
            <a:pPr marL="0" indent="0" eaLnBrk="1" hangingPunct="1">
              <a:buFont typeface="Wingdings" panose="05000000000000000000" pitchFamily="2" charset="2"/>
              <a:buChar char="Ø"/>
              <a:tabLst>
                <a:tab pos="1371600" algn="l"/>
                <a:tab pos="2000250" algn="l"/>
              </a:tabLst>
            </a:pPr>
            <a:r>
              <a:rPr lang="en-US" altLang="en-US" sz="1800">
                <a:latin typeface="Arial" panose="020B0604020202020204" pitchFamily="34" charset="0"/>
              </a:rPr>
              <a:t>However, all Christian faiths believe we must be “born of the Spirit,” but they disagree as to how and when that happens:</a:t>
            </a:r>
          </a:p>
          <a:p>
            <a:pPr marL="912813" lvl="2" indent="-187325" eaLnBrk="1" hangingPunct="1">
              <a:buClr>
                <a:schemeClr val="tx2"/>
              </a:buClr>
              <a:tabLst>
                <a:tab pos="1371600" algn="l"/>
                <a:tab pos="2000250" algn="l"/>
              </a:tabLst>
            </a:pPr>
            <a:r>
              <a:rPr lang="en-US" altLang="en-US" sz="2000">
                <a:latin typeface="Arial" panose="020B0604020202020204" pitchFamily="34" charset="0"/>
              </a:rPr>
              <a:t>at the point of initial belief, </a:t>
            </a:r>
          </a:p>
          <a:p>
            <a:pPr marL="912813" lvl="2" indent="-187325" eaLnBrk="1" hangingPunct="1">
              <a:buClr>
                <a:schemeClr val="tx2"/>
              </a:buClr>
              <a:tabLst>
                <a:tab pos="1371600" algn="l"/>
                <a:tab pos="2000250" algn="l"/>
              </a:tabLst>
            </a:pPr>
            <a:r>
              <a:rPr lang="en-US" altLang="en-US" sz="2000">
                <a:latin typeface="Arial" panose="020B0604020202020204" pitchFamily="34" charset="0"/>
              </a:rPr>
              <a:t>at the moment of water baptism or </a:t>
            </a:r>
          </a:p>
          <a:p>
            <a:pPr marL="912813" lvl="2" indent="-187325" eaLnBrk="1" hangingPunct="1">
              <a:buClr>
                <a:schemeClr val="tx2"/>
              </a:buClr>
              <a:tabLst>
                <a:tab pos="1371600" algn="l"/>
                <a:tab pos="2000250" algn="l"/>
              </a:tabLst>
            </a:pPr>
            <a:r>
              <a:rPr lang="en-US" altLang="en-US" sz="2000">
                <a:latin typeface="Arial" panose="020B0604020202020204" pitchFamily="34" charset="0"/>
              </a:rPr>
              <a:t>through laying on hands </a:t>
            </a:r>
            <a:r>
              <a:rPr lang="en-US" altLang="en-US" sz="2000" i="1">
                <a:latin typeface="Arial" panose="020B0604020202020204" pitchFamily="34" charset="0"/>
              </a:rPr>
              <a:t>after</a:t>
            </a:r>
            <a:r>
              <a:rPr lang="en-US" altLang="en-US" sz="2000">
                <a:latin typeface="Arial" panose="020B0604020202020204" pitchFamily="34" charset="0"/>
              </a:rPr>
              <a:t> baptism.</a:t>
            </a:r>
          </a:p>
          <a:p>
            <a:pPr marL="0" indent="0" eaLnBrk="1" hangingPunct="1">
              <a:buFont typeface="Wingdings" panose="05000000000000000000" pitchFamily="2" charset="2"/>
              <a:buChar char="Ø"/>
              <a:tabLst>
                <a:tab pos="1371600" algn="l"/>
                <a:tab pos="2000250" algn="l"/>
              </a:tabLst>
            </a:pPr>
            <a:endParaRPr lang="en-US" altLang="en-US" sz="400">
              <a:latin typeface="Arial" panose="020B0604020202020204" pitchFamily="34" charset="0"/>
            </a:endParaRPr>
          </a:p>
          <a:p>
            <a:pPr marL="0" indent="0" eaLnBrk="1" hangingPunct="1">
              <a:buFont typeface="Wingdings" panose="05000000000000000000" pitchFamily="2" charset="2"/>
              <a:buChar char="Ø"/>
              <a:tabLst>
                <a:tab pos="1371600" algn="l"/>
                <a:tab pos="2000250" algn="l"/>
              </a:tabLst>
            </a:pPr>
            <a:r>
              <a:rPr lang="en-US" altLang="en-US" sz="1800" b="1">
                <a:solidFill>
                  <a:srgbClr val="FF0000"/>
                </a:solidFill>
                <a:latin typeface="Arial" panose="020B0604020202020204" pitchFamily="34" charset="0"/>
              </a:rPr>
              <a:t>In the Restoration, the ordinance of “confirmation” is the point at which “regeneration” (being born again) and “justification” (being declared to have received the righteousness of Christ) are complete and we can have an assurance of our salvation.</a:t>
            </a:r>
          </a:p>
          <a:p>
            <a:pPr marL="0" indent="0" eaLnBrk="1" hangingPunct="1">
              <a:buFont typeface="Wingdings 3" panose="05040102010807070707" pitchFamily="18" charset="2"/>
              <a:buNone/>
              <a:tabLst>
                <a:tab pos="1371600" algn="l"/>
                <a:tab pos="2000250" algn="l"/>
              </a:tabLst>
            </a:pPr>
            <a:endParaRPr lang="en-US" altLang="en-US">
              <a:latin typeface="Arial" panose="020B0604020202020204" pitchFamily="34" charset="0"/>
            </a:endParaRPr>
          </a:p>
          <a:p>
            <a:pPr marL="0" indent="0" eaLnBrk="1" hangingPunct="1">
              <a:buFont typeface="Wingdings" panose="05000000000000000000" pitchFamily="2" charset="2"/>
              <a:buNone/>
              <a:tabLst>
                <a:tab pos="1371600" algn="l"/>
                <a:tab pos="2000250" algn="l"/>
              </a:tabLst>
            </a:pPr>
            <a:endParaRPr lang="en-US" altLang="en-US" sz="800" b="1">
              <a:latin typeface="Arial" panose="020B0604020202020204" pitchFamily="34" charset="0"/>
            </a:endParaRPr>
          </a:p>
        </p:txBody>
      </p:sp>
      <p:sp>
        <p:nvSpPr>
          <p:cNvPr id="192514" name="Rectangle 2">
            <a:extLst>
              <a:ext uri="{FF2B5EF4-FFF2-40B4-BE49-F238E27FC236}">
                <a16:creationId xmlns:a16="http://schemas.microsoft.com/office/drawing/2014/main" id="{5CAAF089-A372-4090-AAD5-362D8F6CF869}"/>
              </a:ext>
            </a:extLst>
          </p:cNvPr>
          <p:cNvSpPr>
            <a:spLocks noGrp="1" noChangeArrowheads="1"/>
          </p:cNvSpPr>
          <p:nvPr>
            <p:ph type="title"/>
          </p:nvPr>
        </p:nvSpPr>
        <p:spPr>
          <a:xfrm>
            <a:off x="152400" y="-95250"/>
            <a:ext cx="8229600" cy="609600"/>
          </a:xfrm>
        </p:spPr>
        <p:txBody>
          <a:bodyPr>
            <a:normAutofit fontScale="90000"/>
          </a:bodyPr>
          <a:lstStyle/>
          <a:p>
            <a:pPr eaLnBrk="1" hangingPunct="1">
              <a:defRPr/>
            </a:pPr>
            <a:r>
              <a:rPr lang="en-US" sz="3200" dirty="0">
                <a:latin typeface="Copperplate"/>
                <a:ea typeface="ＭＳ Ｐゴシック" charset="0"/>
                <a:cs typeface="Copperplate"/>
              </a:rPr>
              <a:t>Laying on Hands to Receive Gift of H.S.</a:t>
            </a:r>
          </a:p>
        </p:txBody>
      </p:sp>
      <p:sp>
        <p:nvSpPr>
          <p:cNvPr id="273411" name="Slide Number Placeholder 5">
            <a:extLst>
              <a:ext uri="{FF2B5EF4-FFF2-40B4-BE49-F238E27FC236}">
                <a16:creationId xmlns:a16="http://schemas.microsoft.com/office/drawing/2014/main" id="{4DA5A2CE-D027-402B-82CD-1FD9D66E5B08}"/>
              </a:ext>
            </a:extLst>
          </p:cNvPr>
          <p:cNvSpPr>
            <a:spLocks noGrp="1"/>
          </p:cNvSpPr>
          <p:nvPr>
            <p:ph type="sldNum" sz="quarter" idx="12"/>
          </p:nvPr>
        </p:nvSpPr>
        <p:spPr bwMode="auto">
          <a:xfrm>
            <a:off x="8305800" y="4705350"/>
            <a:ext cx="7080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03E9EC9-FDEE-4337-88F9-F8CA6474138E}" type="slidenum">
              <a:rPr lang="en-US" altLang="en-US" sz="1400"/>
              <a:pPr eaLnBrk="1" hangingPunct="1"/>
              <a:t>125</a:t>
            </a:fld>
            <a:endParaRPr lang="en-US" altLang="en-US" sz="1400"/>
          </a:p>
        </p:txBody>
      </p:sp>
      <p:pic>
        <p:nvPicPr>
          <p:cNvPr id="273412" name="Picture 4" descr="Confirmation After Baptism.jpg">
            <a:extLst>
              <a:ext uri="{FF2B5EF4-FFF2-40B4-BE49-F238E27FC236}">
                <a16:creationId xmlns:a16="http://schemas.microsoft.com/office/drawing/2014/main" id="{DAD80F9C-6D06-46E2-9079-ACB33E3BA8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1675" y="-9525"/>
            <a:ext cx="8064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36908-3A5F-448F-B677-3D1CC06E49A7}"/>
              </a:ext>
            </a:extLst>
          </p:cNvPr>
          <p:cNvSpPr>
            <a:spLocks noGrp="1"/>
          </p:cNvSpPr>
          <p:nvPr>
            <p:ph type="title"/>
          </p:nvPr>
        </p:nvSpPr>
        <p:spPr>
          <a:xfrm>
            <a:off x="3581400" y="1657350"/>
            <a:ext cx="4800600" cy="4191000"/>
          </a:xfrm>
        </p:spPr>
        <p:txBody>
          <a:bodyPr/>
          <a:lstStyle/>
          <a:p>
            <a:pPr algn="r">
              <a:defRPr/>
            </a:pPr>
            <a:r>
              <a:rPr lang="en-US" sz="4400" dirty="0">
                <a:latin typeface="Copperplate"/>
                <a:ea typeface="ＭＳ Ｐゴシック" charset="0"/>
                <a:cs typeface="Copperplate"/>
              </a:rPr>
              <a:t>Endure to the End</a:t>
            </a:r>
          </a:p>
        </p:txBody>
      </p:sp>
      <p:sp>
        <p:nvSpPr>
          <p:cNvPr id="4" name="Slide Number Placeholder 3">
            <a:extLst>
              <a:ext uri="{FF2B5EF4-FFF2-40B4-BE49-F238E27FC236}">
                <a16:creationId xmlns:a16="http://schemas.microsoft.com/office/drawing/2014/main" id="{466D966B-0ECF-4F7D-B414-CF62F5438DE8}"/>
              </a:ext>
            </a:extLst>
          </p:cNvPr>
          <p:cNvSpPr>
            <a:spLocks noGrp="1"/>
          </p:cNvSpPr>
          <p:nvPr>
            <p:ph type="sldNum" sz="quarter" idx="14"/>
          </p:nvPr>
        </p:nvSpPr>
        <p:spPr>
          <a:xfrm>
            <a:off x="8458200" y="4781550"/>
            <a:ext cx="555625" cy="298450"/>
          </a:xfrm>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511F4AF-7560-4624-A7D1-74F85702F61A}" type="slidenum">
              <a:rPr lang="en-US" altLang="en-US" sz="1000">
                <a:latin typeface="Lucida Sans Unicode" panose="020B0602030504020204" pitchFamily="34" charset="0"/>
              </a:rPr>
              <a:pPr eaLnBrk="1" hangingPunct="1"/>
              <a:t>126</a:t>
            </a:fld>
            <a:endParaRPr lang="en-US" altLang="en-US" sz="1000">
              <a:latin typeface="Lucida Sans Unicode" panose="020B0602030504020204" pitchFamily="34" charset="0"/>
            </a:endParaRPr>
          </a:p>
        </p:txBody>
      </p:sp>
      <p:pic>
        <p:nvPicPr>
          <p:cNvPr id="275459" name="Picture 2">
            <a:extLst>
              <a:ext uri="{FF2B5EF4-FFF2-40B4-BE49-F238E27FC236}">
                <a16:creationId xmlns:a16="http://schemas.microsoft.com/office/drawing/2014/main" id="{7D3D007B-7F9E-44D8-A263-ACC05F426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38150"/>
            <a:ext cx="3048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A2EB91F3-5C7A-432A-9335-D9B3C33721A6}"/>
              </a:ext>
            </a:extLst>
          </p:cNvPr>
          <p:cNvSpPr>
            <a:spLocks noGrp="1" noChangeArrowheads="1"/>
          </p:cNvSpPr>
          <p:nvPr>
            <p:ph type="title"/>
          </p:nvPr>
        </p:nvSpPr>
        <p:spPr>
          <a:xfrm>
            <a:off x="152400" y="-96229"/>
            <a:ext cx="8839200" cy="686780"/>
          </a:xfrm>
        </p:spPr>
        <p:txBody>
          <a:bodyPr/>
          <a:lstStyle/>
          <a:p>
            <a:pPr eaLnBrk="1" hangingPunct="1">
              <a:defRPr/>
            </a:pPr>
            <a:r>
              <a:rPr lang="en-US" sz="3200" dirty="0">
                <a:latin typeface="Copperplate"/>
                <a:ea typeface="ＭＳ Ｐゴシック" charset="0"/>
                <a:cs typeface="Copperplate"/>
              </a:rPr>
              <a:t>Restored Gospel</a:t>
            </a:r>
          </a:p>
        </p:txBody>
      </p:sp>
      <p:grpSp>
        <p:nvGrpSpPr>
          <p:cNvPr id="276482" name="Organization Chart 3">
            <a:extLst>
              <a:ext uri="{FF2B5EF4-FFF2-40B4-BE49-F238E27FC236}">
                <a16:creationId xmlns:a16="http://schemas.microsoft.com/office/drawing/2014/main" id="{E0D7B2FE-084E-497D-A774-4E2478DAF8A0}"/>
              </a:ext>
            </a:extLst>
          </p:cNvPr>
          <p:cNvGrpSpPr>
            <a:grpSpLocks noGrp="1" noChangeAspect="1"/>
          </p:cNvGrpSpPr>
          <p:nvPr/>
        </p:nvGrpSpPr>
        <p:grpSpPr bwMode="auto">
          <a:xfrm>
            <a:off x="0" y="1085850"/>
            <a:ext cx="9104313" cy="2400300"/>
            <a:chOff x="0" y="641"/>
            <a:chExt cx="11856" cy="1353"/>
          </a:xfrm>
        </p:grpSpPr>
        <p:sp>
          <p:nvSpPr>
            <p:cNvPr id="276486" name="AutoShape 4">
              <a:extLst>
                <a:ext uri="{FF2B5EF4-FFF2-40B4-BE49-F238E27FC236}">
                  <a16:creationId xmlns:a16="http://schemas.microsoft.com/office/drawing/2014/main" id="{06179F3D-36BC-4968-A8B8-5BEC2610E3CA}"/>
                </a:ext>
              </a:extLst>
            </p:cNvPr>
            <p:cNvSpPr>
              <a:spLocks noChangeAspect="1" noChangeArrowheads="1" noTextEdit="1"/>
            </p:cNvSpPr>
            <p:nvPr/>
          </p:nvSpPr>
          <p:spPr bwMode="auto">
            <a:xfrm>
              <a:off x="0" y="641"/>
              <a:ext cx="1185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txBody>
            <a:bodyPr/>
            <a:lstStyle/>
            <a:p>
              <a:endParaRPr lang="en-US"/>
            </a:p>
          </p:txBody>
        </p:sp>
        <p:cxnSp>
          <p:nvCxnSpPr>
            <p:cNvPr id="276487" name="_s7172">
              <a:extLst>
                <a:ext uri="{FF2B5EF4-FFF2-40B4-BE49-F238E27FC236}">
                  <a16:creationId xmlns:a16="http://schemas.microsoft.com/office/drawing/2014/main" id="{1FA73AB1-3792-4498-98E2-D25F955C56FD}"/>
                </a:ext>
              </a:extLst>
            </p:cNvPr>
            <p:cNvCxnSpPr>
              <a:cxnSpLocks noChangeShapeType="1"/>
              <a:stCxn id="7184" idx="0"/>
              <a:endCxn id="7178" idx="2"/>
            </p:cNvCxnSpPr>
            <p:nvPr/>
          </p:nvCxnSpPr>
          <p:spPr bwMode="auto">
            <a:xfrm rot="-5400000">
              <a:off x="4360"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76488" name="_s7173">
              <a:extLst>
                <a:ext uri="{FF2B5EF4-FFF2-40B4-BE49-F238E27FC236}">
                  <a16:creationId xmlns:a16="http://schemas.microsoft.com/office/drawing/2014/main" id="{1E8605E4-2943-42A6-83AA-8A85D94CD8D4}"/>
                </a:ext>
              </a:extLst>
            </p:cNvPr>
            <p:cNvCxnSpPr>
              <a:cxnSpLocks noChangeShapeType="1"/>
              <a:stCxn id="7183" idx="0"/>
              <a:endCxn id="7178" idx="2"/>
            </p:cNvCxnSpPr>
            <p:nvPr/>
          </p:nvCxnSpPr>
          <p:spPr bwMode="auto">
            <a:xfrm rot="-5400000">
              <a:off x="5361"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76489" name="_s7174">
              <a:extLst>
                <a:ext uri="{FF2B5EF4-FFF2-40B4-BE49-F238E27FC236}">
                  <a16:creationId xmlns:a16="http://schemas.microsoft.com/office/drawing/2014/main" id="{7B1354DF-F944-4829-A505-07ABC3279A0F}"/>
                </a:ext>
              </a:extLst>
            </p:cNvPr>
            <p:cNvCxnSpPr>
              <a:cxnSpLocks noChangeShapeType="1"/>
              <a:stCxn id="7182" idx="0"/>
              <a:endCxn id="7178" idx="2"/>
            </p:cNvCxnSpPr>
            <p:nvPr/>
          </p:nvCxnSpPr>
          <p:spPr bwMode="auto">
            <a:xfrm rot="5400000" flipH="1">
              <a:off x="6362"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76490" name="_s7175">
              <a:extLst>
                <a:ext uri="{FF2B5EF4-FFF2-40B4-BE49-F238E27FC236}">
                  <a16:creationId xmlns:a16="http://schemas.microsoft.com/office/drawing/2014/main" id="{2EB08F1B-C21F-4543-94E9-04101518FD02}"/>
                </a:ext>
              </a:extLst>
            </p:cNvPr>
            <p:cNvCxnSpPr>
              <a:cxnSpLocks noChangeShapeType="1"/>
              <a:stCxn id="7181" idx="0"/>
              <a:endCxn id="7178" idx="2"/>
            </p:cNvCxnSpPr>
            <p:nvPr/>
          </p:nvCxnSpPr>
          <p:spPr bwMode="auto">
            <a:xfrm rot="5400000" flipH="1">
              <a:off x="8363"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76491" name="_s7176">
              <a:extLst>
                <a:ext uri="{FF2B5EF4-FFF2-40B4-BE49-F238E27FC236}">
                  <a16:creationId xmlns:a16="http://schemas.microsoft.com/office/drawing/2014/main" id="{5FD3DE09-1A1B-4FE1-A18F-24589C8CBAF5}"/>
                </a:ext>
              </a:extLst>
            </p:cNvPr>
            <p:cNvCxnSpPr>
              <a:cxnSpLocks noChangeShapeType="1"/>
              <a:stCxn id="7180" idx="0"/>
              <a:endCxn id="7178" idx="2"/>
            </p:cNvCxnSpPr>
            <p:nvPr/>
          </p:nvCxnSpPr>
          <p:spPr bwMode="auto">
            <a:xfrm rot="5400000" flipH="1">
              <a:off x="7362"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76492" name="_s7177">
              <a:extLst>
                <a:ext uri="{FF2B5EF4-FFF2-40B4-BE49-F238E27FC236}">
                  <a16:creationId xmlns:a16="http://schemas.microsoft.com/office/drawing/2014/main" id="{6B6EF56B-B688-48A9-959E-F5A301CE883C}"/>
                </a:ext>
              </a:extLst>
            </p:cNvPr>
            <p:cNvCxnSpPr>
              <a:cxnSpLocks noChangeShapeType="1"/>
              <a:stCxn id="7179" idx="0"/>
              <a:endCxn id="7178" idx="2"/>
            </p:cNvCxnSpPr>
            <p:nvPr/>
          </p:nvCxnSpPr>
          <p:spPr bwMode="auto">
            <a:xfrm rot="-5400000">
              <a:off x="3360"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sp>
          <p:nvSpPr>
            <p:cNvPr id="7178" name="_s7178">
              <a:extLst>
                <a:ext uri="{FF2B5EF4-FFF2-40B4-BE49-F238E27FC236}">
                  <a16:creationId xmlns:a16="http://schemas.microsoft.com/office/drawing/2014/main" id="{4FF7AFEC-6327-4DAF-BCF8-AE3E1C414302}"/>
                </a:ext>
              </a:extLst>
            </p:cNvPr>
            <p:cNvSpPr>
              <a:spLocks noChangeArrowheads="1"/>
            </p:cNvSpPr>
            <p:nvPr/>
          </p:nvSpPr>
          <p:spPr bwMode="auto">
            <a:xfrm>
              <a:off x="4993" y="641"/>
              <a:ext cx="1871" cy="285"/>
            </a:xfrm>
            <a:prstGeom prst="roundRect">
              <a:avLst>
                <a:gd name="adj" fmla="val 16667"/>
              </a:avLst>
            </a:prstGeom>
            <a:solidFill>
              <a:srgbClr val="66EFCB"/>
            </a:solidFill>
            <a:ln w="38100">
              <a:solidFill>
                <a:srgbClr val="005B43"/>
              </a:solidFill>
              <a:round/>
              <a:headEnd/>
              <a:tailEnd/>
            </a:ln>
            <a:effectLst>
              <a:outerShdw blurRad="63500" dist="53882" dir="2700000" algn="ctr" rotWithShape="0">
                <a:schemeClr val="bg2">
                  <a:alpha val="50000"/>
                </a:schemeClr>
              </a:outerShdw>
            </a:effectLst>
          </p:spPr>
          <p:txBody>
            <a:bodyPr wrap="none" lIns="274079" tIns="11606" rIns="279672" bIns="11606" anchor="ctr"/>
            <a:lstStyle/>
            <a:p>
              <a:pPr algn="ctr">
                <a:defRPr/>
              </a:pPr>
              <a:r>
                <a:rPr lang="en-US" sz="2400" b="1">
                  <a:latin typeface="Arial" charset="0"/>
                  <a:ea typeface="ＭＳ Ｐゴシック" charset="0"/>
                  <a:cs typeface="Arial" charset="0"/>
                </a:rPr>
                <a:t>Gospels</a:t>
              </a:r>
            </a:p>
          </p:txBody>
        </p:sp>
        <p:sp>
          <p:nvSpPr>
            <p:cNvPr id="7179" name="_s7179">
              <a:extLst>
                <a:ext uri="{FF2B5EF4-FFF2-40B4-BE49-F238E27FC236}">
                  <a16:creationId xmlns:a16="http://schemas.microsoft.com/office/drawing/2014/main" id="{4FD929CD-F5FD-484A-9B52-1F8ABC6CADA2}"/>
                </a:ext>
              </a:extLst>
            </p:cNvPr>
            <p:cNvSpPr>
              <a:spLocks noChangeArrowheads="1"/>
            </p:cNvSpPr>
            <p:nvPr/>
          </p:nvSpPr>
          <p:spPr bwMode="auto">
            <a:xfrm>
              <a:off x="0"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7180" name="_s7180">
              <a:extLst>
                <a:ext uri="{FF2B5EF4-FFF2-40B4-BE49-F238E27FC236}">
                  <a16:creationId xmlns:a16="http://schemas.microsoft.com/office/drawing/2014/main" id="{64406AE8-A130-473F-B6A8-FCE76382C604}"/>
                </a:ext>
              </a:extLst>
            </p:cNvPr>
            <p:cNvSpPr>
              <a:spLocks noChangeArrowheads="1"/>
            </p:cNvSpPr>
            <p:nvPr/>
          </p:nvSpPr>
          <p:spPr bwMode="auto">
            <a:xfrm>
              <a:off x="8005"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0" bIns="9672" anchor="ctr"/>
            <a:lstStyle/>
            <a:p>
              <a:pPr>
                <a:defRPr/>
              </a:pPr>
              <a:endParaRPr lang="en-US">
                <a:latin typeface="Tahoma" charset="0"/>
                <a:ea typeface="ＭＳ Ｐゴシック" charset="0"/>
                <a:cs typeface="Arial" charset="0"/>
              </a:endParaRPr>
            </a:p>
          </p:txBody>
        </p:sp>
        <p:sp>
          <p:nvSpPr>
            <p:cNvPr id="7181" name="_s7181">
              <a:extLst>
                <a:ext uri="{FF2B5EF4-FFF2-40B4-BE49-F238E27FC236}">
                  <a16:creationId xmlns:a16="http://schemas.microsoft.com/office/drawing/2014/main" id="{1142BEF2-BD2D-429C-BB8C-AAB9F1412ED7}"/>
                </a:ext>
              </a:extLst>
            </p:cNvPr>
            <p:cNvSpPr>
              <a:spLocks noChangeArrowheads="1"/>
            </p:cNvSpPr>
            <p:nvPr/>
          </p:nvSpPr>
          <p:spPr bwMode="auto">
            <a:xfrm>
              <a:off x="10006"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1606" rIns="23214" bIns="11606" anchor="ctr"/>
            <a:lstStyle/>
            <a:p>
              <a:pPr algn="ctr">
                <a:defRPr/>
              </a:pPr>
              <a:r>
                <a:rPr lang="en-US" sz="1900" b="1" dirty="0">
                  <a:latin typeface="Arial" charset="0"/>
                  <a:ea typeface="ＭＳ Ｐゴシック" charset="0"/>
                  <a:cs typeface="Arial" charset="0"/>
                </a:rPr>
                <a:t>6</a:t>
              </a:r>
              <a:r>
                <a:rPr lang="en-US" sz="2000" b="1" dirty="0">
                  <a:latin typeface="Arial" charset="0"/>
                  <a:ea typeface="ＭＳ Ｐゴシック" charset="0"/>
                  <a:cs typeface="Arial" charset="0"/>
                </a:rPr>
                <a:t>) Restored</a:t>
              </a:r>
              <a:r>
                <a:rPr lang="en-US" sz="2000" dirty="0">
                  <a:latin typeface="Arial" charset="0"/>
                  <a:ea typeface="ＭＳ Ｐゴシック" charset="0"/>
                  <a:cs typeface="Arial" charset="0"/>
                </a:rPr>
                <a:t> </a:t>
              </a:r>
            </a:p>
            <a:p>
              <a:pPr algn="ctr">
                <a:defRPr/>
              </a:pPr>
              <a:r>
                <a:rPr lang="en-US" sz="2000" b="1" dirty="0">
                  <a:latin typeface="Arial" charset="0"/>
                  <a:ea typeface="ＭＳ Ｐゴシック" charset="0"/>
                  <a:cs typeface="Arial" charset="0"/>
                </a:rPr>
                <a:t>Gospel</a:t>
              </a:r>
            </a:p>
          </p:txBody>
        </p:sp>
        <p:sp>
          <p:nvSpPr>
            <p:cNvPr id="7182" name="_s7182">
              <a:extLst>
                <a:ext uri="{FF2B5EF4-FFF2-40B4-BE49-F238E27FC236}">
                  <a16:creationId xmlns:a16="http://schemas.microsoft.com/office/drawing/2014/main" id="{30CAD49B-9988-4A00-ABE9-0AAC2B7EBA94}"/>
                </a:ext>
              </a:extLst>
            </p:cNvPr>
            <p:cNvSpPr>
              <a:spLocks noChangeArrowheads="1"/>
            </p:cNvSpPr>
            <p:nvPr/>
          </p:nvSpPr>
          <p:spPr bwMode="auto">
            <a:xfrm>
              <a:off x="6003"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87245" rIns="0" bIns="187245" anchor="ctr"/>
            <a:lstStyle/>
            <a:p>
              <a:pPr>
                <a:defRPr/>
              </a:pPr>
              <a:endParaRPr lang="en-US">
                <a:latin typeface="Tahoma" charset="0"/>
                <a:ea typeface="ＭＳ Ｐゴシック" charset="0"/>
                <a:cs typeface="Arial" charset="0"/>
              </a:endParaRPr>
            </a:p>
          </p:txBody>
        </p:sp>
        <p:sp>
          <p:nvSpPr>
            <p:cNvPr id="7183" name="_s7183">
              <a:extLst>
                <a:ext uri="{FF2B5EF4-FFF2-40B4-BE49-F238E27FC236}">
                  <a16:creationId xmlns:a16="http://schemas.microsoft.com/office/drawing/2014/main" id="{1E0D0D13-1291-4E9D-8394-7023C3F295D2}"/>
                </a:ext>
              </a:extLst>
            </p:cNvPr>
            <p:cNvSpPr>
              <a:spLocks noChangeArrowheads="1"/>
            </p:cNvSpPr>
            <p:nvPr/>
          </p:nvSpPr>
          <p:spPr bwMode="auto">
            <a:xfrm>
              <a:off x="4002"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7184" name="_s7184">
              <a:extLst>
                <a:ext uri="{FF2B5EF4-FFF2-40B4-BE49-F238E27FC236}">
                  <a16:creationId xmlns:a16="http://schemas.microsoft.com/office/drawing/2014/main" id="{B8BD6FE1-BFC9-4365-8174-91588AF0FC47}"/>
                </a:ext>
              </a:extLst>
            </p:cNvPr>
            <p:cNvSpPr>
              <a:spLocks noChangeArrowheads="1"/>
            </p:cNvSpPr>
            <p:nvPr/>
          </p:nvSpPr>
          <p:spPr bwMode="auto">
            <a:xfrm>
              <a:off x="2001"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grpSp>
      <p:sp>
        <p:nvSpPr>
          <p:cNvPr id="276483" name="Slide Number Placeholder 5">
            <a:extLst>
              <a:ext uri="{FF2B5EF4-FFF2-40B4-BE49-F238E27FC236}">
                <a16:creationId xmlns:a16="http://schemas.microsoft.com/office/drawing/2014/main" id="{FBF182A9-C6DC-49D8-87CA-73886712917B}"/>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2B640BA-8FE1-4F16-B9B6-7F41EED8BD5E}" type="slidenum">
              <a:rPr lang="en-US" altLang="en-US" sz="1400"/>
              <a:pPr eaLnBrk="1" hangingPunct="1"/>
              <a:t>127</a:t>
            </a:fld>
            <a:endParaRPr lang="en-US" altLang="en-US" sz="1400"/>
          </a:p>
        </p:txBody>
      </p:sp>
      <p:sp>
        <p:nvSpPr>
          <p:cNvPr id="276484" name="Line 18">
            <a:extLst>
              <a:ext uri="{FF2B5EF4-FFF2-40B4-BE49-F238E27FC236}">
                <a16:creationId xmlns:a16="http://schemas.microsoft.com/office/drawing/2014/main" id="{844D1445-9B25-4E89-8333-3E171EE1FB86}"/>
              </a:ext>
            </a:extLst>
          </p:cNvPr>
          <p:cNvSpPr>
            <a:spLocks noChangeShapeType="1"/>
          </p:cNvSpPr>
          <p:nvPr/>
        </p:nvSpPr>
        <p:spPr bwMode="auto">
          <a:xfrm>
            <a:off x="6096000" y="1143000"/>
            <a:ext cx="0" cy="302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76485" name="Picture 2">
            <a:extLst>
              <a:ext uri="{FF2B5EF4-FFF2-40B4-BE49-F238E27FC236}">
                <a16:creationId xmlns:a16="http://schemas.microsoft.com/office/drawing/2014/main" id="{3CF7EF0A-7BCF-409F-868B-85800DBE7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275" y="-6350"/>
            <a:ext cx="9747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a:extLst>
              <a:ext uri="{FF2B5EF4-FFF2-40B4-BE49-F238E27FC236}">
                <a16:creationId xmlns:a16="http://schemas.microsoft.com/office/drawing/2014/main" id="{1922B619-9EFF-4E4D-A8E4-1C6D94607ED8}"/>
              </a:ext>
            </a:extLst>
          </p:cNvPr>
          <p:cNvSpPr>
            <a:spLocks noGrp="1" noChangeArrowheads="1"/>
          </p:cNvSpPr>
          <p:nvPr>
            <p:ph idx="1"/>
          </p:nvPr>
        </p:nvSpPr>
        <p:spPr>
          <a:xfrm>
            <a:off x="381000" y="1352550"/>
            <a:ext cx="8305800" cy="3630613"/>
          </a:xfrm>
        </p:spPr>
        <p:txBody>
          <a:bodyPr/>
          <a:lstStyle/>
          <a:p>
            <a:pPr marL="609600" indent="-609600" eaLnBrk="1" hangingPunct="1">
              <a:buFont typeface="Wingdings" panose="05000000000000000000" pitchFamily="2" charset="2"/>
              <a:buNone/>
              <a:tabLst>
                <a:tab pos="1371600" algn="l"/>
                <a:tab pos="2000250" algn="l"/>
              </a:tabLst>
            </a:pPr>
            <a:r>
              <a:rPr lang="en-US" altLang="en-US" b="1">
                <a:latin typeface="Tahoma" panose="020B0604030504040204" pitchFamily="34" charset="0"/>
              </a:rPr>
              <a:t>Does John 10:27-29 refer to “eternal security”?</a:t>
            </a:r>
          </a:p>
          <a:p>
            <a:pPr marL="609600" indent="-609600" eaLnBrk="1" hangingPunct="1">
              <a:buFont typeface="Wingdings" panose="05000000000000000000" pitchFamily="2" charset="2"/>
              <a:buNone/>
              <a:tabLst>
                <a:tab pos="1371600" algn="l"/>
                <a:tab pos="2000250" algn="l"/>
              </a:tabLst>
            </a:pPr>
            <a:endParaRPr lang="en-US" altLang="en-US" sz="800" b="1">
              <a:latin typeface="Tahoma" panose="020B0604030504040204" pitchFamily="34" charset="0"/>
            </a:endParaRPr>
          </a:p>
          <a:p>
            <a:pPr marL="609600" indent="-609600" eaLnBrk="1" hangingPunct="1">
              <a:buFont typeface="Wingdings" panose="05000000000000000000" pitchFamily="2" charset="2"/>
              <a:buNone/>
              <a:tabLst>
                <a:tab pos="1371600" algn="l"/>
                <a:tab pos="2000250" algn="l"/>
              </a:tabLst>
            </a:pPr>
            <a:r>
              <a:rPr lang="en-US" altLang="en-US" sz="2000">
                <a:latin typeface="Tahoma" panose="020B0604030504040204" pitchFamily="34" charset="0"/>
              </a:rPr>
              <a:t>27	My sheep hear my voice, and I know them, and they follow me;</a:t>
            </a:r>
          </a:p>
          <a:p>
            <a:pPr marL="609600" indent="-609600" eaLnBrk="1" hangingPunct="1">
              <a:buFont typeface="Wingdings 3" panose="05040102010807070707" pitchFamily="18" charset="2"/>
              <a:buNone/>
              <a:tabLst>
                <a:tab pos="1371600" algn="l"/>
                <a:tab pos="2000250" algn="l"/>
              </a:tabLst>
            </a:pPr>
            <a:r>
              <a:rPr lang="en-US" altLang="en-US" sz="2000">
                <a:latin typeface="Tahoma" panose="020B0604030504040204" pitchFamily="34" charset="0"/>
              </a:rPr>
              <a:t>28 	And I give unto them eternal life; and </a:t>
            </a:r>
            <a:r>
              <a:rPr lang="en-US" altLang="en-US" sz="2000" b="1">
                <a:solidFill>
                  <a:srgbClr val="FF0000"/>
                </a:solidFill>
                <a:latin typeface="Tahoma" panose="020B0604030504040204" pitchFamily="34" charset="0"/>
              </a:rPr>
              <a:t>they shall never perish, neither shall any man pluck them out of my hand.</a:t>
            </a:r>
          </a:p>
          <a:p>
            <a:pPr marL="609600" indent="-609600" eaLnBrk="1" hangingPunct="1">
              <a:buFont typeface="Wingdings 3" panose="05040102010807070707" pitchFamily="18" charset="2"/>
              <a:buNone/>
              <a:tabLst>
                <a:tab pos="1371600" algn="l"/>
                <a:tab pos="2000250" algn="l"/>
              </a:tabLst>
            </a:pPr>
            <a:r>
              <a:rPr lang="en-US" altLang="en-US" sz="2000">
                <a:latin typeface="Tahoma" panose="020B0604030504040204" pitchFamily="34" charset="0"/>
              </a:rPr>
              <a:t>29  My Father, which gave them me, is greater than all; and </a:t>
            </a:r>
            <a:r>
              <a:rPr lang="en-US" altLang="en-US" sz="2000" b="1">
                <a:solidFill>
                  <a:srgbClr val="FF0000"/>
                </a:solidFill>
                <a:latin typeface="Tahoma" panose="020B0604030504040204" pitchFamily="34" charset="0"/>
              </a:rPr>
              <a:t>no man is able to pluck them out of my Father</a:t>
            </a:r>
            <a:r>
              <a:rPr lang="ja-JP" altLang="en-US" sz="2000" b="1">
                <a:solidFill>
                  <a:srgbClr val="FF0000"/>
                </a:solidFill>
                <a:latin typeface="Tahoma" panose="020B0604030504040204" pitchFamily="34" charset="0"/>
              </a:rPr>
              <a:t>’</a:t>
            </a:r>
            <a:r>
              <a:rPr lang="en-US" altLang="ja-JP" sz="2000" b="1">
                <a:solidFill>
                  <a:srgbClr val="FF0000"/>
                </a:solidFill>
                <a:latin typeface="Tahoma" panose="020B0604030504040204" pitchFamily="34" charset="0"/>
              </a:rPr>
              <a:t>s hand.</a:t>
            </a:r>
          </a:p>
          <a:p>
            <a:pPr marL="609600" indent="-609600" eaLnBrk="1" hangingPunct="1">
              <a:buFont typeface="Wingdings" panose="05000000000000000000" pitchFamily="2" charset="2"/>
              <a:buAutoNum type="arabicPlain" startAt="28"/>
              <a:tabLst>
                <a:tab pos="1371600" algn="l"/>
                <a:tab pos="2000250" algn="l"/>
              </a:tabLst>
            </a:pPr>
            <a:endParaRPr lang="en-US" altLang="en-US">
              <a:latin typeface="Tahoma" panose="020B0604030504040204" pitchFamily="34" charset="0"/>
            </a:endParaRPr>
          </a:p>
        </p:txBody>
      </p:sp>
      <p:sp>
        <p:nvSpPr>
          <p:cNvPr id="192514" name="Rectangle 2">
            <a:extLst>
              <a:ext uri="{FF2B5EF4-FFF2-40B4-BE49-F238E27FC236}">
                <a16:creationId xmlns:a16="http://schemas.microsoft.com/office/drawing/2014/main" id="{47FED882-18E5-47A7-B9AC-B2C342FE37BF}"/>
              </a:ext>
            </a:extLst>
          </p:cNvPr>
          <p:cNvSpPr>
            <a:spLocks noGrp="1" noChangeArrowheads="1"/>
          </p:cNvSpPr>
          <p:nvPr>
            <p:ph type="title"/>
          </p:nvPr>
        </p:nvSpPr>
        <p:spPr>
          <a:xfrm>
            <a:off x="152400" y="-247650"/>
            <a:ext cx="8791576" cy="1153715"/>
          </a:xfrm>
        </p:spPr>
        <p:txBody>
          <a:bodyPr/>
          <a:lstStyle/>
          <a:p>
            <a:pPr eaLnBrk="1" hangingPunct="1">
              <a:defRPr/>
            </a:pPr>
            <a:r>
              <a:rPr lang="en-US" sz="3200" dirty="0">
                <a:latin typeface="Copperplate"/>
                <a:ea typeface="ＭＳ Ｐゴシック" charset="0"/>
                <a:cs typeface="Copperplate"/>
              </a:rPr>
              <a:t>Eternal Security: </a:t>
            </a:r>
            <a:br>
              <a:rPr lang="en-US" sz="3200" dirty="0">
                <a:latin typeface="Copperplate"/>
                <a:ea typeface="ＭＳ Ｐゴシック" charset="0"/>
                <a:cs typeface="Copperplate"/>
              </a:rPr>
            </a:br>
            <a:r>
              <a:rPr lang="en-US" sz="3200" dirty="0">
                <a:latin typeface="Copperplate"/>
                <a:ea typeface="ＭＳ Ｐゴシック" charset="0"/>
                <a:cs typeface="Copperplate"/>
              </a:rPr>
              <a:t>"Once Saved, Always Saved"</a:t>
            </a:r>
          </a:p>
        </p:txBody>
      </p:sp>
      <p:sp>
        <p:nvSpPr>
          <p:cNvPr id="278531" name="Slide Number Placeholder 5">
            <a:extLst>
              <a:ext uri="{FF2B5EF4-FFF2-40B4-BE49-F238E27FC236}">
                <a16:creationId xmlns:a16="http://schemas.microsoft.com/office/drawing/2014/main" id="{32B0E28B-6E7A-429B-BAE6-A98D1D24B742}"/>
              </a:ext>
            </a:extLst>
          </p:cNvPr>
          <p:cNvSpPr>
            <a:spLocks noGrp="1"/>
          </p:cNvSpPr>
          <p:nvPr>
            <p:ph type="sldNum" sz="quarter" idx="12"/>
          </p:nvPr>
        </p:nvSpPr>
        <p:spPr bwMode="auto">
          <a:xfrm>
            <a:off x="8305800" y="4705350"/>
            <a:ext cx="7080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6EFB1E4-BFEC-4E2F-A5D0-57F7394349C3}" type="slidenum">
              <a:rPr lang="en-US" altLang="en-US" sz="1400"/>
              <a:pPr eaLnBrk="1" hangingPunct="1"/>
              <a:t>128</a:t>
            </a:fld>
            <a:endParaRPr lang="en-US" altLang="en-US" sz="1400"/>
          </a:p>
        </p:txBody>
      </p:sp>
      <p:pic>
        <p:nvPicPr>
          <p:cNvPr id="278532" name="Picture 2">
            <a:extLst>
              <a:ext uri="{FF2B5EF4-FFF2-40B4-BE49-F238E27FC236}">
                <a16:creationId xmlns:a16="http://schemas.microsoft.com/office/drawing/2014/main" id="{EA59F8A9-08D5-4F26-A5CF-B9864D0D8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013" y="-6350"/>
            <a:ext cx="7889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3">
            <a:extLst>
              <a:ext uri="{FF2B5EF4-FFF2-40B4-BE49-F238E27FC236}">
                <a16:creationId xmlns:a16="http://schemas.microsoft.com/office/drawing/2014/main" id="{0C90A52C-37EF-4884-BFB9-6D5D5963E1CF}"/>
              </a:ext>
            </a:extLst>
          </p:cNvPr>
          <p:cNvSpPr>
            <a:spLocks noGrp="1" noChangeArrowheads="1"/>
          </p:cNvSpPr>
          <p:nvPr>
            <p:ph idx="1"/>
          </p:nvPr>
        </p:nvSpPr>
        <p:spPr>
          <a:xfrm>
            <a:off x="304800" y="514350"/>
            <a:ext cx="8001000" cy="4114800"/>
          </a:xfrm>
        </p:spPr>
        <p:txBody>
          <a:bodyPr/>
          <a:lstStyle/>
          <a:p>
            <a:pPr marL="288925" indent="-288925" eaLnBrk="1" hangingPunct="1">
              <a:buFont typeface="Wingdings 3" charset="0"/>
              <a:buChar char=""/>
              <a:tabLst>
                <a:tab pos="1371600" algn="l"/>
                <a:tab pos="2000250" algn="l"/>
              </a:tabLst>
              <a:defRPr/>
            </a:pPr>
            <a:r>
              <a:rPr lang="en-US" sz="2000" dirty="0">
                <a:latin typeface="Arial" charset="0"/>
                <a:ea typeface="ＭＳ Ｐゴシック" charset="0"/>
              </a:rPr>
              <a:t>For it is impossible for those who were once enlightened, </a:t>
            </a:r>
            <a:r>
              <a:rPr lang="en-US" sz="2000" b="1" dirty="0">
                <a:solidFill>
                  <a:srgbClr val="FF0000"/>
                </a:solidFill>
                <a:latin typeface="Arial" charset="0"/>
                <a:ea typeface="ＭＳ Ｐゴシック" charset="0"/>
              </a:rPr>
              <a:t>and have tasted of the heavenly gift,</a:t>
            </a:r>
            <a:r>
              <a:rPr lang="en-US" sz="2000" dirty="0">
                <a:latin typeface="Arial" charset="0"/>
                <a:ea typeface="ＭＳ Ｐゴシック" charset="0"/>
              </a:rPr>
              <a:t> and were made partakers of the Holy Ghost,</a:t>
            </a:r>
          </a:p>
          <a:p>
            <a:pPr marL="288925" indent="-288925" eaLnBrk="1" hangingPunct="1">
              <a:buFont typeface="Wingdings 3" charset="0"/>
              <a:buChar char=""/>
              <a:tabLst>
                <a:tab pos="1371600" algn="l"/>
                <a:tab pos="2000250" algn="l"/>
              </a:tabLst>
              <a:defRPr/>
            </a:pPr>
            <a:r>
              <a:rPr lang="en-US" sz="2000" dirty="0">
                <a:latin typeface="Arial" charset="0"/>
                <a:ea typeface="ＭＳ Ｐゴシック" charset="0"/>
              </a:rPr>
              <a:t>And have tasted the good word of God, and the powers of the world to come,</a:t>
            </a:r>
          </a:p>
          <a:p>
            <a:pPr marL="288925" indent="-288925" eaLnBrk="1" hangingPunct="1">
              <a:buFont typeface="Wingdings 3" charset="0"/>
              <a:buChar char=""/>
              <a:tabLst>
                <a:tab pos="1371600" algn="l"/>
                <a:tab pos="2000250" algn="l"/>
              </a:tabLst>
              <a:defRPr/>
            </a:pPr>
            <a:r>
              <a:rPr lang="en-US" sz="2000" b="1" dirty="0">
                <a:solidFill>
                  <a:srgbClr val="FF0000"/>
                </a:solidFill>
                <a:latin typeface="Arial" charset="0"/>
                <a:ea typeface="ＭＳ Ｐゴシック" charset="0"/>
              </a:rPr>
              <a:t>If they shall fall away, </a:t>
            </a:r>
            <a:r>
              <a:rPr lang="en-US" sz="2000" dirty="0">
                <a:latin typeface="Arial" charset="0"/>
                <a:ea typeface="ＭＳ Ｐゴシック" charset="0"/>
              </a:rPr>
              <a:t>to renew them again unto repentance; seeing they crucify to themselves the Son of God afresh, and put him to an open shame. 		</a:t>
            </a:r>
          </a:p>
          <a:p>
            <a:pPr marL="0" indent="0" eaLnBrk="1" hangingPunct="1">
              <a:buFont typeface="Wingdings 3" charset="0"/>
              <a:buNone/>
              <a:tabLst>
                <a:tab pos="1371600" algn="l"/>
                <a:tab pos="2000250" algn="l"/>
              </a:tabLst>
              <a:defRPr/>
            </a:pPr>
            <a:r>
              <a:rPr lang="en-US" sz="2000" dirty="0">
                <a:latin typeface="Arial" charset="0"/>
                <a:ea typeface="ＭＳ Ｐゴシック" charset="0"/>
              </a:rPr>
              <a:t>					Hebrews 6:4-6</a:t>
            </a:r>
          </a:p>
          <a:p>
            <a:pPr marL="0" indent="0" eaLnBrk="1" hangingPunct="1">
              <a:buFont typeface="Wingdings 3" charset="0"/>
              <a:buNone/>
              <a:tabLst>
                <a:tab pos="1371600" algn="l"/>
                <a:tab pos="2000250" algn="l"/>
              </a:tabLst>
              <a:defRPr/>
            </a:pPr>
            <a:endParaRPr lang="en-US" sz="1600" dirty="0">
              <a:latin typeface="Arial" charset="0"/>
              <a:ea typeface="ＭＳ Ｐゴシック" charset="0"/>
            </a:endParaRPr>
          </a:p>
          <a:p>
            <a:pPr marL="288925" indent="-288925" eaLnBrk="1" hangingPunct="1">
              <a:buFont typeface="Wingdings 3" charset="0"/>
              <a:buChar char=""/>
              <a:tabLst>
                <a:tab pos="1371600" algn="l"/>
                <a:tab pos="2000250" algn="l"/>
              </a:tabLst>
              <a:defRPr/>
            </a:pPr>
            <a:r>
              <a:rPr lang="en-US" sz="2000" dirty="0">
                <a:latin typeface="Arial" charset="0"/>
                <a:ea typeface="ＭＳ Ｐゴシック" charset="0"/>
              </a:rPr>
              <a:t>But he that shall </a:t>
            </a:r>
            <a:r>
              <a:rPr lang="en-US" sz="2000" b="1" dirty="0">
                <a:solidFill>
                  <a:srgbClr val="FF0000"/>
                </a:solidFill>
                <a:latin typeface="Arial" charset="0"/>
                <a:ea typeface="ＭＳ Ｐゴシック" charset="0"/>
              </a:rPr>
              <a:t>endure unto the end, </a:t>
            </a:r>
            <a:r>
              <a:rPr lang="en-US" sz="2000" dirty="0">
                <a:latin typeface="Arial" charset="0"/>
                <a:ea typeface="ＭＳ Ｐゴシック" charset="0"/>
              </a:rPr>
              <a:t>the same shall be saved.</a:t>
            </a:r>
          </a:p>
          <a:p>
            <a:pPr marL="0" indent="0" eaLnBrk="1" hangingPunct="1">
              <a:buFont typeface="Wingdings 3" charset="0"/>
              <a:buNone/>
              <a:tabLst>
                <a:tab pos="1371600" algn="l"/>
                <a:tab pos="2000250" algn="l"/>
              </a:tabLst>
              <a:defRPr/>
            </a:pPr>
            <a:r>
              <a:rPr lang="en-US" sz="2000" dirty="0">
                <a:latin typeface="Arial" charset="0"/>
                <a:ea typeface="ＭＳ Ｐゴシック" charset="0"/>
              </a:rPr>
              <a:t>					Matthew 24:13</a:t>
            </a:r>
          </a:p>
        </p:txBody>
      </p:sp>
      <p:sp>
        <p:nvSpPr>
          <p:cNvPr id="194562" name="Rectangle 2">
            <a:extLst>
              <a:ext uri="{FF2B5EF4-FFF2-40B4-BE49-F238E27FC236}">
                <a16:creationId xmlns:a16="http://schemas.microsoft.com/office/drawing/2014/main" id="{3A7E09F6-B640-4AA5-A321-B82429B20FA2}"/>
              </a:ext>
            </a:extLst>
          </p:cNvPr>
          <p:cNvSpPr>
            <a:spLocks noGrp="1" noChangeArrowheads="1"/>
          </p:cNvSpPr>
          <p:nvPr>
            <p:ph type="title"/>
          </p:nvPr>
        </p:nvSpPr>
        <p:spPr>
          <a:xfrm>
            <a:off x="152400" y="-247649"/>
            <a:ext cx="8763199" cy="761999"/>
          </a:xfrm>
        </p:spPr>
        <p:txBody>
          <a:bodyPr/>
          <a:lstStyle/>
          <a:p>
            <a:pPr eaLnBrk="1" hangingPunct="1">
              <a:defRPr/>
            </a:pPr>
            <a:r>
              <a:rPr lang="en-US" sz="3200" dirty="0">
                <a:latin typeface="Copperplate"/>
                <a:ea typeface="ＭＳ Ｐゴシック" charset="0"/>
                <a:cs typeface="Copperplate"/>
              </a:rPr>
              <a:t>We Must Endure to the End</a:t>
            </a:r>
          </a:p>
        </p:txBody>
      </p:sp>
      <p:sp>
        <p:nvSpPr>
          <p:cNvPr id="280579" name="Slide Number Placeholder 5">
            <a:extLst>
              <a:ext uri="{FF2B5EF4-FFF2-40B4-BE49-F238E27FC236}">
                <a16:creationId xmlns:a16="http://schemas.microsoft.com/office/drawing/2014/main" id="{9E2E3B4A-5950-4E72-9087-7FA0171F5994}"/>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D4CB223-0379-4EDF-84EA-15E3FF91F63E}" type="slidenum">
              <a:rPr lang="en-US" altLang="en-US" sz="1400"/>
              <a:pPr eaLnBrk="1" hangingPunct="1"/>
              <a:t>129</a:t>
            </a:fld>
            <a:endParaRPr lang="en-US" altLang="en-US" sz="1400"/>
          </a:p>
        </p:txBody>
      </p:sp>
      <p:pic>
        <p:nvPicPr>
          <p:cNvPr id="280580" name="Picture 2">
            <a:extLst>
              <a:ext uri="{FF2B5EF4-FFF2-40B4-BE49-F238E27FC236}">
                <a16:creationId xmlns:a16="http://schemas.microsoft.com/office/drawing/2014/main" id="{D49235D1-3BFD-4F8E-9522-8C5399181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013" y="-6350"/>
            <a:ext cx="78898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B595AE-709B-45BD-86D2-4721E1EE5839}"/>
              </a:ext>
            </a:extLst>
          </p:cNvPr>
          <p:cNvSpPr>
            <a:spLocks noGrp="1"/>
          </p:cNvSpPr>
          <p:nvPr>
            <p:ph type="title"/>
          </p:nvPr>
        </p:nvSpPr>
        <p:spPr>
          <a:xfrm>
            <a:off x="4343400" y="1428750"/>
            <a:ext cx="4191000" cy="3505200"/>
          </a:xfrm>
        </p:spPr>
        <p:txBody>
          <a:bodyPr/>
          <a:lstStyle/>
          <a:p>
            <a:pPr algn="r">
              <a:defRPr/>
            </a:pPr>
            <a:r>
              <a:rPr lang="en-US" dirty="0">
                <a:latin typeface="Copperplate"/>
                <a:ea typeface="ＭＳ Ｐゴシック" charset="0"/>
                <a:cs typeface="Copperplate"/>
              </a:rPr>
              <a:t>we are saved by grace alone</a:t>
            </a:r>
          </a:p>
        </p:txBody>
      </p:sp>
      <p:sp>
        <p:nvSpPr>
          <p:cNvPr id="4" name="Slide Number Placeholder 3">
            <a:extLst>
              <a:ext uri="{FF2B5EF4-FFF2-40B4-BE49-F238E27FC236}">
                <a16:creationId xmlns:a16="http://schemas.microsoft.com/office/drawing/2014/main" id="{9B3D7AEA-DA4B-4460-B44F-F6DC273569F1}"/>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A2C99EC-5E02-4A74-85C2-49BC62D68188}" type="slidenum">
              <a:rPr lang="en-US" altLang="en-US" sz="800">
                <a:latin typeface="Arial" panose="020B0604020202020204" pitchFamily="34" charset="0"/>
                <a:cs typeface="Arial" panose="020B0604020202020204" pitchFamily="34" charset="0"/>
              </a:rPr>
              <a:pPr eaLnBrk="1" hangingPunct="1"/>
              <a:t>13</a:t>
            </a:fld>
            <a:endParaRPr lang="en-US" altLang="en-US" sz="800">
              <a:latin typeface="Arial" panose="020B0604020202020204" pitchFamily="34" charset="0"/>
              <a:cs typeface="Arial" panose="020B0604020202020204" pitchFamily="34" charset="0"/>
            </a:endParaRPr>
          </a:p>
        </p:txBody>
      </p:sp>
      <p:pic>
        <p:nvPicPr>
          <p:cNvPr id="55299" name="Picture 1" descr="Woman Pouring Oil on JC Feet.jpeg">
            <a:extLst>
              <a:ext uri="{FF2B5EF4-FFF2-40B4-BE49-F238E27FC236}">
                <a16:creationId xmlns:a16="http://schemas.microsoft.com/office/drawing/2014/main" id="{6D8FC6A5-8939-45A1-8799-F95945712A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76350"/>
            <a:ext cx="3124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3">
            <a:extLst>
              <a:ext uri="{FF2B5EF4-FFF2-40B4-BE49-F238E27FC236}">
                <a16:creationId xmlns:a16="http://schemas.microsoft.com/office/drawing/2014/main" id="{558A4DAD-C165-4AAF-8F01-5E4AEF4A1F7D}"/>
              </a:ext>
            </a:extLst>
          </p:cNvPr>
          <p:cNvSpPr>
            <a:spLocks noGrp="1" noChangeArrowheads="1"/>
          </p:cNvSpPr>
          <p:nvPr>
            <p:ph idx="1"/>
          </p:nvPr>
        </p:nvSpPr>
        <p:spPr>
          <a:xfrm>
            <a:off x="0" y="514350"/>
            <a:ext cx="9144000" cy="4629150"/>
          </a:xfrm>
        </p:spPr>
        <p:txBody>
          <a:bodyPr/>
          <a:lstStyle/>
          <a:p>
            <a:pPr marL="1423988" indent="-404813" eaLnBrk="1" hangingPunct="1">
              <a:lnSpc>
                <a:spcPct val="80000"/>
              </a:lnSpc>
              <a:buFont typeface="Wingdings" charset="0"/>
              <a:buNone/>
              <a:defRPr/>
            </a:pPr>
            <a:r>
              <a:rPr lang="en-US" sz="2000" b="1" dirty="0">
                <a:ea typeface="ＭＳ Ｐゴシック" charset="0"/>
              </a:rPr>
              <a:t>For our evangelical friends:</a:t>
            </a:r>
          </a:p>
          <a:p>
            <a:pPr marL="1654175" indent="-404813" eaLnBrk="1" hangingPunct="1">
              <a:lnSpc>
                <a:spcPct val="80000"/>
              </a:lnSpc>
              <a:buFont typeface="Wingdings" charset="0"/>
              <a:buNone/>
              <a:defRPr/>
            </a:pPr>
            <a:endParaRPr lang="en-US" sz="200" dirty="0">
              <a:ea typeface="ＭＳ Ｐゴシック" charset="0"/>
            </a:endParaRPr>
          </a:p>
          <a:p>
            <a:pPr marL="1654175" indent="-404813" eaLnBrk="1" hangingPunct="1">
              <a:lnSpc>
                <a:spcPct val="80000"/>
              </a:lnSpc>
              <a:buFont typeface="Wingdings" charset="0"/>
              <a:buNone/>
              <a:defRPr/>
            </a:pPr>
            <a:r>
              <a:rPr lang="en-US" sz="2000" dirty="0">
                <a:ea typeface="ＭＳ Ｐゴシック" charset="0"/>
              </a:rPr>
              <a:t>1)	We worship the </a:t>
            </a:r>
            <a:r>
              <a:rPr lang="en-US" sz="2000" b="1" dirty="0">
                <a:ea typeface="ＭＳ Ｐゴシック" charset="0"/>
              </a:rPr>
              <a:t>same Jesus</a:t>
            </a:r>
            <a:r>
              <a:rPr lang="en-US" sz="2000" dirty="0">
                <a:ea typeface="ＭＳ Ｐゴシック" charset="0"/>
              </a:rPr>
              <a:t> (Mos. 1:97).</a:t>
            </a:r>
          </a:p>
          <a:p>
            <a:pPr marL="1654175" indent="-404813" eaLnBrk="1" hangingPunct="1">
              <a:lnSpc>
                <a:spcPct val="80000"/>
              </a:lnSpc>
              <a:buFont typeface="Wingdings" charset="0"/>
              <a:buNone/>
              <a:defRPr/>
            </a:pPr>
            <a:r>
              <a:rPr lang="en-US" sz="2000" dirty="0">
                <a:ea typeface="ＭＳ Ｐゴシック" charset="0"/>
              </a:rPr>
              <a:t>2)	We are saved by the merits of </a:t>
            </a:r>
            <a:r>
              <a:rPr lang="en-US" sz="2000" b="1" dirty="0">
                <a:ea typeface="ＭＳ Ｐゴシック" charset="0"/>
              </a:rPr>
              <a:t>Christ alone</a:t>
            </a:r>
            <a:r>
              <a:rPr lang="en-US" sz="2000" dirty="0">
                <a:ea typeface="ＭＳ Ｐゴシック" charset="0"/>
              </a:rPr>
              <a:t> (2 Ne. 13:27-28).</a:t>
            </a:r>
          </a:p>
          <a:p>
            <a:pPr marL="1654175" indent="-404813" eaLnBrk="1" hangingPunct="1">
              <a:lnSpc>
                <a:spcPct val="80000"/>
              </a:lnSpc>
              <a:buFont typeface="Wingdings" charset="0"/>
              <a:buNone/>
              <a:defRPr/>
            </a:pPr>
            <a:r>
              <a:rPr lang="en-US" sz="2000" dirty="0">
                <a:ea typeface="ＭＳ Ｐゴシック" charset="0"/>
              </a:rPr>
              <a:t>3)	We are saved by </a:t>
            </a:r>
            <a:r>
              <a:rPr lang="en-US" sz="2000" b="1" dirty="0">
                <a:ea typeface="ＭＳ Ｐゴシック" charset="0"/>
              </a:rPr>
              <a:t>grace alone</a:t>
            </a:r>
            <a:r>
              <a:rPr lang="en-US" sz="2000" dirty="0">
                <a:ea typeface="ＭＳ Ｐゴシック" charset="0"/>
              </a:rPr>
              <a:t> (2 Ne. 7:42).</a:t>
            </a:r>
          </a:p>
          <a:p>
            <a:pPr marL="1654175" indent="-404813" eaLnBrk="1" hangingPunct="1">
              <a:lnSpc>
                <a:spcPct val="80000"/>
              </a:lnSpc>
              <a:buFont typeface="Wingdings" charset="0"/>
              <a:buNone/>
              <a:defRPr/>
            </a:pPr>
            <a:r>
              <a:rPr lang="en-US" sz="2000" dirty="0">
                <a:ea typeface="ＭＳ Ｐゴシック" charset="0"/>
              </a:rPr>
              <a:t>4)	</a:t>
            </a:r>
            <a:r>
              <a:rPr lang="en-US" sz="2000" b="1" dirty="0">
                <a:ea typeface="ＭＳ Ｐゴシック" charset="0"/>
              </a:rPr>
              <a:t>Grace</a:t>
            </a:r>
            <a:r>
              <a:rPr lang="en-US" sz="2000" dirty="0">
                <a:ea typeface="ＭＳ Ｐゴシック" charset="0"/>
              </a:rPr>
              <a:t> is the desire and power to </a:t>
            </a:r>
            <a:r>
              <a:rPr lang="en-US" sz="2000" b="1" dirty="0">
                <a:ea typeface="ＭＳ Ｐゴシック" charset="0"/>
              </a:rPr>
              <a:t>do</a:t>
            </a:r>
            <a:r>
              <a:rPr lang="en-US" sz="2000" dirty="0">
                <a:ea typeface="ＭＳ Ｐゴシック" charset="0"/>
              </a:rPr>
              <a:t> God'</a:t>
            </a:r>
            <a:r>
              <a:rPr lang="en-US" altLang="ja-JP" sz="2000" dirty="0">
                <a:ea typeface="ＭＳ Ｐゴシック" charset="0"/>
              </a:rPr>
              <a:t>s will (1 </a:t>
            </a:r>
            <a:r>
              <a:rPr lang="en-US" altLang="ja-JP" sz="2000" dirty="0" err="1">
                <a:ea typeface="ＭＳ Ｐゴシック" charset="0"/>
              </a:rPr>
              <a:t>Cor</a:t>
            </a:r>
            <a:r>
              <a:rPr lang="en-US" altLang="ja-JP" sz="2000" dirty="0">
                <a:ea typeface="ＭＳ Ｐゴシック" charset="0"/>
              </a:rPr>
              <a:t> 15:10).</a:t>
            </a:r>
          </a:p>
          <a:p>
            <a:pPr marL="1654175" indent="-404813" eaLnBrk="1" hangingPunct="1">
              <a:lnSpc>
                <a:spcPct val="80000"/>
              </a:lnSpc>
              <a:buFont typeface="Wingdings" charset="0"/>
              <a:buNone/>
              <a:defRPr/>
            </a:pPr>
            <a:r>
              <a:rPr lang="en-US" sz="2000" dirty="0">
                <a:ea typeface="ＭＳ Ｐゴシック" charset="0"/>
              </a:rPr>
              <a:t>5)	It'</a:t>
            </a:r>
            <a:r>
              <a:rPr lang="en-US" altLang="ja-JP" sz="2000" dirty="0">
                <a:ea typeface="ＭＳ Ｐゴシック" charset="0"/>
              </a:rPr>
              <a:t>s possible to have </a:t>
            </a:r>
            <a:r>
              <a:rPr lang="en-US" altLang="ja-JP" sz="2000" b="1" dirty="0">
                <a:ea typeface="ＭＳ Ｐゴシック" charset="0"/>
              </a:rPr>
              <a:t>false assurance</a:t>
            </a:r>
            <a:r>
              <a:rPr lang="en-US" altLang="ja-JP" sz="2000" dirty="0">
                <a:ea typeface="ＭＳ Ｐゴシック" charset="0"/>
              </a:rPr>
              <a:t> of salvation (Mat 7:13-14). </a:t>
            </a:r>
          </a:p>
          <a:p>
            <a:pPr marL="1654175" indent="-404813" eaLnBrk="1" hangingPunct="1">
              <a:lnSpc>
                <a:spcPct val="80000"/>
              </a:lnSpc>
              <a:buFont typeface="Wingdings" charset="0"/>
              <a:buNone/>
              <a:defRPr/>
            </a:pPr>
            <a:r>
              <a:rPr lang="en-US" sz="2000" dirty="0">
                <a:ea typeface="ＭＳ Ｐゴシック" charset="0"/>
              </a:rPr>
              <a:t>6)	True </a:t>
            </a:r>
            <a:r>
              <a:rPr lang="en-US" sz="2000" b="1" dirty="0">
                <a:ea typeface="ＭＳ Ｐゴシック" charset="0"/>
              </a:rPr>
              <a:t>faith</a:t>
            </a:r>
            <a:r>
              <a:rPr lang="en-US" sz="2000" dirty="0">
                <a:ea typeface="ＭＳ Ｐゴシック" charset="0"/>
              </a:rPr>
              <a:t> always leads to </a:t>
            </a:r>
            <a:r>
              <a:rPr lang="en-US" sz="2000" b="1" dirty="0">
                <a:ea typeface="ＭＳ Ｐゴシック" charset="0"/>
              </a:rPr>
              <a:t>action</a:t>
            </a:r>
            <a:r>
              <a:rPr lang="en-US" sz="2000" dirty="0">
                <a:ea typeface="ＭＳ Ｐゴシック" charset="0"/>
              </a:rPr>
              <a:t> (Mat. 14:26-29).</a:t>
            </a:r>
          </a:p>
          <a:p>
            <a:pPr marL="1654175" indent="-404813" eaLnBrk="1" hangingPunct="1">
              <a:lnSpc>
                <a:spcPct val="80000"/>
              </a:lnSpc>
              <a:buFont typeface="Wingdings" charset="0"/>
              <a:buNone/>
              <a:defRPr/>
            </a:pPr>
            <a:r>
              <a:rPr lang="en-US" sz="2000" dirty="0">
                <a:ea typeface="ＭＳ Ｐゴシック" charset="0"/>
              </a:rPr>
              <a:t>7)	</a:t>
            </a:r>
            <a:r>
              <a:rPr lang="en-US" sz="2000" b="1" dirty="0">
                <a:ea typeface="ＭＳ Ｐゴシック" charset="0"/>
              </a:rPr>
              <a:t>Repentance</a:t>
            </a:r>
            <a:r>
              <a:rPr lang="en-US" sz="2000" dirty="0">
                <a:ea typeface="ＭＳ Ｐゴシック" charset="0"/>
              </a:rPr>
              <a:t> is </a:t>
            </a:r>
            <a:r>
              <a:rPr lang="en-US" sz="2000" b="1" dirty="0">
                <a:ea typeface="ＭＳ Ｐゴシック" charset="0"/>
              </a:rPr>
              <a:t>more than a change of mind</a:t>
            </a:r>
            <a:r>
              <a:rPr lang="en-US" sz="2000" dirty="0">
                <a:ea typeface="ＭＳ Ｐゴシック" charset="0"/>
              </a:rPr>
              <a:t> (Luke 3:8).</a:t>
            </a:r>
          </a:p>
          <a:p>
            <a:pPr marL="1654175" indent="-404813" eaLnBrk="1" hangingPunct="1">
              <a:lnSpc>
                <a:spcPct val="80000"/>
              </a:lnSpc>
              <a:buFont typeface="Wingdings" charset="0"/>
              <a:buNone/>
              <a:defRPr/>
            </a:pPr>
            <a:r>
              <a:rPr lang="en-US" sz="2000" dirty="0">
                <a:ea typeface="ＭＳ Ｐゴシック" charset="0"/>
              </a:rPr>
              <a:t>8)	</a:t>
            </a:r>
            <a:r>
              <a:rPr lang="en-US" sz="2000" b="1" dirty="0">
                <a:ea typeface="ＭＳ Ｐゴシック" charset="0"/>
              </a:rPr>
              <a:t>Repentance</a:t>
            </a:r>
            <a:r>
              <a:rPr lang="en-US" sz="2000" dirty="0">
                <a:ea typeface="ＭＳ Ｐゴシック" charset="0"/>
              </a:rPr>
              <a:t> </a:t>
            </a:r>
            <a:r>
              <a:rPr lang="en-US" sz="2000" b="1" dirty="0">
                <a:ea typeface="ＭＳ Ｐゴシック" charset="0"/>
              </a:rPr>
              <a:t>saves</a:t>
            </a:r>
            <a:r>
              <a:rPr lang="en-US" sz="2000" dirty="0">
                <a:ea typeface="ＭＳ Ｐゴシック" charset="0"/>
              </a:rPr>
              <a:t> (Acts 3:19).</a:t>
            </a:r>
          </a:p>
          <a:p>
            <a:pPr marL="1654175" indent="-404813" eaLnBrk="1" hangingPunct="1">
              <a:lnSpc>
                <a:spcPct val="80000"/>
              </a:lnSpc>
              <a:buFont typeface="Wingdings" charset="0"/>
              <a:buNone/>
              <a:defRPr/>
            </a:pPr>
            <a:r>
              <a:rPr lang="en-US" sz="2000" dirty="0">
                <a:ea typeface="ＭＳ Ｐゴシック" charset="0"/>
              </a:rPr>
              <a:t>9	)</a:t>
            </a:r>
            <a:r>
              <a:rPr lang="en-US" sz="2000" b="1" dirty="0">
                <a:ea typeface="ＭＳ Ｐゴシック" charset="0"/>
              </a:rPr>
              <a:t>Surrender</a:t>
            </a:r>
            <a:r>
              <a:rPr lang="en-US" sz="2000" dirty="0">
                <a:ea typeface="ＭＳ Ｐゴシック" charset="0"/>
              </a:rPr>
              <a:t> to Christ as </a:t>
            </a:r>
            <a:r>
              <a:rPr lang="en-US" sz="2000" b="1" dirty="0">
                <a:ea typeface="ＭＳ Ｐゴシック" charset="0"/>
              </a:rPr>
              <a:t>Lord</a:t>
            </a:r>
            <a:r>
              <a:rPr lang="en-US" sz="2000" dirty="0">
                <a:ea typeface="ＭＳ Ｐゴシック" charset="0"/>
              </a:rPr>
              <a:t>, not just Savior (Acts 2:36).</a:t>
            </a:r>
          </a:p>
          <a:p>
            <a:pPr marL="1654175" indent="-404813" eaLnBrk="1" hangingPunct="1">
              <a:lnSpc>
                <a:spcPct val="80000"/>
              </a:lnSpc>
              <a:buFont typeface="Wingdings" charset="0"/>
              <a:buNone/>
              <a:defRPr/>
            </a:pPr>
            <a:r>
              <a:rPr lang="en-US" sz="2000" dirty="0">
                <a:ea typeface="ＭＳ Ｐゴシック" charset="0"/>
              </a:rPr>
              <a:t>10)	</a:t>
            </a:r>
            <a:r>
              <a:rPr lang="en-US" sz="2000" b="1" dirty="0">
                <a:ea typeface="ＭＳ Ｐゴシック" charset="0"/>
              </a:rPr>
              <a:t>Obedience saves</a:t>
            </a:r>
            <a:r>
              <a:rPr lang="en-US" sz="2000" dirty="0">
                <a:ea typeface="ＭＳ Ｐゴシック" charset="0"/>
              </a:rPr>
              <a:t> (Mat. 7:21; Mat. 19:16-26; Mat. 25:31-46).</a:t>
            </a:r>
          </a:p>
          <a:p>
            <a:pPr marL="1654175" indent="-404813" eaLnBrk="1" hangingPunct="1">
              <a:lnSpc>
                <a:spcPct val="80000"/>
              </a:lnSpc>
              <a:buFont typeface="Wingdings" charset="0"/>
              <a:buNone/>
              <a:defRPr/>
            </a:pPr>
            <a:r>
              <a:rPr lang="en-US" sz="2000" dirty="0">
                <a:ea typeface="ＭＳ Ｐゴシック" charset="0"/>
              </a:rPr>
              <a:t>11)	</a:t>
            </a:r>
            <a:r>
              <a:rPr lang="en-US" sz="2000" b="1" dirty="0">
                <a:ea typeface="ＭＳ Ｐゴシック" charset="0"/>
              </a:rPr>
              <a:t>Baptism saves</a:t>
            </a:r>
            <a:r>
              <a:rPr lang="en-US" sz="2000" dirty="0">
                <a:ea typeface="ＭＳ Ｐゴシック" charset="0"/>
              </a:rPr>
              <a:t> (Acts 22:16; 1 Peter 3:20-21).</a:t>
            </a:r>
          </a:p>
          <a:p>
            <a:pPr marL="1654175" indent="-404813" eaLnBrk="1" hangingPunct="1">
              <a:lnSpc>
                <a:spcPct val="80000"/>
              </a:lnSpc>
              <a:buFont typeface="Wingdings" charset="0"/>
              <a:buNone/>
              <a:defRPr/>
            </a:pPr>
            <a:r>
              <a:rPr lang="en-US" sz="2000" dirty="0">
                <a:ea typeface="ＭＳ Ｐゴシック" charset="0"/>
              </a:rPr>
              <a:t>12</a:t>
            </a:r>
            <a:r>
              <a:rPr lang="en-US" sz="2000" b="1" dirty="0">
                <a:ea typeface="ＭＳ Ｐゴシック" charset="0"/>
              </a:rPr>
              <a:t>)	</a:t>
            </a:r>
            <a:r>
              <a:rPr lang="en-US" sz="2000" b="1" dirty="0">
                <a:solidFill>
                  <a:srgbClr val="FF0000"/>
                </a:solidFill>
                <a:ea typeface="ＭＳ Ｐゴシック" charset="0"/>
              </a:rPr>
              <a:t>Endure to the end (Hebrews 6:4-6; Mat. 24:13</a:t>
            </a:r>
            <a:r>
              <a:rPr lang="en-US" sz="2000" dirty="0">
                <a:solidFill>
                  <a:srgbClr val="FF0000"/>
                </a:solidFill>
                <a:ea typeface="ＭＳ Ｐゴシック" charset="0"/>
              </a:rPr>
              <a:t>).</a:t>
            </a:r>
          </a:p>
        </p:txBody>
      </p:sp>
      <p:sp>
        <p:nvSpPr>
          <p:cNvPr id="196610" name="Rectangle 2">
            <a:extLst>
              <a:ext uri="{FF2B5EF4-FFF2-40B4-BE49-F238E27FC236}">
                <a16:creationId xmlns:a16="http://schemas.microsoft.com/office/drawing/2014/main" id="{CD0C70B6-9E4C-4DD7-84A7-03932D38E4A4}"/>
              </a:ext>
            </a:extLst>
          </p:cNvPr>
          <p:cNvSpPr>
            <a:spLocks noGrp="1" noChangeArrowheads="1"/>
          </p:cNvSpPr>
          <p:nvPr>
            <p:ph type="title"/>
          </p:nvPr>
        </p:nvSpPr>
        <p:spPr>
          <a:xfrm>
            <a:off x="0" y="-228600"/>
            <a:ext cx="8229600" cy="819150"/>
          </a:xfrm>
        </p:spPr>
        <p:txBody>
          <a:bodyPr/>
          <a:lstStyle/>
          <a:p>
            <a:pPr eaLnBrk="1" hangingPunct="1">
              <a:defRPr/>
            </a:pPr>
            <a:r>
              <a:rPr lang="en-US" sz="3200" dirty="0">
                <a:latin typeface="Copperplate"/>
                <a:ea typeface="ＭＳ Ｐゴシック" charset="0"/>
                <a:cs typeface="Copperplate"/>
              </a:rPr>
              <a:t> SHARING THE GOSPEL</a:t>
            </a:r>
            <a:endParaRPr lang="en-US" sz="3200" dirty="0">
              <a:solidFill>
                <a:srgbClr val="FF0000"/>
              </a:solidFill>
              <a:latin typeface="Copperplate"/>
              <a:ea typeface="ＭＳ Ｐゴシック" charset="0"/>
              <a:cs typeface="Copperplate"/>
            </a:endParaRPr>
          </a:p>
        </p:txBody>
      </p:sp>
      <p:sp>
        <p:nvSpPr>
          <p:cNvPr id="282627" name="Slide Number Placeholder 5">
            <a:extLst>
              <a:ext uri="{FF2B5EF4-FFF2-40B4-BE49-F238E27FC236}">
                <a16:creationId xmlns:a16="http://schemas.microsoft.com/office/drawing/2014/main" id="{81ACB2F9-1281-416E-B80A-EDDB018F3F33}"/>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4268B2B-3482-41A6-9469-CC54A7364C34}" type="slidenum">
              <a:rPr lang="en-US" altLang="en-US" sz="1400"/>
              <a:pPr eaLnBrk="1" hangingPunct="1"/>
              <a:t>130</a:t>
            </a:fld>
            <a:endParaRPr lang="en-US" altLang="en-US" sz="1400"/>
          </a:p>
        </p:txBody>
      </p:sp>
      <p:pic>
        <p:nvPicPr>
          <p:cNvPr id="282628" name="Picture 4" descr="Preaching-the-Gospel-000015059262_Medium.jpg">
            <a:extLst>
              <a:ext uri="{FF2B5EF4-FFF2-40B4-BE49-F238E27FC236}">
                <a16:creationId xmlns:a16="http://schemas.microsoft.com/office/drawing/2014/main" id="{AC890A91-258C-4A64-890C-E9FADEFA4D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990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9" name="Picture 5" descr="Preaching-the-Gospel-000015059262_Medium.jpg">
            <a:extLst>
              <a:ext uri="{FF2B5EF4-FFF2-40B4-BE49-F238E27FC236}">
                <a16:creationId xmlns:a16="http://schemas.microsoft.com/office/drawing/2014/main" id="{9C1C1E72-2201-4A62-8348-982875C16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30" name="Picture 6" descr="Preaching-the-Gospel-000015059262_Medium.jpg">
            <a:extLst>
              <a:ext uri="{FF2B5EF4-FFF2-40B4-BE49-F238E27FC236}">
                <a16:creationId xmlns:a16="http://schemas.microsoft.com/office/drawing/2014/main" id="{9B5F650C-1606-4E05-AA4A-131554B32B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540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31" name="Picture 7" descr="Preaching-the-Gospel-000015059262_Medium.jpg">
            <a:extLst>
              <a:ext uri="{FF2B5EF4-FFF2-40B4-BE49-F238E27FC236}">
                <a16:creationId xmlns:a16="http://schemas.microsoft.com/office/drawing/2014/main" id="{653B5FBB-A3CA-4A26-A08A-486339F9FE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ADED0AA0-AAB7-4BB4-9FFB-AC444A80FBDA}"/>
              </a:ext>
            </a:extLst>
          </p:cNvPr>
          <p:cNvSpPr>
            <a:spLocks noGrp="1" noChangeArrowheads="1"/>
          </p:cNvSpPr>
          <p:nvPr>
            <p:ph type="title"/>
          </p:nvPr>
        </p:nvSpPr>
        <p:spPr>
          <a:xfrm>
            <a:off x="152400" y="1"/>
            <a:ext cx="7640638" cy="514349"/>
          </a:xfrm>
        </p:spPr>
        <p:txBody>
          <a:bodyPr>
            <a:normAutofit fontScale="90000"/>
          </a:bodyPr>
          <a:lstStyle/>
          <a:p>
            <a:pPr eaLnBrk="1" hangingPunct="1">
              <a:defRPr/>
            </a:pPr>
            <a:r>
              <a:rPr lang="en-US" sz="3200" dirty="0">
                <a:latin typeface="Copperplate"/>
                <a:ea typeface="ＭＳ Ｐゴシック" charset="0"/>
                <a:cs typeface="Copperplate"/>
              </a:rPr>
              <a:t>More Than One Gospel</a:t>
            </a:r>
          </a:p>
        </p:txBody>
      </p:sp>
      <p:grpSp>
        <p:nvGrpSpPr>
          <p:cNvPr id="284674" name="Organization Chart 3">
            <a:extLst>
              <a:ext uri="{FF2B5EF4-FFF2-40B4-BE49-F238E27FC236}">
                <a16:creationId xmlns:a16="http://schemas.microsoft.com/office/drawing/2014/main" id="{A6A20669-17B3-45AC-BE04-5AE1A7147D8B}"/>
              </a:ext>
            </a:extLst>
          </p:cNvPr>
          <p:cNvGrpSpPr>
            <a:grpSpLocks noGrp="1" noChangeAspect="1"/>
          </p:cNvGrpSpPr>
          <p:nvPr/>
        </p:nvGrpSpPr>
        <p:grpSpPr bwMode="auto">
          <a:xfrm>
            <a:off x="0" y="1085850"/>
            <a:ext cx="9104313" cy="2400300"/>
            <a:chOff x="0" y="641"/>
            <a:chExt cx="11856" cy="1353"/>
          </a:xfrm>
        </p:grpSpPr>
        <p:sp>
          <p:nvSpPr>
            <p:cNvPr id="284677" name="AutoShape 4">
              <a:extLst>
                <a:ext uri="{FF2B5EF4-FFF2-40B4-BE49-F238E27FC236}">
                  <a16:creationId xmlns:a16="http://schemas.microsoft.com/office/drawing/2014/main" id="{350820E7-D702-46B5-BBA6-A68913B22016}"/>
                </a:ext>
              </a:extLst>
            </p:cNvPr>
            <p:cNvSpPr>
              <a:spLocks noChangeAspect="1" noChangeArrowheads="1" noTextEdit="1"/>
            </p:cNvSpPr>
            <p:nvPr/>
          </p:nvSpPr>
          <p:spPr bwMode="auto">
            <a:xfrm>
              <a:off x="0" y="641"/>
              <a:ext cx="1185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txBody>
            <a:bodyPr/>
            <a:lstStyle/>
            <a:p>
              <a:endParaRPr lang="en-US"/>
            </a:p>
          </p:txBody>
        </p:sp>
        <p:cxnSp>
          <p:nvCxnSpPr>
            <p:cNvPr id="284678" name="_s8196">
              <a:extLst>
                <a:ext uri="{FF2B5EF4-FFF2-40B4-BE49-F238E27FC236}">
                  <a16:creationId xmlns:a16="http://schemas.microsoft.com/office/drawing/2014/main" id="{6CE73669-2555-4468-A1EA-27530533E7EC}"/>
                </a:ext>
              </a:extLst>
            </p:cNvPr>
            <p:cNvCxnSpPr>
              <a:cxnSpLocks noChangeShapeType="1"/>
              <a:stCxn id="8208" idx="0"/>
              <a:endCxn id="8202" idx="2"/>
            </p:cNvCxnSpPr>
            <p:nvPr/>
          </p:nvCxnSpPr>
          <p:spPr bwMode="auto">
            <a:xfrm rot="-5400000">
              <a:off x="4360"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84679" name="_s8197">
              <a:extLst>
                <a:ext uri="{FF2B5EF4-FFF2-40B4-BE49-F238E27FC236}">
                  <a16:creationId xmlns:a16="http://schemas.microsoft.com/office/drawing/2014/main" id="{4776D01E-6AC6-4D76-82F1-AC6ECCB68F20}"/>
                </a:ext>
              </a:extLst>
            </p:cNvPr>
            <p:cNvCxnSpPr>
              <a:cxnSpLocks noChangeShapeType="1"/>
              <a:stCxn id="8207" idx="0"/>
              <a:endCxn id="8202" idx="2"/>
            </p:cNvCxnSpPr>
            <p:nvPr/>
          </p:nvCxnSpPr>
          <p:spPr bwMode="auto">
            <a:xfrm rot="-5400000">
              <a:off x="5361"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84680" name="_s8198">
              <a:extLst>
                <a:ext uri="{FF2B5EF4-FFF2-40B4-BE49-F238E27FC236}">
                  <a16:creationId xmlns:a16="http://schemas.microsoft.com/office/drawing/2014/main" id="{E8FCAD0B-AD72-4103-95D7-34E03273B846}"/>
                </a:ext>
              </a:extLst>
            </p:cNvPr>
            <p:cNvCxnSpPr>
              <a:cxnSpLocks noChangeShapeType="1"/>
              <a:stCxn id="8206" idx="0"/>
              <a:endCxn id="8202" idx="2"/>
            </p:cNvCxnSpPr>
            <p:nvPr/>
          </p:nvCxnSpPr>
          <p:spPr bwMode="auto">
            <a:xfrm rot="5400000" flipH="1">
              <a:off x="6362"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84681" name="_s8199">
              <a:extLst>
                <a:ext uri="{FF2B5EF4-FFF2-40B4-BE49-F238E27FC236}">
                  <a16:creationId xmlns:a16="http://schemas.microsoft.com/office/drawing/2014/main" id="{9436BD69-2141-4C74-93EB-A0034DA58319}"/>
                </a:ext>
              </a:extLst>
            </p:cNvPr>
            <p:cNvCxnSpPr>
              <a:cxnSpLocks noChangeShapeType="1"/>
              <a:stCxn id="8205" idx="0"/>
              <a:endCxn id="8202" idx="2"/>
            </p:cNvCxnSpPr>
            <p:nvPr/>
          </p:nvCxnSpPr>
          <p:spPr bwMode="auto">
            <a:xfrm rot="5400000" flipH="1">
              <a:off x="8363"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84682" name="_s8200">
              <a:extLst>
                <a:ext uri="{FF2B5EF4-FFF2-40B4-BE49-F238E27FC236}">
                  <a16:creationId xmlns:a16="http://schemas.microsoft.com/office/drawing/2014/main" id="{0369F2DD-BFE2-4235-B670-9905BB1CC2B3}"/>
                </a:ext>
              </a:extLst>
            </p:cNvPr>
            <p:cNvCxnSpPr>
              <a:cxnSpLocks noChangeShapeType="1"/>
              <a:stCxn id="8204" idx="0"/>
              <a:endCxn id="8202" idx="2"/>
            </p:cNvCxnSpPr>
            <p:nvPr/>
          </p:nvCxnSpPr>
          <p:spPr bwMode="auto">
            <a:xfrm rot="5400000" flipH="1">
              <a:off x="7362"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84683" name="_s8201">
              <a:extLst>
                <a:ext uri="{FF2B5EF4-FFF2-40B4-BE49-F238E27FC236}">
                  <a16:creationId xmlns:a16="http://schemas.microsoft.com/office/drawing/2014/main" id="{24A537EF-2C5F-4E7E-B797-1AC7635EC719}"/>
                </a:ext>
              </a:extLst>
            </p:cNvPr>
            <p:cNvCxnSpPr>
              <a:cxnSpLocks noChangeShapeType="1"/>
              <a:stCxn id="8203" idx="0"/>
              <a:endCxn id="8202" idx="2"/>
            </p:cNvCxnSpPr>
            <p:nvPr/>
          </p:nvCxnSpPr>
          <p:spPr bwMode="auto">
            <a:xfrm rot="-5400000">
              <a:off x="3360"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sp>
          <p:nvSpPr>
            <p:cNvPr id="8202" name="_s8202">
              <a:extLst>
                <a:ext uri="{FF2B5EF4-FFF2-40B4-BE49-F238E27FC236}">
                  <a16:creationId xmlns:a16="http://schemas.microsoft.com/office/drawing/2014/main" id="{BBF0B887-0095-40D6-8B7A-1145CCFD592B}"/>
                </a:ext>
              </a:extLst>
            </p:cNvPr>
            <p:cNvSpPr>
              <a:spLocks noChangeArrowheads="1"/>
            </p:cNvSpPr>
            <p:nvPr/>
          </p:nvSpPr>
          <p:spPr bwMode="auto">
            <a:xfrm>
              <a:off x="4993" y="641"/>
              <a:ext cx="1871" cy="285"/>
            </a:xfrm>
            <a:prstGeom prst="roundRect">
              <a:avLst>
                <a:gd name="adj" fmla="val 16667"/>
              </a:avLst>
            </a:prstGeom>
            <a:solidFill>
              <a:srgbClr val="66EFCB"/>
            </a:solidFill>
            <a:ln w="38100">
              <a:solidFill>
                <a:srgbClr val="005B43"/>
              </a:solidFill>
              <a:round/>
              <a:headEnd/>
              <a:tailEnd/>
            </a:ln>
            <a:effectLst>
              <a:outerShdw blurRad="63500" dist="53882" dir="2700000" algn="ctr" rotWithShape="0">
                <a:schemeClr val="bg2">
                  <a:alpha val="50000"/>
                </a:schemeClr>
              </a:outerShdw>
            </a:effectLst>
          </p:spPr>
          <p:txBody>
            <a:bodyPr wrap="none" lIns="274079" tIns="11606" rIns="279672" bIns="11606" anchor="ctr"/>
            <a:lstStyle/>
            <a:p>
              <a:pPr algn="ctr">
                <a:defRPr/>
              </a:pPr>
              <a:r>
                <a:rPr lang="en-US" sz="2400" b="1">
                  <a:latin typeface="Arial" charset="0"/>
                  <a:ea typeface="ＭＳ Ｐゴシック" charset="0"/>
                  <a:cs typeface="Arial" charset="0"/>
                </a:rPr>
                <a:t>Gospels</a:t>
              </a:r>
            </a:p>
          </p:txBody>
        </p:sp>
        <p:sp>
          <p:nvSpPr>
            <p:cNvPr id="8203" name="_s8203">
              <a:extLst>
                <a:ext uri="{FF2B5EF4-FFF2-40B4-BE49-F238E27FC236}">
                  <a16:creationId xmlns:a16="http://schemas.microsoft.com/office/drawing/2014/main" id="{816D9B53-C795-4E6A-8B99-ADF432437F48}"/>
                </a:ext>
              </a:extLst>
            </p:cNvPr>
            <p:cNvSpPr>
              <a:spLocks noChangeArrowheads="1"/>
            </p:cNvSpPr>
            <p:nvPr/>
          </p:nvSpPr>
          <p:spPr bwMode="auto">
            <a:xfrm>
              <a:off x="0"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marL="342900" indent="-342900" algn="ctr">
                <a:buFontTx/>
                <a:buAutoNum type="arabicParenR"/>
                <a:defRPr/>
              </a:pPr>
              <a:r>
                <a:rPr lang="en-US" sz="2000" b="1" dirty="0">
                  <a:latin typeface="Arial" charset="0"/>
                  <a:ea typeface="ＭＳ Ｐゴシック" charset="0"/>
                  <a:cs typeface="Arial" charset="0"/>
                </a:rPr>
                <a:t>Easy-</a:t>
              </a:r>
            </a:p>
            <a:p>
              <a:pPr marL="342900" indent="-342900" algn="ctr">
                <a:defRPr/>
              </a:pPr>
              <a:r>
                <a:rPr lang="en-US" sz="2000" b="1" dirty="0">
                  <a:latin typeface="Arial" charset="0"/>
                  <a:ea typeface="ＭＳ Ｐゴシック" charset="0"/>
                  <a:cs typeface="Arial" charset="0"/>
                </a:rPr>
                <a:t>   </a:t>
              </a:r>
              <a:r>
                <a:rPr lang="en-US" sz="2000" b="1" dirty="0" err="1">
                  <a:latin typeface="Arial" charset="0"/>
                  <a:ea typeface="ＭＳ Ｐゴシック" charset="0"/>
                  <a:cs typeface="Arial" charset="0"/>
                </a:rPr>
                <a:t>believism</a:t>
              </a:r>
              <a:endParaRPr lang="en-US" sz="2000" b="1" dirty="0">
                <a:latin typeface="Arial" charset="0"/>
                <a:ea typeface="ＭＳ Ｐゴシック" charset="0"/>
                <a:cs typeface="Arial" charset="0"/>
              </a:endParaRPr>
            </a:p>
          </p:txBody>
        </p:sp>
        <p:sp>
          <p:nvSpPr>
            <p:cNvPr id="8204" name="_s8204">
              <a:extLst>
                <a:ext uri="{FF2B5EF4-FFF2-40B4-BE49-F238E27FC236}">
                  <a16:creationId xmlns:a16="http://schemas.microsoft.com/office/drawing/2014/main" id="{56BFA236-1643-4F94-9D08-E47DCEE077B4}"/>
                </a:ext>
              </a:extLst>
            </p:cNvPr>
            <p:cNvSpPr>
              <a:spLocks noChangeArrowheads="1"/>
            </p:cNvSpPr>
            <p:nvPr/>
          </p:nvSpPr>
          <p:spPr bwMode="auto">
            <a:xfrm>
              <a:off x="8005"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1606" rIns="0" bIns="11606" anchor="ctr"/>
            <a:lstStyle/>
            <a:p>
              <a:pPr algn="ctr">
                <a:defRPr/>
              </a:pPr>
              <a:r>
                <a:rPr lang="en-US" sz="2400" b="1" dirty="0">
                  <a:latin typeface="Arial" charset="0"/>
                  <a:ea typeface="ＭＳ Ｐゴシック" charset="0"/>
                  <a:cs typeface="Arial" charset="0"/>
                </a:rPr>
                <a:t>5</a:t>
              </a:r>
              <a:r>
                <a:rPr lang="en-US" sz="2000" b="1" dirty="0">
                  <a:latin typeface="Arial" charset="0"/>
                  <a:ea typeface="ＭＳ Ｐゴシック" charset="0"/>
                  <a:cs typeface="Arial" charset="0"/>
                </a:rPr>
                <a:t>) Baptism</a:t>
              </a:r>
            </a:p>
            <a:p>
              <a:pPr algn="ctr">
                <a:defRPr/>
              </a:pPr>
              <a:r>
                <a:rPr lang="en-US" sz="2000" b="1" dirty="0">
                  <a:latin typeface="Arial" charset="0"/>
                  <a:ea typeface="ＭＳ Ｐゴシック" charset="0"/>
                  <a:cs typeface="Arial" charset="0"/>
                </a:rPr>
                <a:t>incl. faith, </a:t>
              </a:r>
            </a:p>
            <a:p>
              <a:pPr algn="ctr">
                <a:defRPr/>
              </a:pPr>
              <a:r>
                <a:rPr lang="en-US" sz="2000" b="1" dirty="0">
                  <a:latin typeface="Arial" charset="0"/>
                  <a:ea typeface="ＭＳ Ｐゴシック" charset="0"/>
                  <a:cs typeface="Arial" charset="0"/>
                </a:rPr>
                <a:t>repent,</a:t>
              </a:r>
            </a:p>
            <a:p>
              <a:pPr algn="ctr">
                <a:defRPr/>
              </a:pPr>
              <a:r>
                <a:rPr lang="en-US" sz="2000" b="1" dirty="0">
                  <a:latin typeface="Arial" charset="0"/>
                  <a:ea typeface="ＭＳ Ｐゴシック" charset="0"/>
                  <a:cs typeface="Arial" charset="0"/>
                </a:rPr>
                <a:t>surrender</a:t>
              </a:r>
            </a:p>
          </p:txBody>
        </p:sp>
        <p:sp>
          <p:nvSpPr>
            <p:cNvPr id="8205" name="_s8205">
              <a:extLst>
                <a:ext uri="{FF2B5EF4-FFF2-40B4-BE49-F238E27FC236}">
                  <a16:creationId xmlns:a16="http://schemas.microsoft.com/office/drawing/2014/main" id="{96F987FF-0DAB-40F4-A224-06E20BF98A29}"/>
                </a:ext>
              </a:extLst>
            </p:cNvPr>
            <p:cNvSpPr>
              <a:spLocks noChangeArrowheads="1"/>
            </p:cNvSpPr>
            <p:nvPr/>
          </p:nvSpPr>
          <p:spPr bwMode="auto">
            <a:xfrm>
              <a:off x="10006"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1606" rIns="23214" bIns="11606" anchor="ctr"/>
            <a:lstStyle/>
            <a:p>
              <a:pPr algn="ctr">
                <a:defRPr/>
              </a:pPr>
              <a:r>
                <a:rPr lang="en-US" sz="1900" b="1" dirty="0">
                  <a:latin typeface="Arial" charset="0"/>
                  <a:ea typeface="ＭＳ Ｐゴシック" charset="0"/>
                  <a:cs typeface="Arial" charset="0"/>
                </a:rPr>
                <a:t>6</a:t>
              </a:r>
              <a:r>
                <a:rPr lang="en-US" sz="2000" b="1" dirty="0">
                  <a:latin typeface="Arial" charset="0"/>
                  <a:ea typeface="ＭＳ Ｐゴシック" charset="0"/>
                  <a:cs typeface="Arial" charset="0"/>
                </a:rPr>
                <a:t>) Restored</a:t>
              </a:r>
              <a:r>
                <a:rPr lang="en-US" sz="2000" dirty="0">
                  <a:latin typeface="Arial" charset="0"/>
                  <a:ea typeface="ＭＳ Ｐゴシック" charset="0"/>
                  <a:cs typeface="Arial" charset="0"/>
                </a:rPr>
                <a:t> </a:t>
              </a:r>
            </a:p>
            <a:p>
              <a:pPr algn="ctr">
                <a:defRPr/>
              </a:pPr>
              <a:r>
                <a:rPr lang="en-US" sz="2000" b="1" dirty="0">
                  <a:latin typeface="Arial" charset="0"/>
                  <a:ea typeface="ＭＳ Ｐゴシック" charset="0"/>
                  <a:cs typeface="Arial" charset="0"/>
                </a:rPr>
                <a:t>Gospel</a:t>
              </a:r>
            </a:p>
          </p:txBody>
        </p:sp>
        <p:sp>
          <p:nvSpPr>
            <p:cNvPr id="8206" name="_s8206">
              <a:extLst>
                <a:ext uri="{FF2B5EF4-FFF2-40B4-BE49-F238E27FC236}">
                  <a16:creationId xmlns:a16="http://schemas.microsoft.com/office/drawing/2014/main" id="{71F22288-353D-437F-90FF-F6C16F9AC155}"/>
                </a:ext>
              </a:extLst>
            </p:cNvPr>
            <p:cNvSpPr>
              <a:spLocks noChangeArrowheads="1"/>
            </p:cNvSpPr>
            <p:nvPr/>
          </p:nvSpPr>
          <p:spPr bwMode="auto">
            <a:xfrm>
              <a:off x="6003"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224694" rIns="0" bIns="224694" anchor="ctr"/>
            <a:lstStyle/>
            <a:p>
              <a:pPr algn="ctr">
                <a:defRPr/>
              </a:pPr>
              <a:r>
                <a:rPr lang="en-US" sz="2000" b="1" dirty="0">
                  <a:latin typeface="Arial" charset="0"/>
                  <a:ea typeface="ＭＳ Ｐゴシック" charset="0"/>
                  <a:cs typeface="Arial" charset="0"/>
                </a:rPr>
                <a:t>4) Faith, </a:t>
              </a:r>
            </a:p>
            <a:p>
              <a:pPr algn="ctr">
                <a:defRPr/>
              </a:pPr>
              <a:r>
                <a:rPr lang="en-US" sz="2000" b="1" dirty="0">
                  <a:latin typeface="Arial" charset="0"/>
                  <a:ea typeface="ＭＳ Ｐゴシック" charset="0"/>
                  <a:cs typeface="Arial" charset="0"/>
                </a:rPr>
                <a:t>Repent,</a:t>
              </a:r>
            </a:p>
            <a:p>
              <a:pPr algn="ctr">
                <a:defRPr/>
              </a:pPr>
              <a:r>
                <a:rPr lang="en-US" sz="2000" b="1" dirty="0">
                  <a:latin typeface="Arial" charset="0"/>
                  <a:ea typeface="ＭＳ Ｐゴシック" charset="0"/>
                  <a:cs typeface="Arial" charset="0"/>
                </a:rPr>
                <a:t>Surrender</a:t>
              </a:r>
            </a:p>
          </p:txBody>
        </p:sp>
        <p:sp>
          <p:nvSpPr>
            <p:cNvPr id="8207" name="_s8207">
              <a:extLst>
                <a:ext uri="{FF2B5EF4-FFF2-40B4-BE49-F238E27FC236}">
                  <a16:creationId xmlns:a16="http://schemas.microsoft.com/office/drawing/2014/main" id="{78241ADD-8EFD-4F2B-8B43-767CC3E0D102}"/>
                </a:ext>
              </a:extLst>
            </p:cNvPr>
            <p:cNvSpPr>
              <a:spLocks noChangeArrowheads="1"/>
            </p:cNvSpPr>
            <p:nvPr/>
          </p:nvSpPr>
          <p:spPr bwMode="auto">
            <a:xfrm>
              <a:off x="4002"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algn="ctr">
                <a:defRPr/>
              </a:pPr>
              <a:r>
                <a:rPr lang="en-US" sz="2000" b="1" dirty="0">
                  <a:latin typeface="Arial" charset="0"/>
                  <a:ea typeface="ＭＳ Ｐゴシック" charset="0"/>
                  <a:cs typeface="Arial" charset="0"/>
                </a:rPr>
                <a:t>3) Faith +</a:t>
              </a:r>
            </a:p>
            <a:p>
              <a:pPr algn="ctr">
                <a:defRPr/>
              </a:pPr>
              <a:r>
                <a:rPr lang="en-US" sz="2000" b="1" dirty="0">
                  <a:latin typeface="Arial" charset="0"/>
                  <a:ea typeface="ＭＳ Ｐゴシック" charset="0"/>
                  <a:cs typeface="Arial" charset="0"/>
                </a:rPr>
                <a:t>Repentance</a:t>
              </a:r>
            </a:p>
          </p:txBody>
        </p:sp>
        <p:sp>
          <p:nvSpPr>
            <p:cNvPr id="8208" name="_s8208">
              <a:extLst>
                <a:ext uri="{FF2B5EF4-FFF2-40B4-BE49-F238E27FC236}">
                  <a16:creationId xmlns:a16="http://schemas.microsoft.com/office/drawing/2014/main" id="{F09F9F09-87B2-45FD-B8E5-A72BAE4880FF}"/>
                </a:ext>
              </a:extLst>
            </p:cNvPr>
            <p:cNvSpPr>
              <a:spLocks noChangeArrowheads="1"/>
            </p:cNvSpPr>
            <p:nvPr/>
          </p:nvSpPr>
          <p:spPr bwMode="auto">
            <a:xfrm>
              <a:off x="2001"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algn="ctr">
                <a:defRPr/>
              </a:pPr>
              <a:r>
                <a:rPr lang="en-US" sz="2000" b="1" dirty="0">
                  <a:latin typeface="Arial" charset="0"/>
                  <a:ea typeface="ＭＳ Ｐゴシック" charset="0"/>
                  <a:cs typeface="Arial" charset="0"/>
                </a:rPr>
                <a:t>2) Faith + </a:t>
              </a:r>
            </a:p>
            <a:p>
              <a:pPr algn="ctr">
                <a:defRPr/>
              </a:pPr>
              <a:r>
                <a:rPr lang="en-US" sz="2000" b="1" dirty="0">
                  <a:latin typeface="Arial" charset="0"/>
                  <a:ea typeface="ＭＳ Ｐゴシック" charset="0"/>
                  <a:cs typeface="Arial" charset="0"/>
                </a:rPr>
                <a:t>   Nothing</a:t>
              </a:r>
            </a:p>
          </p:txBody>
        </p:sp>
      </p:grpSp>
      <p:sp>
        <p:nvSpPr>
          <p:cNvPr id="284675" name="Slide Number Placeholder 5">
            <a:extLst>
              <a:ext uri="{FF2B5EF4-FFF2-40B4-BE49-F238E27FC236}">
                <a16:creationId xmlns:a16="http://schemas.microsoft.com/office/drawing/2014/main" id="{0EF472C1-167F-4830-AC01-AAC52E59503D}"/>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DE72802-308E-4EED-8E1C-E78BBD34968E}" type="slidenum">
              <a:rPr lang="en-US" altLang="en-US" sz="1400"/>
              <a:pPr eaLnBrk="1" hangingPunct="1"/>
              <a:t>131</a:t>
            </a:fld>
            <a:endParaRPr lang="en-US" altLang="en-US" sz="1400"/>
          </a:p>
        </p:txBody>
      </p:sp>
      <p:sp>
        <p:nvSpPr>
          <p:cNvPr id="284676" name="Line 18">
            <a:extLst>
              <a:ext uri="{FF2B5EF4-FFF2-40B4-BE49-F238E27FC236}">
                <a16:creationId xmlns:a16="http://schemas.microsoft.com/office/drawing/2014/main" id="{9EA9879A-CFF9-4F7B-A64B-19FA5500A868}"/>
              </a:ext>
            </a:extLst>
          </p:cNvPr>
          <p:cNvSpPr>
            <a:spLocks noChangeShapeType="1"/>
          </p:cNvSpPr>
          <p:nvPr/>
        </p:nvSpPr>
        <p:spPr bwMode="auto">
          <a:xfrm>
            <a:off x="6096000" y="1200150"/>
            <a:ext cx="0" cy="302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71B89A-AB4B-4897-BB28-23A85AE8F7FD}"/>
              </a:ext>
            </a:extLst>
          </p:cNvPr>
          <p:cNvSpPr>
            <a:spLocks noGrp="1"/>
          </p:cNvSpPr>
          <p:nvPr>
            <p:ph type="title"/>
          </p:nvPr>
        </p:nvSpPr>
        <p:spPr>
          <a:xfrm>
            <a:off x="4114800" y="978643"/>
            <a:ext cx="4191000" cy="4191000"/>
          </a:xfrm>
        </p:spPr>
        <p:txBody>
          <a:bodyPr/>
          <a:lstStyle/>
          <a:p>
            <a:pPr algn="r">
              <a:defRPr/>
            </a:pPr>
            <a:r>
              <a:rPr lang="en-US" sz="4400" dirty="0">
                <a:latin typeface="Copperplate"/>
                <a:ea typeface="ＭＳ Ｐゴシック" charset="0"/>
                <a:cs typeface="Copperplate"/>
              </a:rPr>
              <a:t>different position &amp; Privileges </a:t>
            </a:r>
            <a:br>
              <a:rPr lang="en-US" sz="4400" dirty="0">
                <a:latin typeface="Copperplate"/>
                <a:ea typeface="ＭＳ Ｐゴシック" charset="0"/>
                <a:cs typeface="Copperplate"/>
              </a:rPr>
            </a:br>
            <a:r>
              <a:rPr lang="en-US" sz="4400" dirty="0">
                <a:latin typeface="Copperplate"/>
                <a:ea typeface="ＭＳ Ｐゴシック" charset="0"/>
                <a:cs typeface="Copperplate"/>
              </a:rPr>
              <a:t>in Heaven</a:t>
            </a:r>
          </a:p>
        </p:txBody>
      </p:sp>
      <p:sp>
        <p:nvSpPr>
          <p:cNvPr id="4" name="Slide Number Placeholder 3">
            <a:extLst>
              <a:ext uri="{FF2B5EF4-FFF2-40B4-BE49-F238E27FC236}">
                <a16:creationId xmlns:a16="http://schemas.microsoft.com/office/drawing/2014/main" id="{C74372B6-714B-4CFB-8098-3B3CB29AA93C}"/>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AC13D98-189C-4EE1-A31B-26F368860D00}" type="slidenum">
              <a:rPr lang="en-US" altLang="en-US" sz="1000">
                <a:latin typeface="Lucida Sans Unicode" panose="020B0602030504020204" pitchFamily="34" charset="0"/>
              </a:rPr>
              <a:pPr eaLnBrk="1" hangingPunct="1"/>
              <a:t>132</a:t>
            </a:fld>
            <a:endParaRPr lang="en-US" altLang="en-US" sz="1000">
              <a:latin typeface="Lucida Sans Unicode" panose="020B0602030504020204" pitchFamily="34" charset="0"/>
            </a:endParaRPr>
          </a:p>
        </p:txBody>
      </p:sp>
      <p:pic>
        <p:nvPicPr>
          <p:cNvPr id="286723" name="Picture 1" descr="Charles Stanley.jpeg">
            <a:extLst>
              <a:ext uri="{FF2B5EF4-FFF2-40B4-BE49-F238E27FC236}">
                <a16:creationId xmlns:a16="http://schemas.microsoft.com/office/drawing/2014/main" id="{F7D263D9-BB74-4C1F-8583-30E346B7C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71550"/>
            <a:ext cx="2565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A8AD03E1-CF03-4327-B09F-01FFA85BD61E}"/>
              </a:ext>
            </a:extLst>
          </p:cNvPr>
          <p:cNvSpPr>
            <a:spLocks noGrp="1" noChangeArrowheads="1"/>
          </p:cNvSpPr>
          <p:nvPr>
            <p:ph type="title"/>
          </p:nvPr>
        </p:nvSpPr>
        <p:spPr>
          <a:xfrm>
            <a:off x="152400" y="1"/>
            <a:ext cx="7086600" cy="438149"/>
          </a:xfrm>
        </p:spPr>
        <p:txBody>
          <a:bodyPr>
            <a:normAutofit fontScale="90000"/>
          </a:bodyPr>
          <a:lstStyle/>
          <a:p>
            <a:pPr eaLnBrk="1" hangingPunct="1">
              <a:defRPr/>
            </a:pPr>
            <a:r>
              <a:rPr lang="en-US" sz="3200" dirty="0">
                <a:latin typeface="Copperplate"/>
                <a:ea typeface="ＭＳ Ｐゴシック" charset="0"/>
                <a:cs typeface="Copperplate"/>
              </a:rPr>
              <a:t>Rewards: Position &amp; Privileges</a:t>
            </a:r>
          </a:p>
        </p:txBody>
      </p:sp>
      <p:sp>
        <p:nvSpPr>
          <p:cNvPr id="287746" name="Rectangle 3">
            <a:extLst>
              <a:ext uri="{FF2B5EF4-FFF2-40B4-BE49-F238E27FC236}">
                <a16:creationId xmlns:a16="http://schemas.microsoft.com/office/drawing/2014/main" id="{D1652097-A5D2-4DB6-9ACB-0B5A3188386D}"/>
              </a:ext>
            </a:extLst>
          </p:cNvPr>
          <p:cNvSpPr>
            <a:spLocks noGrp="1" noChangeArrowheads="1"/>
          </p:cNvSpPr>
          <p:nvPr>
            <p:ph type="body" sz="half" idx="1"/>
          </p:nvPr>
        </p:nvSpPr>
        <p:spPr>
          <a:xfrm>
            <a:off x="304800" y="742950"/>
            <a:ext cx="8077200" cy="3657600"/>
          </a:xfrm>
        </p:spPr>
        <p:txBody>
          <a:bodyPr/>
          <a:lstStyle/>
          <a:p>
            <a:pPr marL="6350" indent="-6350" eaLnBrk="1" hangingPunct="1">
              <a:buFont typeface="Wingdings" panose="05000000000000000000" pitchFamily="2" charset="2"/>
              <a:buNone/>
            </a:pPr>
            <a:r>
              <a:rPr lang="en-US" altLang="en-US" sz="2800">
                <a:latin typeface="Tahoma" panose="020B0604030504040204" pitchFamily="34" charset="0"/>
              </a:rPr>
              <a:t>	</a:t>
            </a:r>
            <a:r>
              <a:rPr lang="en-US" altLang="en-US" sz="2000" b="1">
                <a:latin typeface="Arial" panose="020B0604020202020204" pitchFamily="34" charset="0"/>
              </a:rPr>
              <a:t>Baptist minister Charles Stanley says:</a:t>
            </a:r>
          </a:p>
          <a:p>
            <a:pPr marL="6350" indent="-6350" eaLnBrk="1" hangingPunct="1">
              <a:buFont typeface="Wingdings" panose="05000000000000000000" pitchFamily="2" charset="2"/>
              <a:buNone/>
            </a:pPr>
            <a:endParaRPr lang="en-US" altLang="en-US" sz="800" b="1">
              <a:latin typeface="Arial" panose="020B0604020202020204" pitchFamily="34" charset="0"/>
            </a:endParaRPr>
          </a:p>
          <a:p>
            <a:pPr marL="6350" indent="-6350" eaLnBrk="1" hangingPunct="1">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Does our behavior really make any difference if we know that we've been saved and are eternally secure? You </a:t>
            </a:r>
            <a:r>
              <a:rPr lang="en-US" altLang="ja-JP" sz="2000" i="1">
                <a:latin typeface="Arial" panose="020B0604020202020204" pitchFamily="34" charset="0"/>
              </a:rPr>
              <a:t>bet</a:t>
            </a:r>
            <a:r>
              <a:rPr lang="en-US" altLang="ja-JP" sz="2000">
                <a:latin typeface="Arial" panose="020B0604020202020204" pitchFamily="34" charset="0"/>
              </a:rPr>
              <a:t> it does. Are there any eternal consequences in the life of a believer who sins after they are saved? Yes, there are. </a:t>
            </a:r>
            <a:r>
              <a:rPr lang="en-US" altLang="ja-JP" sz="2000" b="1">
                <a:solidFill>
                  <a:srgbClr val="FF0000"/>
                </a:solidFill>
                <a:latin typeface="Arial" panose="020B0604020202020204" pitchFamily="34" charset="0"/>
              </a:rPr>
              <a:t>Will everybody in heaven be able to experience the same blessings and the same reward? No, they will not</a:t>
            </a:r>
            <a:r>
              <a:rPr lang="en-US" altLang="ja-JP" sz="2000">
                <a:latin typeface="Arial" panose="020B0604020202020204" pitchFamily="34" charset="0"/>
              </a:rPr>
              <a:t> . . . Does it really make any difference, as far as eternity is concerned, how we live after we are saved? Makes an </a:t>
            </a:r>
            <a:r>
              <a:rPr lang="en-US" altLang="ja-JP" sz="2000" i="1">
                <a:latin typeface="Arial" panose="020B0604020202020204" pitchFamily="34" charset="0"/>
              </a:rPr>
              <a:t>eternal</a:t>
            </a:r>
            <a:r>
              <a:rPr lang="en-US" altLang="ja-JP" sz="2000">
                <a:latin typeface="Arial" panose="020B0604020202020204" pitchFamily="34" charset="0"/>
              </a:rPr>
              <a:t> difference. </a:t>
            </a:r>
            <a:r>
              <a:rPr lang="en-US" altLang="ja-JP" sz="2000" b="1">
                <a:solidFill>
                  <a:srgbClr val="FF0000"/>
                </a:solidFill>
                <a:latin typeface="Arial" panose="020B0604020202020204" pitchFamily="34" charset="0"/>
              </a:rPr>
              <a:t>And is it possible that all of us are going to be able to experience heaven the same? It is absolutely </a:t>
            </a:r>
            <a:r>
              <a:rPr lang="en-US" altLang="ja-JP" sz="2000" b="1" i="1">
                <a:solidFill>
                  <a:srgbClr val="FF0000"/>
                </a:solidFill>
                <a:latin typeface="Arial" panose="020B0604020202020204" pitchFamily="34" charset="0"/>
              </a:rPr>
              <a:t>not</a:t>
            </a:r>
            <a:r>
              <a:rPr lang="en-US" altLang="ja-JP" sz="2000" b="1">
                <a:solidFill>
                  <a:srgbClr val="FF0000"/>
                </a:solidFill>
                <a:latin typeface="Arial" panose="020B0604020202020204" pitchFamily="34" charset="0"/>
              </a:rPr>
              <a:t> possible.</a:t>
            </a:r>
            <a:r>
              <a:rPr lang="ja-JP" altLang="en-US" sz="2000" b="1">
                <a:solidFill>
                  <a:srgbClr val="FF0000"/>
                </a:solidFill>
                <a:latin typeface="Arial" panose="020B0604020202020204" pitchFamily="34" charset="0"/>
              </a:rPr>
              <a:t>”</a:t>
            </a:r>
            <a:endParaRPr lang="en-US" altLang="en-US" sz="2000" b="1">
              <a:solidFill>
                <a:srgbClr val="FF0000"/>
              </a:solidFill>
              <a:latin typeface="Arial" panose="020B0604020202020204" pitchFamily="34" charset="0"/>
            </a:endParaRPr>
          </a:p>
        </p:txBody>
      </p:sp>
      <p:sp>
        <p:nvSpPr>
          <p:cNvPr id="287747" name="Slide Number Placeholder 6">
            <a:extLst>
              <a:ext uri="{FF2B5EF4-FFF2-40B4-BE49-F238E27FC236}">
                <a16:creationId xmlns:a16="http://schemas.microsoft.com/office/drawing/2014/main" id="{801707A8-9F4C-4A38-8997-E621ACD0B03F}"/>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F2BC767-B3D9-497A-BC31-03EE7E253375}" type="slidenum">
              <a:rPr lang="en-US" altLang="en-US" sz="1400"/>
              <a:pPr eaLnBrk="1" hangingPunct="1"/>
              <a:t>133</a:t>
            </a:fld>
            <a:endParaRPr lang="en-US" altLang="en-US" sz="1400"/>
          </a:p>
        </p:txBody>
      </p:sp>
      <p:pic>
        <p:nvPicPr>
          <p:cNvPr id="287748" name="Picture 5" descr="Charles Stanley.jpeg">
            <a:extLst>
              <a:ext uri="{FF2B5EF4-FFF2-40B4-BE49-F238E27FC236}">
                <a16:creationId xmlns:a16="http://schemas.microsoft.com/office/drawing/2014/main" id="{8431D12C-AE70-48D5-837D-B0B8A35895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1800" y="0"/>
            <a:ext cx="109696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963043BD-C91C-443E-B9AA-D11EC0F6EDBB}"/>
              </a:ext>
            </a:extLst>
          </p:cNvPr>
          <p:cNvSpPr>
            <a:spLocks noGrp="1" noChangeArrowheads="1"/>
          </p:cNvSpPr>
          <p:nvPr>
            <p:ph type="title"/>
          </p:nvPr>
        </p:nvSpPr>
        <p:spPr>
          <a:xfrm>
            <a:off x="152400" y="-247649"/>
            <a:ext cx="7772400" cy="838200"/>
          </a:xfrm>
        </p:spPr>
        <p:txBody>
          <a:bodyPr/>
          <a:lstStyle/>
          <a:p>
            <a:pPr eaLnBrk="1" hangingPunct="1">
              <a:defRPr/>
            </a:pPr>
            <a:r>
              <a:rPr lang="en-US" sz="3200" dirty="0">
                <a:latin typeface="Copperplate"/>
                <a:ea typeface="ＭＳ Ｐゴシック" charset="0"/>
                <a:cs typeface="Copperplate"/>
              </a:rPr>
              <a:t>Rewards: Position &amp; Privileges</a:t>
            </a:r>
          </a:p>
        </p:txBody>
      </p:sp>
      <p:sp>
        <p:nvSpPr>
          <p:cNvPr id="195586" name="Rectangle 3">
            <a:extLst>
              <a:ext uri="{FF2B5EF4-FFF2-40B4-BE49-F238E27FC236}">
                <a16:creationId xmlns:a16="http://schemas.microsoft.com/office/drawing/2014/main" id="{B26B95E5-E38C-437B-960B-98CB085EB076}"/>
              </a:ext>
            </a:extLst>
          </p:cNvPr>
          <p:cNvSpPr>
            <a:spLocks noGrp="1" noChangeArrowheads="1"/>
          </p:cNvSpPr>
          <p:nvPr>
            <p:ph type="body" sz="half" idx="1"/>
          </p:nvPr>
        </p:nvSpPr>
        <p:spPr>
          <a:xfrm>
            <a:off x="533400" y="971550"/>
            <a:ext cx="7924800" cy="4400550"/>
          </a:xfrm>
        </p:spPr>
        <p:txBody>
          <a:bodyPr/>
          <a:lstStyle/>
          <a:p>
            <a:pPr marL="57150" indent="-6350" eaLnBrk="1" hangingPunct="1">
              <a:buFont typeface="Wingdings" panose="05000000000000000000" pitchFamily="2" charset="2"/>
              <a:buNone/>
            </a:pPr>
            <a:r>
              <a:rPr lang="en-US" altLang="en-US">
                <a:latin typeface="Tahoma" panose="020B0604030504040204" pitchFamily="34" charset="0"/>
              </a:rPr>
              <a:t>	</a:t>
            </a:r>
            <a:r>
              <a:rPr lang="ja-JP" altLang="en-US" sz="2000">
                <a:latin typeface="Arial" panose="020B0604020202020204" pitchFamily="34" charset="0"/>
              </a:rPr>
              <a:t>“</a:t>
            </a:r>
            <a:r>
              <a:rPr lang="en-US" altLang="ja-JP" sz="2000">
                <a:latin typeface="Arial" panose="020B0604020202020204" pitchFamily="34" charset="0"/>
              </a:rPr>
              <a:t>And what I want you to see here is all through the Bible we are continually brought back to the idea of being </a:t>
            </a:r>
            <a:r>
              <a:rPr lang="en-US" altLang="ja-JP" sz="2000" i="1">
                <a:latin typeface="Arial" panose="020B0604020202020204" pitchFamily="34" charset="0"/>
              </a:rPr>
              <a:t>rewarded</a:t>
            </a:r>
            <a:r>
              <a:rPr lang="en-US" altLang="ja-JP" sz="2000">
                <a:latin typeface="Arial" panose="020B0604020202020204" pitchFamily="34" charset="0"/>
              </a:rPr>
              <a:t> . . .  </a:t>
            </a:r>
            <a:r>
              <a:rPr lang="en-US" altLang="ja-JP" sz="2000" b="1">
                <a:solidFill>
                  <a:srgbClr val="FF0000"/>
                </a:solidFill>
                <a:latin typeface="Arial" panose="020B0604020202020204" pitchFamily="34" charset="0"/>
              </a:rPr>
              <a:t>He</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s going to judge us on the basis of how he equipped us, the opportunities he gave us, the privileges we had, and what we did with it, and the length of time we've had</a:t>
            </a:r>
            <a:r>
              <a:rPr lang="en-US" altLang="ja-JP" sz="2000">
                <a:latin typeface="Arial" panose="020B0604020202020204" pitchFamily="34" charset="0"/>
              </a:rPr>
              <a:t> . . . Everybody is </a:t>
            </a:r>
            <a:r>
              <a:rPr lang="en-US" altLang="ja-JP" sz="2000" i="1">
                <a:latin typeface="Arial" panose="020B0604020202020204" pitchFamily="34" charset="0"/>
              </a:rPr>
              <a:t>not</a:t>
            </a:r>
            <a:r>
              <a:rPr lang="en-US" altLang="ja-JP" sz="2000">
                <a:latin typeface="Arial" panose="020B0604020202020204" pitchFamily="34" charset="0"/>
              </a:rPr>
              <a:t> going to have the same </a:t>
            </a:r>
            <a:r>
              <a:rPr lang="en-US" altLang="ja-JP" sz="2000" b="1">
                <a:solidFill>
                  <a:srgbClr val="FF0000"/>
                </a:solidFill>
                <a:latin typeface="Arial" panose="020B0604020202020204" pitchFamily="34" charset="0"/>
              </a:rPr>
              <a:t>position</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in heaven . . . Secondly, nowhere does it indicate that everybody is going to have the same </a:t>
            </a:r>
            <a:r>
              <a:rPr lang="en-US" altLang="ja-JP" sz="2000" b="1">
                <a:solidFill>
                  <a:srgbClr val="FF0000"/>
                </a:solidFill>
                <a:latin typeface="Arial" panose="020B0604020202020204" pitchFamily="34" charset="0"/>
              </a:rPr>
              <a:t>privileges</a:t>
            </a:r>
            <a:r>
              <a:rPr lang="en-US" altLang="ja-JP" sz="2000">
                <a:solidFill>
                  <a:srgbClr val="FF0000"/>
                </a:solidFill>
                <a:latin typeface="Arial" panose="020B0604020202020204" pitchFamily="34" charset="0"/>
              </a:rPr>
              <a:t> </a:t>
            </a:r>
            <a:r>
              <a:rPr lang="en-US" altLang="ja-JP" sz="2000">
                <a:latin typeface="Arial" panose="020B0604020202020204" pitchFamily="34" charset="0"/>
              </a:rPr>
              <a:t>in heaven. </a:t>
            </a:r>
            <a:r>
              <a:rPr lang="en-US" altLang="ja-JP" sz="2000" b="1">
                <a:solidFill>
                  <a:srgbClr val="FF0000"/>
                </a:solidFill>
                <a:latin typeface="Arial" panose="020B0604020202020204" pitchFamily="34" charset="0"/>
              </a:rPr>
              <a:t>Nor does it indicate that everybody is going to be able to </a:t>
            </a:r>
            <a:r>
              <a:rPr lang="en-US" altLang="ja-JP" sz="2000" b="1" i="1">
                <a:solidFill>
                  <a:srgbClr val="FF0000"/>
                </a:solidFill>
                <a:latin typeface="Arial" panose="020B0604020202020204" pitchFamily="34" charset="0"/>
              </a:rPr>
              <a:t>enjoy</a:t>
            </a:r>
            <a:r>
              <a:rPr lang="en-US" altLang="ja-JP" sz="2000" b="1">
                <a:solidFill>
                  <a:srgbClr val="FF0000"/>
                </a:solidFill>
                <a:latin typeface="Arial" panose="020B0604020202020204" pitchFamily="34" charset="0"/>
              </a:rPr>
              <a:t> heaven to the same degree.</a:t>
            </a:r>
            <a:r>
              <a:rPr lang="ja-JP" altLang="en-US" sz="2000" b="1">
                <a:solidFill>
                  <a:srgbClr val="FF0000"/>
                </a:solidFill>
                <a:latin typeface="Arial" panose="020B0604020202020204" pitchFamily="34" charset="0"/>
              </a:rPr>
              <a:t>”</a:t>
            </a:r>
            <a:endParaRPr lang="en-US" altLang="ja-JP" sz="2000" b="1">
              <a:solidFill>
                <a:srgbClr val="FF0000"/>
              </a:solidFill>
              <a:latin typeface="Arial" panose="020B0604020202020204" pitchFamily="34" charset="0"/>
            </a:endParaRPr>
          </a:p>
          <a:p>
            <a:pPr marL="57150" indent="-6350" eaLnBrk="1" hangingPunct="1">
              <a:buFont typeface="Wingdings" panose="05000000000000000000" pitchFamily="2" charset="2"/>
              <a:buNone/>
            </a:pPr>
            <a:r>
              <a:rPr lang="en-US" altLang="en-US" sz="2000">
                <a:latin typeface="Arial" panose="020B0604020202020204" pitchFamily="34" charset="0"/>
              </a:rPr>
              <a:t>				</a:t>
            </a:r>
            <a:r>
              <a:rPr lang="en-US" altLang="en-US" sz="1600">
                <a:latin typeface="Arial" panose="020B0604020202020204" pitchFamily="34" charset="0"/>
              </a:rPr>
              <a:t>Charles Stanley</a:t>
            </a:r>
          </a:p>
          <a:p>
            <a:pPr marL="57150" indent="-6350" eaLnBrk="1" hangingPunct="1">
              <a:buFont typeface="Wingdings" panose="05000000000000000000" pitchFamily="2" charset="2"/>
              <a:buNone/>
            </a:pPr>
            <a:r>
              <a:rPr lang="en-US" altLang="en-US" sz="1600" i="1">
                <a:latin typeface="Arial" panose="020B0604020202020204" pitchFamily="34" charset="0"/>
              </a:rPr>
              <a:t>				"Eternal Security: What Do We Have to Lose?"</a:t>
            </a:r>
            <a:endParaRPr lang="en-US" altLang="en-US" sz="1600">
              <a:latin typeface="Arial" panose="020B0604020202020204" pitchFamily="34" charset="0"/>
            </a:endParaRPr>
          </a:p>
        </p:txBody>
      </p:sp>
      <p:sp>
        <p:nvSpPr>
          <p:cNvPr id="289795" name="Slide Number Placeholder 6">
            <a:extLst>
              <a:ext uri="{FF2B5EF4-FFF2-40B4-BE49-F238E27FC236}">
                <a16:creationId xmlns:a16="http://schemas.microsoft.com/office/drawing/2014/main" id="{39C0F3C6-2150-48F8-A4F9-226D480AF838}"/>
              </a:ext>
            </a:extLst>
          </p:cNvPr>
          <p:cNvSpPr>
            <a:spLocks noGrp="1"/>
          </p:cNvSpPr>
          <p:nvPr>
            <p:ph type="sldNum" sz="quarter" idx="12"/>
          </p:nvPr>
        </p:nvSpPr>
        <p:spPr bwMode="auto">
          <a:xfrm>
            <a:off x="8077200" y="4705350"/>
            <a:ext cx="936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D494DAE-5277-4A78-B976-5F4038075422}" type="slidenum">
              <a:rPr lang="en-US" altLang="en-US" sz="1400"/>
              <a:pPr eaLnBrk="1" hangingPunct="1"/>
              <a:t>134</a:t>
            </a:fld>
            <a:endParaRPr lang="en-US" altLang="en-US" sz="1400"/>
          </a:p>
        </p:txBody>
      </p:sp>
      <p:pic>
        <p:nvPicPr>
          <p:cNvPr id="289796" name="Picture 5" descr="Charles Stanley.jpeg">
            <a:extLst>
              <a:ext uri="{FF2B5EF4-FFF2-40B4-BE49-F238E27FC236}">
                <a16:creationId xmlns:a16="http://schemas.microsoft.com/office/drawing/2014/main" id="{A7192E71-A0DA-4099-8110-CA6CBDA3CC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3">
            <a:extLst>
              <a:ext uri="{FF2B5EF4-FFF2-40B4-BE49-F238E27FC236}">
                <a16:creationId xmlns:a16="http://schemas.microsoft.com/office/drawing/2014/main" id="{5B482D86-8346-4680-ACD6-F5068EA773E4}"/>
              </a:ext>
            </a:extLst>
          </p:cNvPr>
          <p:cNvSpPr>
            <a:spLocks noGrp="1" noChangeArrowheads="1"/>
          </p:cNvSpPr>
          <p:nvPr>
            <p:ph idx="1"/>
          </p:nvPr>
        </p:nvSpPr>
        <p:spPr>
          <a:xfrm>
            <a:off x="225425" y="438150"/>
            <a:ext cx="8932863" cy="4133850"/>
          </a:xfrm>
        </p:spPr>
        <p:txBody>
          <a:bodyPr/>
          <a:lstStyle/>
          <a:p>
            <a:pPr marL="750888" indent="0" eaLnBrk="1" hangingPunct="1">
              <a:lnSpc>
                <a:spcPct val="80000"/>
              </a:lnSpc>
              <a:buFont typeface="Wingdings" panose="05000000000000000000" pitchFamily="2" charset="2"/>
              <a:buNone/>
              <a:tabLst>
                <a:tab pos="808038" algn="l"/>
              </a:tabLst>
            </a:pPr>
            <a:r>
              <a:rPr lang="en-US" altLang="en-US" sz="2000" b="1">
                <a:latin typeface="Arial" panose="020B0604020202020204" pitchFamily="34" charset="0"/>
              </a:rPr>
              <a:t>For our evangelical friends</a:t>
            </a:r>
            <a:r>
              <a:rPr lang="en-US" altLang="en-US" sz="2000">
                <a:latin typeface="Arial" panose="020B0604020202020204" pitchFamily="34" charset="0"/>
              </a:rPr>
              <a:t>:</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1)	We worship the </a:t>
            </a:r>
            <a:r>
              <a:rPr lang="en-US" altLang="en-US" sz="2000" b="1">
                <a:latin typeface="Arial" panose="020B0604020202020204" pitchFamily="34" charset="0"/>
              </a:rPr>
              <a:t>same Jesus</a:t>
            </a:r>
            <a:r>
              <a:rPr lang="en-US" altLang="en-US" sz="2000">
                <a:latin typeface="Arial" panose="020B0604020202020204" pitchFamily="34" charset="0"/>
              </a:rPr>
              <a:t> (Mos. 1:97).</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2)	We are saved by the merits of </a:t>
            </a:r>
            <a:r>
              <a:rPr lang="en-US" altLang="en-US" sz="2000" b="1">
                <a:latin typeface="Arial" panose="020B0604020202020204" pitchFamily="34" charset="0"/>
              </a:rPr>
              <a:t>Christ alone</a:t>
            </a:r>
            <a:r>
              <a:rPr lang="en-US" altLang="en-US" sz="2000">
                <a:latin typeface="Arial" panose="020B0604020202020204" pitchFamily="34" charset="0"/>
              </a:rPr>
              <a:t> (2 Ne. 13:27-28).</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3)	We are saved by </a:t>
            </a:r>
            <a:r>
              <a:rPr lang="en-US" altLang="en-US" sz="2000" b="1">
                <a:latin typeface="Arial" panose="020B0604020202020204" pitchFamily="34" charset="0"/>
              </a:rPr>
              <a:t>grace alone</a:t>
            </a:r>
            <a:r>
              <a:rPr lang="en-US" altLang="en-US" sz="2000">
                <a:latin typeface="Arial" panose="020B0604020202020204" pitchFamily="34" charset="0"/>
              </a:rPr>
              <a:t> (2 Ne. 7:42) .</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4)	</a:t>
            </a:r>
            <a:r>
              <a:rPr lang="en-US" altLang="en-US" sz="2000" b="1">
                <a:latin typeface="Arial" panose="020B0604020202020204" pitchFamily="34" charset="0"/>
              </a:rPr>
              <a:t>Grace</a:t>
            </a:r>
            <a:r>
              <a:rPr lang="en-US" altLang="en-US" sz="2000">
                <a:latin typeface="Arial" panose="020B0604020202020204" pitchFamily="34" charset="0"/>
              </a:rPr>
              <a:t> is the desire and power to </a:t>
            </a:r>
            <a:r>
              <a:rPr lang="en-US" altLang="en-US" sz="2000" b="1">
                <a:latin typeface="Arial" panose="020B0604020202020204" pitchFamily="34" charset="0"/>
              </a:rPr>
              <a:t>do</a:t>
            </a:r>
            <a:r>
              <a:rPr lang="en-US" altLang="en-US" sz="2000">
                <a:latin typeface="Arial" panose="020B0604020202020204" pitchFamily="34" charset="0"/>
              </a:rPr>
              <a:t> God</a:t>
            </a:r>
            <a:r>
              <a:rPr lang="ja-JP" altLang="en-US" sz="2000">
                <a:latin typeface="Arial" panose="020B0604020202020204" pitchFamily="34" charset="0"/>
              </a:rPr>
              <a:t>’</a:t>
            </a:r>
            <a:r>
              <a:rPr lang="en-US" altLang="ja-JP" sz="2000">
                <a:latin typeface="Arial" panose="020B0604020202020204" pitchFamily="34" charset="0"/>
              </a:rPr>
              <a:t>s will (1 Cor 15:10).</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5)	It</a:t>
            </a:r>
            <a:r>
              <a:rPr lang="ja-JP" altLang="en-US" sz="2000">
                <a:latin typeface="Arial" panose="020B0604020202020204" pitchFamily="34" charset="0"/>
              </a:rPr>
              <a:t>’</a:t>
            </a:r>
            <a:r>
              <a:rPr lang="en-US" altLang="ja-JP" sz="2000">
                <a:latin typeface="Arial" panose="020B0604020202020204" pitchFamily="34" charset="0"/>
              </a:rPr>
              <a:t>s possible to have </a:t>
            </a:r>
            <a:r>
              <a:rPr lang="en-US" altLang="ja-JP" sz="2000" b="1">
                <a:latin typeface="Arial" panose="020B0604020202020204" pitchFamily="34" charset="0"/>
              </a:rPr>
              <a:t>false assurance</a:t>
            </a:r>
            <a:r>
              <a:rPr lang="en-US" altLang="ja-JP" sz="2000">
                <a:latin typeface="Arial" panose="020B0604020202020204" pitchFamily="34" charset="0"/>
              </a:rPr>
              <a:t> of salvation (Mat 7:13-14) </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6)	True </a:t>
            </a:r>
            <a:r>
              <a:rPr lang="en-US" altLang="en-US" sz="2000" b="1">
                <a:latin typeface="Arial" panose="020B0604020202020204" pitchFamily="34" charset="0"/>
              </a:rPr>
              <a:t>faith</a:t>
            </a:r>
            <a:r>
              <a:rPr lang="en-US" altLang="en-US" sz="2000">
                <a:latin typeface="Arial" panose="020B0604020202020204" pitchFamily="34" charset="0"/>
              </a:rPr>
              <a:t> always leads to </a:t>
            </a:r>
            <a:r>
              <a:rPr lang="en-US" altLang="en-US" sz="2000" b="1">
                <a:latin typeface="Arial" panose="020B0604020202020204" pitchFamily="34" charset="0"/>
              </a:rPr>
              <a:t>action</a:t>
            </a:r>
            <a:r>
              <a:rPr lang="en-US" altLang="en-US" sz="2000">
                <a:latin typeface="Arial" panose="020B0604020202020204" pitchFamily="34" charset="0"/>
              </a:rPr>
              <a:t> (Mat. 14:26-29).</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7)	</a:t>
            </a:r>
            <a:r>
              <a:rPr lang="en-US" altLang="en-US" sz="2000" b="1">
                <a:latin typeface="Arial" panose="020B0604020202020204" pitchFamily="34" charset="0"/>
              </a:rPr>
              <a:t>Repentance</a:t>
            </a:r>
            <a:r>
              <a:rPr lang="en-US" altLang="en-US" sz="2000">
                <a:latin typeface="Arial" panose="020B0604020202020204" pitchFamily="34" charset="0"/>
              </a:rPr>
              <a:t> is </a:t>
            </a:r>
            <a:r>
              <a:rPr lang="en-US" altLang="en-US" sz="2000" b="1">
                <a:latin typeface="Arial" panose="020B0604020202020204" pitchFamily="34" charset="0"/>
              </a:rPr>
              <a:t>more than a change of mind</a:t>
            </a:r>
            <a:r>
              <a:rPr lang="en-US" altLang="en-US" sz="2000">
                <a:latin typeface="Arial" panose="020B0604020202020204" pitchFamily="34" charset="0"/>
              </a:rPr>
              <a:t> (Luke 3:8).</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8)	</a:t>
            </a:r>
            <a:r>
              <a:rPr lang="en-US" altLang="en-US" sz="2000" b="1">
                <a:latin typeface="Arial" panose="020B0604020202020204" pitchFamily="34" charset="0"/>
              </a:rPr>
              <a:t>Repentance</a:t>
            </a:r>
            <a:r>
              <a:rPr lang="en-US" altLang="en-US" sz="2000">
                <a:latin typeface="Arial" panose="020B0604020202020204" pitchFamily="34" charset="0"/>
              </a:rPr>
              <a:t> </a:t>
            </a:r>
            <a:r>
              <a:rPr lang="en-US" altLang="en-US" sz="2000" b="1">
                <a:latin typeface="Arial" panose="020B0604020202020204" pitchFamily="34" charset="0"/>
              </a:rPr>
              <a:t>saves</a:t>
            </a:r>
            <a:r>
              <a:rPr lang="en-US" altLang="en-US" sz="2000">
                <a:latin typeface="Arial" panose="020B0604020202020204" pitchFamily="34" charset="0"/>
              </a:rPr>
              <a:t> (Acts 3:19).</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9)	</a:t>
            </a:r>
            <a:r>
              <a:rPr lang="en-US" altLang="en-US" sz="2000" b="1">
                <a:latin typeface="Arial" panose="020B0604020202020204" pitchFamily="34" charset="0"/>
              </a:rPr>
              <a:t>Surrender</a:t>
            </a:r>
            <a:r>
              <a:rPr lang="en-US" altLang="en-US" sz="2000">
                <a:latin typeface="Arial" panose="020B0604020202020204" pitchFamily="34" charset="0"/>
              </a:rPr>
              <a:t> to Christ as </a:t>
            </a:r>
            <a:r>
              <a:rPr lang="en-US" altLang="en-US" sz="2000" b="1">
                <a:latin typeface="Arial" panose="020B0604020202020204" pitchFamily="34" charset="0"/>
              </a:rPr>
              <a:t>Lord</a:t>
            </a:r>
            <a:r>
              <a:rPr lang="en-US" altLang="en-US" sz="2000">
                <a:latin typeface="Arial" panose="020B0604020202020204" pitchFamily="34" charset="0"/>
              </a:rPr>
              <a:t>, not just Savior (Acts 2:36).</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10)	</a:t>
            </a:r>
            <a:r>
              <a:rPr lang="en-US" altLang="en-US" sz="2000" b="1">
                <a:latin typeface="Arial" panose="020B0604020202020204" pitchFamily="34" charset="0"/>
              </a:rPr>
              <a:t>Obedience saves</a:t>
            </a:r>
            <a:r>
              <a:rPr lang="en-US" altLang="en-US" sz="2000">
                <a:latin typeface="Arial" panose="020B0604020202020204" pitchFamily="34" charset="0"/>
              </a:rPr>
              <a:t> (Mat. 7:21; Mat. 19:16-26; Mat. 25:31-46).</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11)	</a:t>
            </a:r>
            <a:r>
              <a:rPr lang="en-US" altLang="en-US" sz="2000" b="1">
                <a:latin typeface="Arial" panose="020B0604020202020204" pitchFamily="34" charset="0"/>
              </a:rPr>
              <a:t>Baptism saves</a:t>
            </a:r>
            <a:r>
              <a:rPr lang="en-US" altLang="en-US" sz="2000">
                <a:latin typeface="Arial" panose="020B0604020202020204" pitchFamily="34" charset="0"/>
              </a:rPr>
              <a:t> (Acts 22:16; 1 Peter 3:20-21).</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12)	</a:t>
            </a:r>
            <a:r>
              <a:rPr lang="en-US" altLang="en-US" sz="2000" b="1">
                <a:latin typeface="Arial" panose="020B0604020202020204" pitchFamily="34" charset="0"/>
              </a:rPr>
              <a:t>Endure</a:t>
            </a:r>
            <a:r>
              <a:rPr lang="en-US" altLang="en-US" sz="2000">
                <a:latin typeface="Arial" panose="020B0604020202020204" pitchFamily="34" charset="0"/>
              </a:rPr>
              <a:t> </a:t>
            </a:r>
            <a:r>
              <a:rPr lang="en-US" altLang="en-US" sz="2000" b="1">
                <a:latin typeface="Arial" panose="020B0604020202020204" pitchFamily="34" charset="0"/>
              </a:rPr>
              <a:t>to the end</a:t>
            </a:r>
            <a:r>
              <a:rPr lang="en-US" altLang="en-US" sz="2000">
                <a:latin typeface="Arial" panose="020B0604020202020204" pitchFamily="34" charset="0"/>
              </a:rPr>
              <a:t> (Hebrews 6:4-6; Mat. 24:13).</a:t>
            </a:r>
          </a:p>
          <a:p>
            <a:pPr marL="750888" indent="0" eaLnBrk="1" hangingPunct="1">
              <a:lnSpc>
                <a:spcPct val="80000"/>
              </a:lnSpc>
              <a:buFont typeface="Wingdings" panose="05000000000000000000" pitchFamily="2" charset="2"/>
              <a:buNone/>
              <a:tabLst>
                <a:tab pos="808038" algn="l"/>
              </a:tabLst>
            </a:pPr>
            <a:r>
              <a:rPr lang="en-US" altLang="en-US" sz="2000">
                <a:latin typeface="Arial" panose="020B0604020202020204" pitchFamily="34" charset="0"/>
              </a:rPr>
              <a:t>13)</a:t>
            </a:r>
            <a:r>
              <a:rPr lang="en-US" altLang="en-US" sz="2000" b="1">
                <a:latin typeface="Arial" panose="020B0604020202020204" pitchFamily="34" charset="0"/>
              </a:rPr>
              <a:t>	</a:t>
            </a:r>
            <a:r>
              <a:rPr lang="en-US" altLang="en-US" sz="2000" b="1">
                <a:solidFill>
                  <a:srgbClr val="FF0000"/>
                </a:solidFill>
                <a:latin typeface="Arial" panose="020B0604020202020204" pitchFamily="34" charset="0"/>
              </a:rPr>
              <a:t>Different position &amp; privileges in heaven (Charles Stanley).</a:t>
            </a:r>
          </a:p>
        </p:txBody>
      </p:sp>
      <p:sp>
        <p:nvSpPr>
          <p:cNvPr id="202754" name="Rectangle 2">
            <a:extLst>
              <a:ext uri="{FF2B5EF4-FFF2-40B4-BE49-F238E27FC236}">
                <a16:creationId xmlns:a16="http://schemas.microsoft.com/office/drawing/2014/main" id="{0CC5AFAE-E641-45F5-80E8-C02C89662AAA}"/>
              </a:ext>
            </a:extLst>
          </p:cNvPr>
          <p:cNvSpPr>
            <a:spLocks noGrp="1" noChangeArrowheads="1"/>
          </p:cNvSpPr>
          <p:nvPr>
            <p:ph type="title"/>
          </p:nvPr>
        </p:nvSpPr>
        <p:spPr>
          <a:xfrm>
            <a:off x="0" y="-171450"/>
            <a:ext cx="8915400" cy="685800"/>
          </a:xfrm>
        </p:spPr>
        <p:txBody>
          <a:bodyPr/>
          <a:lstStyle/>
          <a:p>
            <a:pPr eaLnBrk="1" hangingPunct="1">
              <a:defRPr/>
            </a:pPr>
            <a:r>
              <a:rPr lang="en-US" sz="3200" dirty="0">
                <a:latin typeface="Copperplate"/>
                <a:ea typeface="ＭＳ Ｐゴシック" charset="0"/>
                <a:cs typeface="Copperplate"/>
              </a:rPr>
              <a:t>Sharing the Gospel</a:t>
            </a:r>
            <a:endParaRPr lang="en-US" sz="3200" dirty="0">
              <a:solidFill>
                <a:srgbClr val="FF0000"/>
              </a:solidFill>
              <a:latin typeface="Copperplate"/>
              <a:ea typeface="ＭＳ Ｐゴシック" charset="0"/>
              <a:cs typeface="Copperplate"/>
            </a:endParaRPr>
          </a:p>
        </p:txBody>
      </p:sp>
      <p:sp>
        <p:nvSpPr>
          <p:cNvPr id="291843" name="Slide Number Placeholder 5">
            <a:extLst>
              <a:ext uri="{FF2B5EF4-FFF2-40B4-BE49-F238E27FC236}">
                <a16:creationId xmlns:a16="http://schemas.microsoft.com/office/drawing/2014/main" id="{001E2651-8A98-4B19-AB1F-9D5F6553761E}"/>
              </a:ext>
            </a:extLst>
          </p:cNvPr>
          <p:cNvSpPr>
            <a:spLocks noGrp="1"/>
          </p:cNvSpPr>
          <p:nvPr>
            <p:ph type="sldNum" sz="quarter" idx="12"/>
          </p:nvPr>
        </p:nvSpPr>
        <p:spPr bwMode="auto">
          <a:xfrm>
            <a:off x="8382000" y="4857750"/>
            <a:ext cx="6318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C6B6449-8EA1-4CDA-B8EF-1453BF191C6E}" type="slidenum">
              <a:rPr lang="en-US" altLang="en-US" sz="1400"/>
              <a:pPr eaLnBrk="1" hangingPunct="1"/>
              <a:t>135</a:t>
            </a:fld>
            <a:endParaRPr lang="en-US" altLang="en-US" sz="1400"/>
          </a:p>
        </p:txBody>
      </p:sp>
      <p:pic>
        <p:nvPicPr>
          <p:cNvPr id="291844" name="Picture 4" descr="Preaching-the-Gospel-000015059262_Medium.jpg">
            <a:extLst>
              <a:ext uri="{FF2B5EF4-FFF2-40B4-BE49-F238E27FC236}">
                <a16:creationId xmlns:a16="http://schemas.microsoft.com/office/drawing/2014/main" id="{B2C2A8C9-2D78-4941-A60C-E3620B845E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3">
            <a:extLst>
              <a:ext uri="{FF2B5EF4-FFF2-40B4-BE49-F238E27FC236}">
                <a16:creationId xmlns:a16="http://schemas.microsoft.com/office/drawing/2014/main" id="{78BD3A7E-43C7-4F9B-888B-0C73A5538B77}"/>
              </a:ext>
            </a:extLst>
          </p:cNvPr>
          <p:cNvSpPr>
            <a:spLocks noGrp="1" noChangeArrowheads="1"/>
          </p:cNvSpPr>
          <p:nvPr>
            <p:ph idx="1"/>
          </p:nvPr>
        </p:nvSpPr>
        <p:spPr>
          <a:xfrm>
            <a:off x="457200" y="1352550"/>
            <a:ext cx="8229600" cy="3943350"/>
          </a:xfrm>
        </p:spPr>
        <p:txBody>
          <a:bodyPr/>
          <a:lstStyle/>
          <a:p>
            <a:pPr algn="ctr" eaLnBrk="1" hangingPunct="1">
              <a:buFont typeface="Wingdings" panose="05000000000000000000" pitchFamily="2" charset="2"/>
              <a:buNone/>
            </a:pPr>
            <a:r>
              <a:rPr lang="en-US" altLang="en-US" sz="2800">
                <a:latin typeface="Tahoma" panose="020B0604030504040204" pitchFamily="34" charset="0"/>
              </a:rPr>
              <a:t>	</a:t>
            </a:r>
            <a:r>
              <a:rPr lang="en-US" altLang="en-US" b="1">
                <a:latin typeface="Arial" panose="020B0604020202020204" pitchFamily="34" charset="0"/>
              </a:rPr>
              <a:t>THE TRUE TEST OF SALVATION</a:t>
            </a:r>
          </a:p>
          <a:p>
            <a:pPr algn="ctr" eaLnBrk="1" hangingPunct="1">
              <a:buFont typeface="Wingdings" panose="05000000000000000000" pitchFamily="2" charset="2"/>
              <a:buNone/>
            </a:pPr>
            <a:endParaRPr lang="en-US" altLang="en-US" sz="800" b="1">
              <a:latin typeface="Arial" panose="020B0604020202020204" pitchFamily="34" charset="0"/>
            </a:endParaRPr>
          </a:p>
          <a:p>
            <a:pPr eaLnBrk="1" hangingPunct="1">
              <a:buFont typeface="Wingdings" panose="05000000000000000000" pitchFamily="2" charset="2"/>
              <a:buNone/>
            </a:pPr>
            <a:r>
              <a:rPr lang="en-US" altLang="en-US">
                <a:latin typeface="Arial" panose="020B0604020202020204" pitchFamily="34" charset="0"/>
              </a:rPr>
              <a:t>	We know that we have passed from death unto life, because </a:t>
            </a:r>
            <a:r>
              <a:rPr lang="en-US" altLang="en-US" b="1">
                <a:solidFill>
                  <a:srgbClr val="FF0000"/>
                </a:solidFill>
                <a:latin typeface="Arial" panose="020B0604020202020204" pitchFamily="34" charset="0"/>
              </a:rPr>
              <a:t>we love the brethren. </a:t>
            </a:r>
            <a:r>
              <a:rPr lang="en-US" altLang="en-US">
                <a:latin typeface="Arial" panose="020B0604020202020204" pitchFamily="34" charset="0"/>
              </a:rPr>
              <a:t>He that loveth not his brother abideth in death.</a:t>
            </a:r>
          </a:p>
          <a:p>
            <a:pPr eaLnBrk="1" hangingPunct="1">
              <a:buFont typeface="Wingdings" panose="05000000000000000000" pitchFamily="2" charset="2"/>
              <a:buNone/>
            </a:pPr>
            <a:r>
              <a:rPr lang="en-US" altLang="en-US">
                <a:latin typeface="Arial" panose="020B0604020202020204" pitchFamily="34" charset="0"/>
              </a:rPr>
              <a:t>						1 John 3:14</a:t>
            </a:r>
          </a:p>
        </p:txBody>
      </p:sp>
      <p:sp>
        <p:nvSpPr>
          <p:cNvPr id="223234" name="Rectangle 2">
            <a:extLst>
              <a:ext uri="{FF2B5EF4-FFF2-40B4-BE49-F238E27FC236}">
                <a16:creationId xmlns:a16="http://schemas.microsoft.com/office/drawing/2014/main" id="{8BDCC122-CD22-4E52-AED2-A7969447C773}"/>
              </a:ext>
            </a:extLst>
          </p:cNvPr>
          <p:cNvSpPr>
            <a:spLocks noGrp="1" noChangeArrowheads="1"/>
          </p:cNvSpPr>
          <p:nvPr>
            <p:ph type="title"/>
          </p:nvPr>
        </p:nvSpPr>
        <p:spPr>
          <a:xfrm>
            <a:off x="200421" y="0"/>
            <a:ext cx="8915400" cy="384571"/>
          </a:xfrm>
        </p:spPr>
        <p:txBody>
          <a:bodyPr>
            <a:noAutofit/>
          </a:bodyPr>
          <a:lstStyle/>
          <a:p>
            <a:pPr eaLnBrk="1" hangingPunct="1">
              <a:defRPr/>
            </a:pPr>
            <a:r>
              <a:rPr lang="en-US" sz="3200" dirty="0">
                <a:latin typeface="Copperplate"/>
                <a:ea typeface="ＭＳ Ｐゴシック" charset="0"/>
                <a:cs typeface="Copperplate"/>
              </a:rPr>
              <a:t>True Test to Discern Who Is Saved</a:t>
            </a:r>
          </a:p>
        </p:txBody>
      </p:sp>
      <p:sp>
        <p:nvSpPr>
          <p:cNvPr id="293891" name="Slide Number Placeholder 5">
            <a:extLst>
              <a:ext uri="{FF2B5EF4-FFF2-40B4-BE49-F238E27FC236}">
                <a16:creationId xmlns:a16="http://schemas.microsoft.com/office/drawing/2014/main" id="{50E78CA9-3425-4A12-8C1C-7C5848354997}"/>
              </a:ext>
            </a:extLst>
          </p:cNvPr>
          <p:cNvSpPr>
            <a:spLocks noGrp="1"/>
          </p:cNvSpPr>
          <p:nvPr>
            <p:ph type="sldNum" sz="quarter" idx="12"/>
          </p:nvPr>
        </p:nvSpPr>
        <p:spPr bwMode="auto">
          <a:xfrm>
            <a:off x="8305800" y="4857750"/>
            <a:ext cx="7080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DBA3C03-F62D-47A9-BA8B-7F8BF4ABB5BC}" type="slidenum">
              <a:rPr lang="en-US" altLang="en-US" sz="1400"/>
              <a:pPr eaLnBrk="1" hangingPunct="1"/>
              <a:t>136</a:t>
            </a:fld>
            <a:endParaRPr lang="en-US" altLang="en-US" sz="1400"/>
          </a:p>
        </p:txBody>
      </p:sp>
    </p:spTree>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836F91-9737-40A0-ABF8-1563A028D0C6}"/>
              </a:ext>
            </a:extLst>
          </p:cNvPr>
          <p:cNvSpPr>
            <a:spLocks noGrp="1"/>
          </p:cNvSpPr>
          <p:nvPr>
            <p:ph type="title"/>
          </p:nvPr>
        </p:nvSpPr>
        <p:spPr>
          <a:xfrm>
            <a:off x="4114800" y="1200150"/>
            <a:ext cx="4800600" cy="4191000"/>
          </a:xfrm>
        </p:spPr>
        <p:txBody>
          <a:bodyPr/>
          <a:lstStyle/>
          <a:p>
            <a:pPr algn="r">
              <a:defRPr/>
            </a:pPr>
            <a:r>
              <a:rPr lang="en-US" sz="4400" dirty="0">
                <a:latin typeface="Copperplate"/>
                <a:ea typeface="ＭＳ Ｐゴシック" charset="0"/>
                <a:cs typeface="Copperplate"/>
              </a:rPr>
              <a:t>Those who have not been taught the gospel</a:t>
            </a:r>
          </a:p>
        </p:txBody>
      </p:sp>
      <p:sp>
        <p:nvSpPr>
          <p:cNvPr id="4" name="Slide Number Placeholder 3">
            <a:extLst>
              <a:ext uri="{FF2B5EF4-FFF2-40B4-BE49-F238E27FC236}">
                <a16:creationId xmlns:a16="http://schemas.microsoft.com/office/drawing/2014/main" id="{9E0DA369-FC4A-43B1-8802-38A3C0096C51}"/>
              </a:ext>
            </a:extLst>
          </p:cNvPr>
          <p:cNvSpPr>
            <a:spLocks noGrp="1"/>
          </p:cNvSpPr>
          <p:nvPr>
            <p:ph type="sldNum" sz="quarter" idx="14"/>
          </p:nvPr>
        </p:nvSpPr>
        <p:spPr>
          <a:xfrm>
            <a:off x="8382000" y="4857750"/>
            <a:ext cx="631825" cy="222250"/>
          </a:xfrm>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FDCA0F5-0AD2-4403-8C1A-ED957AC5F84F}" type="slidenum">
              <a:rPr lang="en-US" altLang="en-US" sz="1000">
                <a:latin typeface="Lucida Sans Unicode" panose="020B0602030504020204" pitchFamily="34" charset="0"/>
              </a:rPr>
              <a:pPr eaLnBrk="1" hangingPunct="1"/>
              <a:t>137</a:t>
            </a:fld>
            <a:endParaRPr lang="en-US" altLang="en-US" sz="1000">
              <a:latin typeface="Lucida Sans Unicode" panose="020B0602030504020204" pitchFamily="34" charset="0"/>
            </a:endParaRPr>
          </a:p>
        </p:txBody>
      </p:sp>
      <p:pic>
        <p:nvPicPr>
          <p:cNvPr id="295939" name="Picture 2" descr="Bible Class.jpeg">
            <a:extLst>
              <a:ext uri="{FF2B5EF4-FFF2-40B4-BE49-F238E27FC236}">
                <a16:creationId xmlns:a16="http://schemas.microsoft.com/office/drawing/2014/main" id="{2C06E65E-1726-4A76-8646-F346F80161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76350"/>
            <a:ext cx="41148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446C5D9F-63AF-457A-8DE6-31392785B744}"/>
              </a:ext>
            </a:extLst>
          </p:cNvPr>
          <p:cNvSpPr>
            <a:spLocks noGrp="1" noChangeArrowheads="1"/>
          </p:cNvSpPr>
          <p:nvPr>
            <p:ph type="title"/>
          </p:nvPr>
        </p:nvSpPr>
        <p:spPr>
          <a:xfrm>
            <a:off x="152400" y="-36728"/>
            <a:ext cx="7543800" cy="551078"/>
          </a:xfrm>
        </p:spPr>
        <p:txBody>
          <a:bodyPr>
            <a:noAutofit/>
          </a:bodyPr>
          <a:lstStyle/>
          <a:p>
            <a:pPr eaLnBrk="1" hangingPunct="1">
              <a:defRPr/>
            </a:pPr>
            <a:r>
              <a:rPr lang="en-US" sz="3200" dirty="0">
                <a:latin typeface="Copperplate"/>
                <a:ea typeface="ＭＳ Ｐゴシック" charset="0"/>
                <a:cs typeface="Copperplate"/>
              </a:rPr>
              <a:t>Those Who Have Not Been Taught</a:t>
            </a:r>
          </a:p>
        </p:txBody>
      </p:sp>
      <p:sp>
        <p:nvSpPr>
          <p:cNvPr id="174082" name="Rectangle 3">
            <a:extLst>
              <a:ext uri="{FF2B5EF4-FFF2-40B4-BE49-F238E27FC236}">
                <a16:creationId xmlns:a16="http://schemas.microsoft.com/office/drawing/2014/main" id="{03EF1977-B6C7-444B-9409-240C42E949CF}"/>
              </a:ext>
            </a:extLst>
          </p:cNvPr>
          <p:cNvSpPr>
            <a:spLocks noGrp="1" noChangeArrowheads="1"/>
          </p:cNvSpPr>
          <p:nvPr>
            <p:ph type="body" sz="half" idx="1"/>
          </p:nvPr>
        </p:nvSpPr>
        <p:spPr>
          <a:xfrm>
            <a:off x="228600" y="742950"/>
            <a:ext cx="8915400" cy="3962400"/>
          </a:xfrm>
        </p:spPr>
        <p:txBody>
          <a:bodyPr/>
          <a:lstStyle/>
          <a:p>
            <a:pPr marL="0" indent="0" algn="ctr" eaLnBrk="1" hangingPunct="1">
              <a:buFont typeface="Wingdings" charset="0"/>
              <a:buNone/>
              <a:defRPr/>
            </a:pPr>
            <a:r>
              <a:rPr lang="en-US" b="1" dirty="0">
                <a:ea typeface="ＭＳ Ｐゴシック" charset="0"/>
              </a:rPr>
              <a:t>EVANGELICAL VIEW</a:t>
            </a:r>
            <a:endParaRPr lang="en-US" sz="800" b="1" dirty="0">
              <a:ea typeface="ＭＳ Ｐゴシック" charset="0"/>
            </a:endParaRPr>
          </a:p>
          <a:p>
            <a:pPr marL="0" indent="0" algn="ctr" eaLnBrk="1" hangingPunct="1">
              <a:buFont typeface="Wingdings" charset="0"/>
              <a:buNone/>
              <a:defRPr/>
            </a:pPr>
            <a:endParaRPr lang="en-US" sz="800" b="1" dirty="0">
              <a:ea typeface="ＭＳ Ｐゴシック" charset="0"/>
            </a:endParaRPr>
          </a:p>
          <a:p>
            <a:pPr marL="0" indent="0" eaLnBrk="1" hangingPunct="1">
              <a:buFont typeface="Wingdings" charset="0"/>
              <a:buNone/>
              <a:defRPr/>
            </a:pPr>
            <a:r>
              <a:rPr lang="en-US" b="1" i="1" dirty="0">
                <a:ea typeface="ＭＳ Ｐゴシック" charset="0"/>
              </a:rPr>
              <a:t>They have the light of</a:t>
            </a:r>
            <a:r>
              <a:rPr lang="en-US" b="1" dirty="0">
                <a:ea typeface="ＭＳ Ｐゴシック" charset="0"/>
              </a:rPr>
              <a:t> "</a:t>
            </a:r>
            <a:r>
              <a:rPr lang="en-US" b="1" i="1" dirty="0">
                <a:ea typeface="ＭＳ Ｐゴシック" charset="0"/>
              </a:rPr>
              <a:t>creation" as a witness </a:t>
            </a:r>
          </a:p>
          <a:p>
            <a:pPr marL="346075" indent="0" eaLnBrk="1" hangingPunct="1">
              <a:buFont typeface="Wingdings" charset="0"/>
              <a:buNone/>
              <a:defRPr/>
            </a:pPr>
            <a:r>
              <a:rPr lang="en-US" sz="2000" dirty="0">
                <a:ea typeface="ＭＳ Ｐゴシック" charset="0"/>
              </a:rPr>
              <a:t>For the invisible things of him from the </a:t>
            </a:r>
            <a:r>
              <a:rPr lang="en-US" sz="2000" b="1" dirty="0">
                <a:solidFill>
                  <a:srgbClr val="FF0000"/>
                </a:solidFill>
                <a:ea typeface="ＭＳ Ｐゴシック" charset="0"/>
              </a:rPr>
              <a:t>creation</a:t>
            </a:r>
            <a:r>
              <a:rPr lang="en-US" sz="2000" dirty="0">
                <a:ea typeface="ＭＳ Ｐゴシック" charset="0"/>
              </a:rPr>
              <a:t> of the world are clearly seen, being understood by the things that are made, even his eternal power and Godhead; so that they are without excuse.								</a:t>
            </a:r>
            <a:r>
              <a:rPr lang="en-US" sz="2000" i="1" dirty="0">
                <a:ea typeface="ＭＳ Ｐゴシック" charset="0"/>
              </a:rPr>
              <a:t>Romans 1:20</a:t>
            </a:r>
          </a:p>
          <a:p>
            <a:pPr marL="346075" indent="0" eaLnBrk="1" hangingPunct="1">
              <a:buFont typeface="Wingdings" charset="0"/>
              <a:buNone/>
              <a:defRPr/>
            </a:pPr>
            <a:endParaRPr lang="en-US" sz="400" i="1" dirty="0">
              <a:ea typeface="ＭＳ Ｐゴシック" charset="0"/>
            </a:endParaRPr>
          </a:p>
          <a:p>
            <a:pPr marL="0" indent="0" eaLnBrk="1" hangingPunct="1">
              <a:buFont typeface="Wingdings" charset="0"/>
              <a:buNone/>
              <a:defRPr/>
            </a:pPr>
            <a:r>
              <a:rPr lang="en-US" b="1" i="1" dirty="0">
                <a:ea typeface="ＭＳ Ｐゴシック" charset="0"/>
              </a:rPr>
              <a:t>They have the light of "</a:t>
            </a:r>
            <a:r>
              <a:rPr lang="en-US" b="1" i="1" dirty="0">
                <a:solidFill>
                  <a:srgbClr val="000000"/>
                </a:solidFill>
                <a:ea typeface="ＭＳ Ｐゴシック" charset="0"/>
              </a:rPr>
              <a:t>conscience" </a:t>
            </a:r>
            <a:r>
              <a:rPr lang="en-US" b="1" i="1" dirty="0">
                <a:ea typeface="ＭＳ Ｐゴシック" charset="0"/>
              </a:rPr>
              <a:t>as a witness</a:t>
            </a:r>
          </a:p>
          <a:p>
            <a:pPr marL="346075" indent="0" eaLnBrk="1" hangingPunct="1">
              <a:buFont typeface="Wingdings" charset="0"/>
              <a:buNone/>
              <a:defRPr/>
            </a:pPr>
            <a:r>
              <a:rPr lang="en-US" sz="2000" dirty="0">
                <a:ea typeface="ＭＳ Ｐゴシック" charset="0"/>
              </a:rPr>
              <a:t>.... their </a:t>
            </a:r>
            <a:r>
              <a:rPr lang="en-US" sz="2000" b="1" dirty="0">
                <a:solidFill>
                  <a:srgbClr val="FF0000"/>
                </a:solidFill>
                <a:ea typeface="ＭＳ Ｐゴシック" charset="0"/>
              </a:rPr>
              <a:t>conscience</a:t>
            </a:r>
            <a:r>
              <a:rPr lang="en-US" sz="2000" dirty="0">
                <a:ea typeface="ＭＳ Ｐゴシック" charset="0"/>
              </a:rPr>
              <a:t> also bearing witness...</a:t>
            </a:r>
          </a:p>
          <a:p>
            <a:pPr marL="346075" indent="0" eaLnBrk="1" hangingPunct="1">
              <a:buFont typeface="Wingdings" charset="0"/>
              <a:buNone/>
              <a:defRPr/>
            </a:pPr>
            <a:r>
              <a:rPr lang="en-US" sz="2000" dirty="0">
                <a:ea typeface="ＭＳ Ｐゴシック" charset="0"/>
              </a:rPr>
              <a:t>					</a:t>
            </a:r>
            <a:r>
              <a:rPr lang="en-US" sz="2000" i="1" dirty="0">
                <a:ea typeface="ＭＳ Ｐゴシック" charset="0"/>
              </a:rPr>
              <a:t>Romans 2:15</a:t>
            </a:r>
          </a:p>
        </p:txBody>
      </p:sp>
      <p:pic>
        <p:nvPicPr>
          <p:cNvPr id="296963" name="Picture 4" descr="Creation">
            <a:extLst>
              <a:ext uri="{FF2B5EF4-FFF2-40B4-BE49-F238E27FC236}">
                <a16:creationId xmlns:a16="http://schemas.microsoft.com/office/drawing/2014/main" id="{2A40BFDB-AA35-466A-9425-E71D59698F5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0188" t="12044" r="35849" b="13261"/>
          <a:stretch>
            <a:fillRect/>
          </a:stretch>
        </p:blipFill>
        <p:spPr>
          <a:xfrm>
            <a:off x="7781925" y="0"/>
            <a:ext cx="1370013" cy="1314450"/>
          </a:xfrm>
        </p:spPr>
      </p:pic>
      <p:sp>
        <p:nvSpPr>
          <p:cNvPr id="296964" name="Slide Number Placeholder 6">
            <a:extLst>
              <a:ext uri="{FF2B5EF4-FFF2-40B4-BE49-F238E27FC236}">
                <a16:creationId xmlns:a16="http://schemas.microsoft.com/office/drawing/2014/main" id="{5D01ADDC-DB5A-4E60-ABCF-D2B2FD8B8F75}"/>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F339528-6F8D-49AE-8FF7-46A0CD73138E}" type="slidenum">
              <a:rPr lang="en-US" altLang="en-US" sz="1400"/>
              <a:pPr eaLnBrk="1" hangingPunct="1"/>
              <a:t>138</a:t>
            </a:fld>
            <a:endParaRPr lang="en-US" altLang="en-US" sz="1400"/>
          </a:p>
        </p:txBody>
      </p:sp>
    </p:spTree>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92762F7C-FD71-4FCB-ABA6-2F004246F337}"/>
              </a:ext>
            </a:extLst>
          </p:cNvPr>
          <p:cNvSpPr>
            <a:spLocks noGrp="1" noChangeArrowheads="1"/>
          </p:cNvSpPr>
          <p:nvPr>
            <p:ph type="title"/>
          </p:nvPr>
        </p:nvSpPr>
        <p:spPr>
          <a:xfrm>
            <a:off x="152400" y="-171450"/>
            <a:ext cx="7696200" cy="762000"/>
          </a:xfrm>
        </p:spPr>
        <p:txBody>
          <a:bodyPr>
            <a:noAutofit/>
          </a:bodyPr>
          <a:lstStyle/>
          <a:p>
            <a:pPr eaLnBrk="1" hangingPunct="1">
              <a:defRPr/>
            </a:pPr>
            <a:r>
              <a:rPr lang="en-US" sz="3200" dirty="0">
                <a:latin typeface="Copperplate"/>
                <a:ea typeface="ＭＳ Ｐゴシック" charset="0"/>
                <a:cs typeface="Copperplate"/>
              </a:rPr>
              <a:t>Those Who Have Not Been Taught</a:t>
            </a:r>
          </a:p>
        </p:txBody>
      </p:sp>
      <p:sp>
        <p:nvSpPr>
          <p:cNvPr id="299010" name="Rectangle 3">
            <a:extLst>
              <a:ext uri="{FF2B5EF4-FFF2-40B4-BE49-F238E27FC236}">
                <a16:creationId xmlns:a16="http://schemas.microsoft.com/office/drawing/2014/main" id="{0B37AB38-58E2-4BC4-BE66-0BE6ECC9C187}"/>
              </a:ext>
            </a:extLst>
          </p:cNvPr>
          <p:cNvSpPr>
            <a:spLocks noGrp="1" noChangeArrowheads="1"/>
          </p:cNvSpPr>
          <p:nvPr>
            <p:ph type="body" sz="half" idx="1"/>
          </p:nvPr>
        </p:nvSpPr>
        <p:spPr>
          <a:xfrm>
            <a:off x="609600" y="1200150"/>
            <a:ext cx="8001000" cy="2879725"/>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EVANGELICAL VIEW</a:t>
            </a:r>
          </a:p>
          <a:p>
            <a:pPr marL="0" indent="0" eaLnBrk="1" hangingPunct="1">
              <a:buFont typeface="Wingdings" panose="05000000000000000000" pitchFamily="2" charset="2"/>
              <a:buNone/>
            </a:pPr>
            <a:endParaRPr lang="en-US" altLang="en-US" sz="1600">
              <a:latin typeface="Arial" panose="020B0604020202020204" pitchFamily="34" charset="0"/>
            </a:endParaRPr>
          </a:p>
          <a:p>
            <a:pPr marL="0" indent="0" eaLnBrk="1" hangingPunct="1">
              <a:buFont typeface="Wingdings" panose="05000000000000000000" pitchFamily="2" charset="2"/>
              <a:buNone/>
            </a:pPr>
            <a:r>
              <a:rPr lang="ja-JP" altLang="en-US">
                <a:latin typeface="Arial" panose="020B0604020202020204" pitchFamily="34" charset="0"/>
              </a:rPr>
              <a:t>“</a:t>
            </a:r>
            <a:r>
              <a:rPr lang="en-US" altLang="ja-JP">
                <a:latin typeface="Arial" panose="020B0604020202020204" pitchFamily="34" charset="0"/>
              </a:rPr>
              <a:t>Therefore, the aborigine isolated in the jungle, who has never heard the gospel, will be condemned. Having had the witness of creation and conscience, he was given the ability to respond. We all rightly deserve hell. It is a gracious and sovereign God who, in mercy, chooses to save </a:t>
            </a:r>
            <a:r>
              <a:rPr lang="en-US" altLang="ja-JP" i="1">
                <a:latin typeface="Arial" panose="020B0604020202020204" pitchFamily="34" charset="0"/>
              </a:rPr>
              <a:t>any</a:t>
            </a:r>
            <a:r>
              <a:rPr lang="en-US" altLang="ja-JP">
                <a:latin typeface="Arial" panose="020B0604020202020204" pitchFamily="34" charset="0"/>
              </a:rPr>
              <a:t> of us.</a:t>
            </a:r>
            <a:r>
              <a:rPr lang="ja-JP" altLang="en-US">
                <a:latin typeface="Arial" panose="020B0604020202020204" pitchFamily="34" charset="0"/>
              </a:rPr>
              <a:t>”</a:t>
            </a:r>
            <a:endParaRPr lang="en-US" altLang="en-US" b="1" i="1">
              <a:latin typeface="Arial" panose="020B0604020202020204" pitchFamily="34" charset="0"/>
            </a:endParaRPr>
          </a:p>
        </p:txBody>
      </p:sp>
      <p:pic>
        <p:nvPicPr>
          <p:cNvPr id="299011" name="Picture 6" descr="Creation">
            <a:extLst>
              <a:ext uri="{FF2B5EF4-FFF2-40B4-BE49-F238E27FC236}">
                <a16:creationId xmlns:a16="http://schemas.microsoft.com/office/drawing/2014/main" id="{B4112BD9-E9BF-4AE2-B1D4-E9E07A3EBED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l="30188" t="12044" r="35849" b="13261"/>
          <a:stretch>
            <a:fillRect/>
          </a:stretch>
        </p:blipFill>
        <p:spPr>
          <a:xfrm>
            <a:off x="7800975" y="0"/>
            <a:ext cx="1343025" cy="1314450"/>
          </a:xfrm>
        </p:spPr>
      </p:pic>
      <p:sp>
        <p:nvSpPr>
          <p:cNvPr id="299012" name="Slide Number Placeholder 7">
            <a:extLst>
              <a:ext uri="{FF2B5EF4-FFF2-40B4-BE49-F238E27FC236}">
                <a16:creationId xmlns:a16="http://schemas.microsoft.com/office/drawing/2014/main" id="{52024BED-A710-492F-AECE-F8A90DE43E9F}"/>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701BA9B-49AC-405B-9265-09B18915E5F0}" type="slidenum">
              <a:rPr lang="en-US" altLang="en-US" sz="1400"/>
              <a:pPr eaLnBrk="1" hangingPunct="1"/>
              <a:t>139</a:t>
            </a:fld>
            <a:endParaRPr lang="en-US" altLang="en-US" sz="140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a:extLst>
              <a:ext uri="{FF2B5EF4-FFF2-40B4-BE49-F238E27FC236}">
                <a16:creationId xmlns:a16="http://schemas.microsoft.com/office/drawing/2014/main" id="{F59FB712-124A-4B15-B362-21FDF769845D}"/>
              </a:ext>
            </a:extLst>
          </p:cNvPr>
          <p:cNvSpPr>
            <a:spLocks noGrp="1" noChangeArrowheads="1"/>
          </p:cNvSpPr>
          <p:nvPr>
            <p:ph idx="1"/>
          </p:nvPr>
        </p:nvSpPr>
        <p:spPr>
          <a:xfrm>
            <a:off x="0" y="1512888"/>
            <a:ext cx="8382000" cy="3630612"/>
          </a:xfrm>
        </p:spPr>
        <p:txBody>
          <a:bodyPr/>
          <a:lstStyle/>
          <a:p>
            <a:pPr eaLnBrk="1" hangingPunct="1">
              <a:buFont typeface="Wingdings" charset="0"/>
              <a:buNone/>
              <a:defRPr/>
            </a:pPr>
            <a:r>
              <a:rPr lang="en-US" dirty="0">
                <a:latin typeface="Tahoma" charset="0"/>
                <a:ea typeface="ＭＳ Ｐゴシック" charset="0"/>
              </a:rPr>
              <a:t>	</a:t>
            </a:r>
            <a:r>
              <a:rPr lang="en-US" b="1" dirty="0">
                <a:latin typeface="Arial" charset="0"/>
                <a:ea typeface="ＭＳ Ｐゴシック" charset="0"/>
              </a:rPr>
              <a:t>Restoration</a:t>
            </a:r>
            <a:r>
              <a:rPr lang="en-US" dirty="0">
                <a:latin typeface="Arial" charset="0"/>
                <a:ea typeface="ＭＳ Ｐゴシック" charset="0"/>
              </a:rPr>
              <a:t>: We are saved by grace alone.</a:t>
            </a:r>
          </a:p>
          <a:p>
            <a:pPr marL="865188" eaLnBrk="1" hangingPunct="1">
              <a:buFont typeface="Wingdings" charset="0"/>
              <a:buNone/>
              <a:defRPr/>
            </a:pPr>
            <a:r>
              <a:rPr lang="en-US" sz="4000" dirty="0">
                <a:latin typeface="Arial" charset="0"/>
                <a:ea typeface="ＭＳ Ｐゴシック" charset="0"/>
              </a:rPr>
              <a:t>	</a:t>
            </a:r>
            <a:r>
              <a:rPr lang="en-US" dirty="0">
                <a:latin typeface="Arial" charset="0"/>
                <a:ea typeface="ＭＳ Ｐゴシック" charset="0"/>
              </a:rPr>
              <a:t>And remember after ye are reconciled unto God, that</a:t>
            </a:r>
            <a:r>
              <a:rPr lang="en-US" b="1" dirty="0">
                <a:latin typeface="Arial" charset="0"/>
                <a:ea typeface="ＭＳ Ｐゴシック" charset="0"/>
              </a:rPr>
              <a:t> </a:t>
            </a:r>
            <a:r>
              <a:rPr lang="en-US" b="1" dirty="0">
                <a:solidFill>
                  <a:srgbClr val="FF0000"/>
                </a:solidFill>
                <a:latin typeface="Arial" charset="0"/>
                <a:ea typeface="ＭＳ Ｐゴシック" charset="0"/>
              </a:rPr>
              <a:t>it is ONLY in and through the grace of God that ye are saved</a:t>
            </a:r>
            <a:r>
              <a:rPr lang="en-US" dirty="0">
                <a:solidFill>
                  <a:srgbClr val="FF0000"/>
                </a:solidFill>
                <a:latin typeface="Arial" charset="0"/>
                <a:ea typeface="ＭＳ Ｐゴシック" charset="0"/>
              </a:rPr>
              <a:t>. </a:t>
            </a:r>
          </a:p>
          <a:p>
            <a:pPr marL="865188" eaLnBrk="1" hangingPunct="1">
              <a:buFont typeface="Wingdings" charset="0"/>
              <a:buNone/>
              <a:defRPr/>
            </a:pPr>
            <a:r>
              <a:rPr lang="en-US" dirty="0">
                <a:latin typeface="Arial" charset="0"/>
                <a:ea typeface="ＭＳ Ｐゴシック" charset="0"/>
              </a:rPr>
              <a:t>						 2 Nephi 7:42 </a:t>
            </a:r>
          </a:p>
          <a:p>
            <a:pPr eaLnBrk="1" hangingPunct="1">
              <a:buFont typeface="Wingdings" charset="0"/>
              <a:buNone/>
              <a:defRPr/>
            </a:pPr>
            <a:endParaRPr lang="en-US" dirty="0">
              <a:latin typeface="Tahoma" charset="0"/>
              <a:ea typeface="ＭＳ Ｐゴシック" charset="0"/>
            </a:endParaRPr>
          </a:p>
          <a:p>
            <a:pPr eaLnBrk="1" hangingPunct="1">
              <a:buFont typeface="Wingdings" charset="0"/>
              <a:buNone/>
              <a:defRPr/>
            </a:pPr>
            <a:r>
              <a:rPr lang="en-US" sz="4000" dirty="0">
                <a:latin typeface="Tahoma" charset="0"/>
                <a:ea typeface="ＭＳ Ｐゴシック" charset="0"/>
              </a:rPr>
              <a:t>	</a:t>
            </a:r>
          </a:p>
        </p:txBody>
      </p:sp>
      <p:sp>
        <p:nvSpPr>
          <p:cNvPr id="83970" name="Rectangle 2">
            <a:extLst>
              <a:ext uri="{FF2B5EF4-FFF2-40B4-BE49-F238E27FC236}">
                <a16:creationId xmlns:a16="http://schemas.microsoft.com/office/drawing/2014/main" id="{0E20DA2C-D3A6-42D9-AF4B-8AEAADE75DAF}"/>
              </a:ext>
            </a:extLst>
          </p:cNvPr>
          <p:cNvSpPr>
            <a:spLocks noGrp="1" noChangeArrowheads="1"/>
          </p:cNvSpPr>
          <p:nvPr>
            <p:ph type="title"/>
          </p:nvPr>
        </p:nvSpPr>
        <p:spPr>
          <a:xfrm>
            <a:off x="152400" y="0"/>
            <a:ext cx="7393319" cy="514350"/>
          </a:xfrm>
        </p:spPr>
        <p:txBody>
          <a:bodyPr>
            <a:normAutofit fontScale="90000"/>
          </a:bodyPr>
          <a:lstStyle/>
          <a:p>
            <a:pPr eaLnBrk="1" hangingPunct="1">
              <a:defRPr/>
            </a:pPr>
            <a:r>
              <a:rPr lang="en-US" sz="3200" dirty="0">
                <a:latin typeface="Copperplate"/>
                <a:ea typeface="ＭＳ Ｐゴシック" charset="0"/>
                <a:cs typeface="Copperplate"/>
              </a:rPr>
              <a:t>Common Ground: </a:t>
            </a:r>
            <a:r>
              <a:rPr lang="en-US" sz="3200" dirty="0">
                <a:solidFill>
                  <a:srgbClr val="FF0000"/>
                </a:solidFill>
                <a:latin typeface="Copperplate"/>
                <a:ea typeface="ＭＳ Ｐゴシック" charset="0"/>
                <a:cs typeface="Copperplate"/>
              </a:rPr>
              <a:t>Grace Alone</a:t>
            </a:r>
          </a:p>
        </p:txBody>
      </p:sp>
      <p:sp>
        <p:nvSpPr>
          <p:cNvPr id="56323" name="Slide Number Placeholder 5">
            <a:extLst>
              <a:ext uri="{FF2B5EF4-FFF2-40B4-BE49-F238E27FC236}">
                <a16:creationId xmlns:a16="http://schemas.microsoft.com/office/drawing/2014/main" id="{591EA157-BE66-4B9E-B087-8B7FFF2FFCC4}"/>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800">
                <a:latin typeface="Arial" panose="020B0604020202020204" pitchFamily="34" charset="0"/>
                <a:cs typeface="Arial" panose="020B0604020202020204" pitchFamily="34" charset="0"/>
              </a:rPr>
              <a:t>14</a:t>
            </a:r>
          </a:p>
        </p:txBody>
      </p:sp>
      <p:pic>
        <p:nvPicPr>
          <p:cNvPr id="56324" name="Picture 5" descr="Woman Pouring Oil on JC Feet.jpeg">
            <a:extLst>
              <a:ext uri="{FF2B5EF4-FFF2-40B4-BE49-F238E27FC236}">
                <a16:creationId xmlns:a16="http://schemas.microsoft.com/office/drawing/2014/main" id="{11375E9F-1F90-4678-AF7B-6886AE4E23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1752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3">
            <a:extLst>
              <a:ext uri="{FF2B5EF4-FFF2-40B4-BE49-F238E27FC236}">
                <a16:creationId xmlns:a16="http://schemas.microsoft.com/office/drawing/2014/main" id="{9262625D-3755-4B9C-AB06-28D8493A3E53}"/>
              </a:ext>
            </a:extLst>
          </p:cNvPr>
          <p:cNvSpPr>
            <a:spLocks noGrp="1" noChangeArrowheads="1"/>
          </p:cNvSpPr>
          <p:nvPr>
            <p:ph idx="1"/>
          </p:nvPr>
        </p:nvSpPr>
        <p:spPr>
          <a:xfrm>
            <a:off x="304800" y="1123950"/>
            <a:ext cx="8382000" cy="3581400"/>
          </a:xfrm>
        </p:spPr>
        <p:txBody>
          <a:bodyPr/>
          <a:lstStyle/>
          <a:p>
            <a:pPr algn="ctr" eaLnBrk="1" hangingPunct="1">
              <a:buFont typeface="Wingdings" panose="05000000000000000000" pitchFamily="2" charset="2"/>
              <a:buNone/>
            </a:pPr>
            <a:r>
              <a:rPr lang="en-US" altLang="en-US" sz="2800" b="1">
                <a:latin typeface="Arial" panose="020B0604020202020204" pitchFamily="34" charset="0"/>
              </a:rPr>
              <a:t>RESTORATION VIEW</a:t>
            </a:r>
          </a:p>
          <a:p>
            <a:pPr algn="ctr" eaLnBrk="1" hangingPunct="1">
              <a:buFont typeface="Wingdings" panose="05000000000000000000" pitchFamily="2" charset="2"/>
              <a:buNone/>
            </a:pPr>
            <a:r>
              <a:rPr lang="en-US" altLang="en-US" sz="2800" b="1" i="1">
                <a:latin typeface="Arial" panose="020B0604020202020204" pitchFamily="34" charset="0"/>
              </a:rPr>
              <a:t>"You are accountable for what you know"</a:t>
            </a:r>
          </a:p>
          <a:p>
            <a:pPr eaLnBrk="1" hangingPunct="1">
              <a:buFont typeface="Wingdings" panose="05000000000000000000" pitchFamily="2" charset="2"/>
              <a:buNone/>
            </a:pPr>
            <a:endParaRPr lang="en-US" altLang="en-US" sz="900">
              <a:latin typeface="Arial" panose="020B0604020202020204" pitchFamily="34" charset="0"/>
            </a:endParaRPr>
          </a:p>
          <a:p>
            <a:pPr eaLnBrk="1" hangingPunct="1">
              <a:buFont typeface="Wingdings" panose="05000000000000000000" pitchFamily="2" charset="2"/>
              <a:buNone/>
            </a:pPr>
            <a:r>
              <a:rPr lang="en-US" altLang="en-US" sz="2800">
                <a:latin typeface="Arial" panose="020B0604020202020204" pitchFamily="34" charset="0"/>
              </a:rPr>
              <a:t>	</a:t>
            </a:r>
            <a:r>
              <a:rPr lang="en-US" altLang="en-US">
                <a:latin typeface="Arial" panose="020B0604020202020204" pitchFamily="34" charset="0"/>
              </a:rPr>
              <a:t>But he that </a:t>
            </a:r>
            <a:r>
              <a:rPr lang="en-US" altLang="en-US" b="1">
                <a:solidFill>
                  <a:srgbClr val="FF0000"/>
                </a:solidFill>
                <a:latin typeface="Arial" panose="020B0604020202020204" pitchFamily="34" charset="0"/>
              </a:rPr>
              <a:t>knew not </a:t>
            </a:r>
            <a:r>
              <a:rPr lang="en-US" altLang="en-US">
                <a:latin typeface="Arial" panose="020B0604020202020204" pitchFamily="34" charset="0"/>
              </a:rPr>
              <a:t>and did commit things worthy of stripes, shall be beaten with few stripes.  For unto whomsoever much is given, of him shall be much required: and to whom men have committed much, of him they will ask the more.			</a:t>
            </a:r>
          </a:p>
          <a:p>
            <a:pPr eaLnBrk="1" hangingPunct="1">
              <a:buFont typeface="Wingdings" panose="05000000000000000000" pitchFamily="2" charset="2"/>
              <a:buNone/>
            </a:pPr>
            <a:r>
              <a:rPr lang="en-US" altLang="en-US">
                <a:latin typeface="Arial" panose="020B0604020202020204" pitchFamily="34" charset="0"/>
              </a:rPr>
              <a:t>						</a:t>
            </a:r>
            <a:r>
              <a:rPr lang="en-US" altLang="en-US" i="1">
                <a:latin typeface="Arial" panose="020B0604020202020204" pitchFamily="34" charset="0"/>
              </a:rPr>
              <a:t>Luke 12:48</a:t>
            </a:r>
          </a:p>
        </p:txBody>
      </p:sp>
      <p:sp>
        <p:nvSpPr>
          <p:cNvPr id="208898" name="Rectangle 2">
            <a:extLst>
              <a:ext uri="{FF2B5EF4-FFF2-40B4-BE49-F238E27FC236}">
                <a16:creationId xmlns:a16="http://schemas.microsoft.com/office/drawing/2014/main" id="{72000B5B-ECFD-446D-B1AD-BB97ED7E05B8}"/>
              </a:ext>
            </a:extLst>
          </p:cNvPr>
          <p:cNvSpPr>
            <a:spLocks noGrp="1" noChangeArrowheads="1"/>
          </p:cNvSpPr>
          <p:nvPr>
            <p:ph type="title"/>
          </p:nvPr>
        </p:nvSpPr>
        <p:spPr>
          <a:xfrm>
            <a:off x="152400" y="0"/>
            <a:ext cx="8098364" cy="514350"/>
          </a:xfrm>
        </p:spPr>
        <p:txBody>
          <a:bodyPr>
            <a:normAutofit fontScale="90000"/>
          </a:bodyPr>
          <a:lstStyle/>
          <a:p>
            <a:pPr eaLnBrk="1" hangingPunct="1">
              <a:defRPr/>
            </a:pPr>
            <a:r>
              <a:rPr lang="en-US" sz="3200" dirty="0">
                <a:latin typeface="Copperplate"/>
                <a:ea typeface="ＭＳ Ｐゴシック" charset="0"/>
                <a:cs typeface="Copperplate"/>
              </a:rPr>
              <a:t>Those Who Have Not Been Taught</a:t>
            </a:r>
          </a:p>
        </p:txBody>
      </p:sp>
      <p:sp>
        <p:nvSpPr>
          <p:cNvPr id="301059" name="Slide Number Placeholder 5">
            <a:extLst>
              <a:ext uri="{FF2B5EF4-FFF2-40B4-BE49-F238E27FC236}">
                <a16:creationId xmlns:a16="http://schemas.microsoft.com/office/drawing/2014/main" id="{302BC9EA-FA1C-45A8-B0D6-C644D6B1BE22}"/>
              </a:ext>
            </a:extLst>
          </p:cNvPr>
          <p:cNvSpPr>
            <a:spLocks noGrp="1"/>
          </p:cNvSpPr>
          <p:nvPr>
            <p:ph type="sldNum" sz="quarter" idx="12"/>
          </p:nvPr>
        </p:nvSpPr>
        <p:spPr bwMode="auto">
          <a:xfrm>
            <a:off x="8382000" y="4857750"/>
            <a:ext cx="6318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FDDFBF3-F628-4D09-8BE9-233B721F6109}" type="slidenum">
              <a:rPr lang="en-US" altLang="en-US" sz="1400"/>
              <a:pPr eaLnBrk="1" hangingPunct="1"/>
              <a:t>140</a:t>
            </a:fld>
            <a:endParaRPr lang="en-US" altLang="en-US" sz="1400"/>
          </a:p>
        </p:txBody>
      </p:sp>
    </p:spTree>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3">
            <a:extLst>
              <a:ext uri="{FF2B5EF4-FFF2-40B4-BE49-F238E27FC236}">
                <a16:creationId xmlns:a16="http://schemas.microsoft.com/office/drawing/2014/main" id="{6885C7B5-34EC-4C22-8B3C-D9B0AF4AF15F}"/>
              </a:ext>
            </a:extLst>
          </p:cNvPr>
          <p:cNvSpPr>
            <a:spLocks noGrp="1" noChangeArrowheads="1"/>
          </p:cNvSpPr>
          <p:nvPr>
            <p:ph idx="1"/>
          </p:nvPr>
        </p:nvSpPr>
        <p:spPr>
          <a:xfrm>
            <a:off x="381000" y="971550"/>
            <a:ext cx="8001000" cy="3943350"/>
          </a:xfrm>
        </p:spPr>
        <p:txBody>
          <a:bodyPr/>
          <a:lstStyle/>
          <a:p>
            <a:pPr algn="ctr" eaLnBrk="1" hangingPunct="1">
              <a:lnSpc>
                <a:spcPct val="80000"/>
              </a:lnSpc>
              <a:buFont typeface="Wingdings" panose="05000000000000000000" pitchFamily="2" charset="2"/>
              <a:buNone/>
            </a:pPr>
            <a:r>
              <a:rPr lang="en-US" altLang="en-US" sz="2800" b="1">
                <a:latin typeface="Arial" panose="020B0604020202020204" pitchFamily="34" charset="0"/>
              </a:rPr>
              <a:t>RESTORATION VIEW</a:t>
            </a:r>
          </a:p>
          <a:p>
            <a:pPr algn="ctr" eaLnBrk="1" hangingPunct="1">
              <a:lnSpc>
                <a:spcPct val="80000"/>
              </a:lnSpc>
              <a:buFont typeface="Wingdings" panose="05000000000000000000" pitchFamily="2" charset="2"/>
              <a:buNone/>
            </a:pPr>
            <a:endParaRPr lang="en-US" altLang="en-US" sz="800" b="1">
              <a:latin typeface="Arial" panose="020B0604020202020204" pitchFamily="34" charset="0"/>
            </a:endParaRPr>
          </a:p>
          <a:p>
            <a:pPr algn="ctr" eaLnBrk="1" hangingPunct="1">
              <a:lnSpc>
                <a:spcPct val="80000"/>
              </a:lnSpc>
              <a:buFont typeface="Wingdings" panose="05000000000000000000" pitchFamily="2" charset="2"/>
              <a:buNone/>
            </a:pPr>
            <a:r>
              <a:rPr lang="en-US" altLang="en-US" sz="2800" b="1" i="1">
                <a:latin typeface="Arial" panose="020B0604020202020204" pitchFamily="34" charset="0"/>
              </a:rPr>
              <a:t>"You are accountable for what you know"</a:t>
            </a:r>
          </a:p>
          <a:p>
            <a:pPr algn="ctr" eaLnBrk="1" hangingPunct="1">
              <a:lnSpc>
                <a:spcPct val="80000"/>
              </a:lnSpc>
              <a:buFont typeface="Wingdings" panose="05000000000000000000" pitchFamily="2" charset="2"/>
              <a:buNone/>
            </a:pPr>
            <a:endParaRPr lang="en-US" altLang="en-US" sz="2000">
              <a:latin typeface="Arial" panose="020B0604020202020204" pitchFamily="34" charset="0"/>
            </a:endParaRPr>
          </a:p>
          <a:p>
            <a:pPr eaLnBrk="1" hangingPunct="1">
              <a:lnSpc>
                <a:spcPct val="80000"/>
              </a:lnSpc>
              <a:buFont typeface="Wingdings" panose="05000000000000000000" pitchFamily="2" charset="2"/>
              <a:buNone/>
            </a:pPr>
            <a:r>
              <a:rPr lang="en-US" altLang="en-US" sz="2000">
                <a:latin typeface="Arial" panose="020B0604020202020204" pitchFamily="34" charset="0"/>
              </a:rPr>
              <a:t>	Therefore to him that </a:t>
            </a:r>
            <a:r>
              <a:rPr lang="en-US" altLang="en-US" sz="2000" b="1" i="1">
                <a:solidFill>
                  <a:srgbClr val="FF0000"/>
                </a:solidFill>
                <a:latin typeface="Arial" panose="020B0604020202020204" pitchFamily="34" charset="0"/>
              </a:rPr>
              <a:t>knoweth</a:t>
            </a:r>
            <a:r>
              <a:rPr lang="en-US" altLang="en-US" sz="2000" b="1">
                <a:solidFill>
                  <a:srgbClr val="FF0000"/>
                </a:solidFill>
                <a:latin typeface="Arial" panose="020B0604020202020204" pitchFamily="34" charset="0"/>
              </a:rPr>
              <a:t> to do good</a:t>
            </a:r>
            <a:r>
              <a:rPr lang="en-US" altLang="en-US" sz="2000">
                <a:latin typeface="Arial" panose="020B0604020202020204" pitchFamily="34" charset="0"/>
              </a:rPr>
              <a:t>, and doeth it not, to him it is sin. 				</a:t>
            </a:r>
            <a:r>
              <a:rPr lang="en-US" altLang="en-US" sz="2000" i="1">
                <a:latin typeface="Arial" panose="020B0604020202020204" pitchFamily="34" charset="0"/>
              </a:rPr>
              <a:t>James 4:17</a:t>
            </a:r>
          </a:p>
          <a:p>
            <a:pPr eaLnBrk="1" hangingPunct="1">
              <a:lnSpc>
                <a:spcPct val="80000"/>
              </a:lnSpc>
              <a:buFont typeface="Wingdings" panose="05000000000000000000" pitchFamily="2" charset="2"/>
              <a:buNone/>
            </a:pPr>
            <a:endParaRPr lang="en-US" altLang="en-US" sz="2000" i="1">
              <a:latin typeface="Arial" panose="020B0604020202020204" pitchFamily="34" charset="0"/>
            </a:endParaRPr>
          </a:p>
          <a:p>
            <a:pPr eaLnBrk="1" hangingPunct="1">
              <a:lnSpc>
                <a:spcPct val="80000"/>
              </a:lnSpc>
              <a:buFont typeface="Wingdings" panose="05000000000000000000" pitchFamily="2" charset="2"/>
              <a:buNone/>
            </a:pPr>
            <a:r>
              <a:rPr lang="en-US" altLang="en-US" sz="2000">
                <a:latin typeface="Arial" panose="020B0604020202020204" pitchFamily="34" charset="0"/>
              </a:rPr>
              <a:t>	. . . for </a:t>
            </a:r>
            <a:r>
              <a:rPr lang="en-US" altLang="en-US" sz="2000" b="1">
                <a:solidFill>
                  <a:srgbClr val="FF0000"/>
                </a:solidFill>
                <a:latin typeface="Arial" panose="020B0604020202020204" pitchFamily="34" charset="0"/>
              </a:rPr>
              <a:t>where no law is</a:t>
            </a:r>
            <a:r>
              <a:rPr lang="en-US" altLang="en-US" sz="2000">
                <a:latin typeface="Arial" panose="020B0604020202020204" pitchFamily="34" charset="0"/>
              </a:rPr>
              <a:t>, there is no transgression.</a:t>
            </a:r>
          </a:p>
          <a:p>
            <a:pPr eaLnBrk="1" hangingPunct="1">
              <a:lnSpc>
                <a:spcPct val="80000"/>
              </a:lnSpc>
              <a:buFont typeface="Wingdings" panose="05000000000000000000" pitchFamily="2" charset="2"/>
              <a:buNone/>
            </a:pPr>
            <a:r>
              <a:rPr lang="en-US" altLang="en-US" sz="2000">
                <a:latin typeface="Arial" panose="020B0604020202020204" pitchFamily="34" charset="0"/>
              </a:rPr>
              <a:t>						</a:t>
            </a:r>
            <a:r>
              <a:rPr lang="en-US" altLang="en-US" sz="2000" i="1">
                <a:latin typeface="Arial" panose="020B0604020202020204" pitchFamily="34" charset="0"/>
              </a:rPr>
              <a:t>Romans 4:15</a:t>
            </a:r>
          </a:p>
          <a:p>
            <a:pPr eaLnBrk="1" hangingPunct="1">
              <a:lnSpc>
                <a:spcPct val="80000"/>
              </a:lnSpc>
              <a:buFont typeface="Wingdings" panose="05000000000000000000" pitchFamily="2" charset="2"/>
              <a:buNone/>
            </a:pPr>
            <a:endParaRPr lang="en-US" altLang="en-US" sz="2000" i="1">
              <a:latin typeface="Arial" panose="020B0604020202020204" pitchFamily="34" charset="0"/>
            </a:endParaRPr>
          </a:p>
          <a:p>
            <a:pPr eaLnBrk="1" hangingPunct="1">
              <a:lnSpc>
                <a:spcPct val="80000"/>
              </a:lnSpc>
              <a:buFont typeface="Wingdings" panose="05000000000000000000" pitchFamily="2" charset="2"/>
              <a:buNone/>
            </a:pPr>
            <a:r>
              <a:rPr lang="en-US" altLang="en-US" sz="2000">
                <a:latin typeface="Arial" panose="020B0604020202020204" pitchFamily="34" charset="0"/>
              </a:rPr>
              <a:t>	But sin is not taken into account </a:t>
            </a:r>
            <a:r>
              <a:rPr lang="en-US" altLang="en-US" sz="2000" b="1">
                <a:solidFill>
                  <a:srgbClr val="FF0000"/>
                </a:solidFill>
                <a:latin typeface="Arial" panose="020B0604020202020204" pitchFamily="34" charset="0"/>
              </a:rPr>
              <a:t>when there is no law. </a:t>
            </a:r>
          </a:p>
          <a:p>
            <a:pPr eaLnBrk="1" hangingPunct="1">
              <a:lnSpc>
                <a:spcPct val="80000"/>
              </a:lnSpc>
              <a:buFont typeface="Wingdings" panose="05000000000000000000" pitchFamily="2" charset="2"/>
              <a:buNone/>
            </a:pPr>
            <a:r>
              <a:rPr lang="en-US" altLang="en-US" sz="2000">
                <a:latin typeface="Arial" panose="020B0604020202020204" pitchFamily="34" charset="0"/>
              </a:rPr>
              <a:t>						</a:t>
            </a:r>
            <a:r>
              <a:rPr lang="en-US" altLang="en-US" sz="2000" i="1">
                <a:latin typeface="Arial" panose="020B0604020202020204" pitchFamily="34" charset="0"/>
              </a:rPr>
              <a:t>Romans 5:13</a:t>
            </a:r>
            <a:r>
              <a:rPr lang="en-US" altLang="en-US" sz="2000">
                <a:latin typeface="Arial" panose="020B0604020202020204" pitchFamily="34" charset="0"/>
              </a:rPr>
              <a:t> (NIV)</a:t>
            </a:r>
          </a:p>
        </p:txBody>
      </p:sp>
      <p:sp>
        <p:nvSpPr>
          <p:cNvPr id="210946" name="Rectangle 2">
            <a:extLst>
              <a:ext uri="{FF2B5EF4-FFF2-40B4-BE49-F238E27FC236}">
                <a16:creationId xmlns:a16="http://schemas.microsoft.com/office/drawing/2014/main" id="{2C5CD99A-6C9F-4C5A-A821-B1533A2E01EF}"/>
              </a:ext>
            </a:extLst>
          </p:cNvPr>
          <p:cNvSpPr>
            <a:spLocks noGrp="1" noChangeArrowheads="1"/>
          </p:cNvSpPr>
          <p:nvPr>
            <p:ph type="title"/>
          </p:nvPr>
        </p:nvSpPr>
        <p:spPr>
          <a:xfrm>
            <a:off x="152400" y="36336"/>
            <a:ext cx="8229600" cy="478014"/>
          </a:xfrm>
        </p:spPr>
        <p:txBody>
          <a:bodyPr>
            <a:normAutofit fontScale="90000"/>
          </a:bodyPr>
          <a:lstStyle/>
          <a:p>
            <a:pPr eaLnBrk="1" hangingPunct="1">
              <a:defRPr/>
            </a:pPr>
            <a:r>
              <a:rPr lang="en-US" sz="3200" dirty="0">
                <a:latin typeface="Copperplate"/>
                <a:ea typeface="ＭＳ Ｐゴシック" charset="0"/>
                <a:cs typeface="Copperplate"/>
              </a:rPr>
              <a:t>Those Who Have Not Been Taught</a:t>
            </a:r>
          </a:p>
        </p:txBody>
      </p:sp>
      <p:sp>
        <p:nvSpPr>
          <p:cNvPr id="303107" name="Slide Number Placeholder 5">
            <a:extLst>
              <a:ext uri="{FF2B5EF4-FFF2-40B4-BE49-F238E27FC236}">
                <a16:creationId xmlns:a16="http://schemas.microsoft.com/office/drawing/2014/main" id="{E0D85162-12AA-41ED-957E-96580C28F788}"/>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A6F5C8C-35E9-488D-B7AB-04A271419EDD}" type="slidenum">
              <a:rPr lang="en-US" altLang="en-US" sz="1400"/>
              <a:pPr eaLnBrk="1" hangingPunct="1"/>
              <a:t>141</a:t>
            </a:fld>
            <a:endParaRPr lang="en-US" altLang="en-US" sz="1400"/>
          </a:p>
        </p:txBody>
      </p:sp>
    </p:spTree>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3">
            <a:extLst>
              <a:ext uri="{FF2B5EF4-FFF2-40B4-BE49-F238E27FC236}">
                <a16:creationId xmlns:a16="http://schemas.microsoft.com/office/drawing/2014/main" id="{A26826BA-44BC-4052-B310-0F6FA03F0872}"/>
              </a:ext>
            </a:extLst>
          </p:cNvPr>
          <p:cNvSpPr>
            <a:spLocks noGrp="1" noChangeArrowheads="1"/>
          </p:cNvSpPr>
          <p:nvPr>
            <p:ph idx="1"/>
          </p:nvPr>
        </p:nvSpPr>
        <p:spPr>
          <a:xfrm>
            <a:off x="228600" y="742950"/>
            <a:ext cx="8509000" cy="3638550"/>
          </a:xfrm>
        </p:spPr>
        <p:txBody>
          <a:bodyPr/>
          <a:lstStyle/>
          <a:p>
            <a:pPr algn="ctr" eaLnBrk="1" hangingPunct="1">
              <a:lnSpc>
                <a:spcPct val="80000"/>
              </a:lnSpc>
              <a:buFont typeface="Wingdings" pitchFamily="2" charset="2"/>
              <a:buNone/>
              <a:defRPr/>
            </a:pPr>
            <a:endParaRPr lang="en-US" sz="800" b="1" dirty="0">
              <a:ea typeface="+mn-ea"/>
              <a:cs typeface="+mn-cs"/>
            </a:endParaRPr>
          </a:p>
          <a:p>
            <a:pPr algn="ctr" eaLnBrk="1" hangingPunct="1">
              <a:lnSpc>
                <a:spcPct val="80000"/>
              </a:lnSpc>
              <a:buFont typeface="Wingdings" pitchFamily="2" charset="2"/>
              <a:buNone/>
              <a:defRPr/>
            </a:pPr>
            <a:r>
              <a:rPr lang="en-US" sz="2800" b="1" dirty="0">
                <a:ea typeface="+mn-ea"/>
                <a:cs typeface="+mn-cs"/>
              </a:rPr>
              <a:t>RESTORATION VIEW</a:t>
            </a:r>
          </a:p>
          <a:p>
            <a:pPr algn="ctr" eaLnBrk="1" hangingPunct="1">
              <a:lnSpc>
                <a:spcPct val="80000"/>
              </a:lnSpc>
              <a:buFont typeface="Wingdings" pitchFamily="2" charset="2"/>
              <a:buNone/>
              <a:defRPr/>
            </a:pPr>
            <a:endParaRPr lang="en-US" sz="400" b="1" dirty="0">
              <a:ea typeface="+mn-ea"/>
              <a:cs typeface="+mn-cs"/>
            </a:endParaRPr>
          </a:p>
          <a:p>
            <a:pPr algn="ctr" eaLnBrk="1" hangingPunct="1">
              <a:lnSpc>
                <a:spcPct val="80000"/>
              </a:lnSpc>
              <a:buFont typeface="Wingdings" pitchFamily="2" charset="2"/>
              <a:buNone/>
              <a:defRPr/>
            </a:pPr>
            <a:r>
              <a:rPr lang="en-US" sz="2800" b="1" i="1" dirty="0">
                <a:ea typeface="+mn-ea"/>
                <a:cs typeface="+mn-cs"/>
              </a:rPr>
              <a:t>"You are accountable for what you know"</a:t>
            </a:r>
            <a:endParaRPr lang="en-US" sz="400" b="1" i="1" dirty="0">
              <a:ea typeface="+mn-ea"/>
              <a:cs typeface="+mn-cs"/>
            </a:endParaRPr>
          </a:p>
          <a:p>
            <a:pPr eaLnBrk="1" hangingPunct="1">
              <a:lnSpc>
                <a:spcPct val="80000"/>
              </a:lnSpc>
              <a:buFont typeface="Wingdings" pitchFamily="2" charset="2"/>
              <a:buNone/>
              <a:defRPr/>
            </a:pPr>
            <a:r>
              <a:rPr lang="en-US" sz="400" dirty="0">
                <a:ea typeface="+mn-ea"/>
                <a:cs typeface="+mn-cs"/>
              </a:rPr>
              <a:t>	</a:t>
            </a:r>
          </a:p>
          <a:p>
            <a:pPr eaLnBrk="1" hangingPunct="1">
              <a:lnSpc>
                <a:spcPct val="80000"/>
              </a:lnSpc>
              <a:buFont typeface="Wingdings" pitchFamily="2" charset="2"/>
              <a:buNone/>
              <a:defRPr/>
            </a:pPr>
            <a:r>
              <a:rPr lang="en-US" sz="2000" b="1" dirty="0">
                <a:ea typeface="+mn-ea"/>
                <a:cs typeface="+mn-cs"/>
              </a:rPr>
              <a:t>2 Nephi 6:51-53:</a:t>
            </a:r>
          </a:p>
          <a:p>
            <a:pPr eaLnBrk="1" hangingPunct="1">
              <a:lnSpc>
                <a:spcPct val="80000"/>
              </a:lnSpc>
              <a:buFont typeface="Wingdings" pitchFamily="2" charset="2"/>
              <a:buNone/>
              <a:defRPr/>
            </a:pPr>
            <a:endParaRPr lang="en-US" sz="800" b="1" dirty="0">
              <a:ea typeface="+mn-ea"/>
              <a:cs typeface="+mn-cs"/>
            </a:endParaRPr>
          </a:p>
          <a:p>
            <a:pPr marL="868363" indent="-465138" eaLnBrk="1" hangingPunct="1">
              <a:lnSpc>
                <a:spcPct val="80000"/>
              </a:lnSpc>
              <a:buFont typeface="Wingdings" pitchFamily="2" charset="2"/>
              <a:buNone/>
              <a:defRPr/>
            </a:pPr>
            <a:r>
              <a:rPr lang="en-US" sz="2000" dirty="0">
                <a:ea typeface="+mn-ea"/>
                <a:cs typeface="+mn-cs"/>
              </a:rPr>
              <a:t>51 	Wherefore he hath given a law; and </a:t>
            </a:r>
            <a:r>
              <a:rPr lang="en-US" sz="2000" b="1" dirty="0">
                <a:solidFill>
                  <a:srgbClr val="FF0000"/>
                </a:solidFill>
                <a:ea typeface="+mn-ea"/>
                <a:cs typeface="+mn-cs"/>
              </a:rPr>
              <a:t>where there is no law given there is no punishment;</a:t>
            </a:r>
          </a:p>
          <a:p>
            <a:pPr marL="868363" indent="-465138" eaLnBrk="1" hangingPunct="1">
              <a:lnSpc>
                <a:spcPct val="80000"/>
              </a:lnSpc>
              <a:buFont typeface="Wingdings" pitchFamily="2" charset="2"/>
              <a:buNone/>
              <a:defRPr/>
            </a:pPr>
            <a:r>
              <a:rPr lang="en-US" sz="2000" dirty="0">
                <a:ea typeface="+mn-ea"/>
                <a:cs typeface="+mn-cs"/>
              </a:rPr>
              <a:t>52 	And where there is no punishment, there is no condemnation;</a:t>
            </a:r>
          </a:p>
          <a:p>
            <a:pPr marL="868363" indent="-465138" eaLnBrk="1" hangingPunct="1">
              <a:lnSpc>
                <a:spcPct val="80000"/>
              </a:lnSpc>
              <a:buFont typeface="Wingdings" pitchFamily="2" charset="2"/>
              <a:buNone/>
              <a:defRPr/>
            </a:pPr>
            <a:r>
              <a:rPr lang="en-US" sz="2000" dirty="0">
                <a:ea typeface="+mn-ea"/>
                <a:cs typeface="+mn-cs"/>
              </a:rPr>
              <a:t>53 	And where there is no condemnation, the mercies of the Holy One of Israel have claim upon them, because of the atonement.</a:t>
            </a:r>
          </a:p>
        </p:txBody>
      </p:sp>
      <p:sp>
        <p:nvSpPr>
          <p:cNvPr id="212994" name="Rectangle 2">
            <a:extLst>
              <a:ext uri="{FF2B5EF4-FFF2-40B4-BE49-F238E27FC236}">
                <a16:creationId xmlns:a16="http://schemas.microsoft.com/office/drawing/2014/main" id="{2874DAA8-E520-4EB3-9B89-44120B3D6018}"/>
              </a:ext>
            </a:extLst>
          </p:cNvPr>
          <p:cNvSpPr>
            <a:spLocks noGrp="1" noChangeArrowheads="1"/>
          </p:cNvSpPr>
          <p:nvPr>
            <p:ph type="title"/>
          </p:nvPr>
        </p:nvSpPr>
        <p:spPr>
          <a:xfrm>
            <a:off x="228600" y="0"/>
            <a:ext cx="8458200" cy="438150"/>
          </a:xfrm>
        </p:spPr>
        <p:txBody>
          <a:bodyPr>
            <a:normAutofit fontScale="90000"/>
          </a:bodyPr>
          <a:lstStyle/>
          <a:p>
            <a:pPr eaLnBrk="1" hangingPunct="1">
              <a:defRPr/>
            </a:pPr>
            <a:r>
              <a:rPr lang="en-US" sz="3200" dirty="0">
                <a:latin typeface="Copperplate"/>
                <a:ea typeface="ＭＳ Ｐゴシック" charset="0"/>
                <a:cs typeface="Copperplate"/>
              </a:rPr>
              <a:t>Those Who Have Not Been Taught</a:t>
            </a:r>
          </a:p>
        </p:txBody>
      </p:sp>
      <p:sp>
        <p:nvSpPr>
          <p:cNvPr id="305155" name="Slide Number Placeholder 5">
            <a:extLst>
              <a:ext uri="{FF2B5EF4-FFF2-40B4-BE49-F238E27FC236}">
                <a16:creationId xmlns:a16="http://schemas.microsoft.com/office/drawing/2014/main" id="{DE97991F-5F2D-4BBE-89C6-E7B4689F04F8}"/>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DABFCA2-257B-4844-8821-FD83E7FA1530}" type="slidenum">
              <a:rPr lang="en-US" altLang="en-US" sz="1400"/>
              <a:pPr eaLnBrk="1" hangingPunct="1"/>
              <a:t>142</a:t>
            </a:fld>
            <a:endParaRPr lang="en-US" altLang="en-US" sz="1400"/>
          </a:p>
        </p:txBody>
      </p:sp>
    </p:spTree>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3">
            <a:extLst>
              <a:ext uri="{FF2B5EF4-FFF2-40B4-BE49-F238E27FC236}">
                <a16:creationId xmlns:a16="http://schemas.microsoft.com/office/drawing/2014/main" id="{B6D089A6-00F1-4C19-8AE9-10BD4C899808}"/>
              </a:ext>
            </a:extLst>
          </p:cNvPr>
          <p:cNvSpPr>
            <a:spLocks noGrp="1" noChangeArrowheads="1"/>
          </p:cNvSpPr>
          <p:nvPr>
            <p:ph idx="1"/>
          </p:nvPr>
        </p:nvSpPr>
        <p:spPr>
          <a:xfrm>
            <a:off x="28575" y="742950"/>
            <a:ext cx="8686800" cy="3943350"/>
          </a:xfrm>
        </p:spPr>
        <p:txBody>
          <a:bodyPr/>
          <a:lstStyle/>
          <a:p>
            <a:pPr algn="ctr" eaLnBrk="1" hangingPunct="1">
              <a:buFont typeface="Wingdings" charset="0"/>
              <a:buNone/>
              <a:defRPr/>
            </a:pPr>
            <a:endParaRPr lang="en-US" b="1" dirty="0">
              <a:latin typeface="Arial" charset="0"/>
              <a:ea typeface="ＭＳ Ｐゴシック" charset="0"/>
            </a:endParaRPr>
          </a:p>
          <a:p>
            <a:pPr algn="ctr" eaLnBrk="1" hangingPunct="1">
              <a:buFont typeface="Wingdings" charset="0"/>
              <a:buNone/>
              <a:defRPr/>
            </a:pPr>
            <a:r>
              <a:rPr lang="en-US" b="1" dirty="0">
                <a:latin typeface="Arial" charset="0"/>
                <a:ea typeface="ＭＳ Ｐゴシック" charset="0"/>
              </a:rPr>
              <a:t>RESTORATION VIEW</a:t>
            </a:r>
          </a:p>
          <a:p>
            <a:pPr algn="ctr" eaLnBrk="1" hangingPunct="1">
              <a:buFont typeface="Wingdings" charset="0"/>
              <a:buNone/>
              <a:defRPr/>
            </a:pPr>
            <a:r>
              <a:rPr lang="en-US" sz="2800" b="1" i="1" dirty="0">
                <a:latin typeface="Arial" charset="0"/>
                <a:ea typeface="ＭＳ Ｐゴシック" charset="0"/>
              </a:rPr>
              <a:t>"Must have a chance to hear and reject gospel"</a:t>
            </a:r>
          </a:p>
          <a:p>
            <a:pPr algn="ctr" eaLnBrk="1" hangingPunct="1">
              <a:buFont typeface="Wingdings" charset="0"/>
              <a:buNone/>
              <a:defRPr/>
            </a:pPr>
            <a:endParaRPr lang="en-US" sz="2000" b="1" i="1" dirty="0">
              <a:latin typeface="Arial" charset="0"/>
              <a:ea typeface="ＭＳ Ｐゴシック" charset="0"/>
            </a:endParaRPr>
          </a:p>
          <a:p>
            <a:pPr marL="635000" indent="-6350" eaLnBrk="1" hangingPunct="1">
              <a:buFont typeface="Wingdings" charset="0"/>
              <a:buNone/>
              <a:defRPr/>
            </a:pPr>
            <a:r>
              <a:rPr lang="en-US" sz="2000" dirty="0">
                <a:latin typeface="Arial" charset="0"/>
                <a:ea typeface="ＭＳ Ｐゴシック" charset="0"/>
              </a:rPr>
              <a:t>	"How, then, shall they call on him in whom they have not believed? </a:t>
            </a:r>
            <a:r>
              <a:rPr lang="en-US" sz="2000" b="1" dirty="0">
                <a:solidFill>
                  <a:srgbClr val="FF0000"/>
                </a:solidFill>
                <a:latin typeface="Arial" charset="0"/>
                <a:ea typeface="ＭＳ Ｐゴシック" charset="0"/>
              </a:rPr>
              <a:t>And how shall they believe in him of whom they have not heard? </a:t>
            </a:r>
            <a:r>
              <a:rPr lang="en-US" sz="2000" dirty="0">
                <a:latin typeface="Arial" charset="0"/>
                <a:ea typeface="ＭＳ Ｐゴシック" charset="0"/>
              </a:rPr>
              <a:t>And how shall they hear without a preacher?"			</a:t>
            </a:r>
          </a:p>
          <a:p>
            <a:pPr eaLnBrk="1" hangingPunct="1">
              <a:buFont typeface="Wingdings" charset="0"/>
              <a:buNone/>
              <a:defRPr/>
            </a:pPr>
            <a:r>
              <a:rPr lang="en-US" sz="2000" dirty="0">
                <a:latin typeface="Arial" charset="0"/>
                <a:ea typeface="ＭＳ Ｐゴシック" charset="0"/>
              </a:rPr>
              <a:t>						</a:t>
            </a:r>
            <a:r>
              <a:rPr lang="en-US" sz="2000" i="1" dirty="0">
                <a:latin typeface="Arial" charset="0"/>
                <a:ea typeface="ＭＳ Ｐゴシック" charset="0"/>
              </a:rPr>
              <a:t>Romans 10:14</a:t>
            </a:r>
            <a:endParaRPr lang="en-US" sz="2000" dirty="0">
              <a:latin typeface="Arial" charset="0"/>
              <a:ea typeface="ＭＳ Ｐゴシック" charset="0"/>
            </a:endParaRPr>
          </a:p>
        </p:txBody>
      </p:sp>
      <p:sp>
        <p:nvSpPr>
          <p:cNvPr id="215042" name="Rectangle 2">
            <a:extLst>
              <a:ext uri="{FF2B5EF4-FFF2-40B4-BE49-F238E27FC236}">
                <a16:creationId xmlns:a16="http://schemas.microsoft.com/office/drawing/2014/main" id="{B2BD9129-F1E4-40F4-B58A-90661E9390DD}"/>
              </a:ext>
            </a:extLst>
          </p:cNvPr>
          <p:cNvSpPr>
            <a:spLocks noGrp="1" noChangeArrowheads="1"/>
          </p:cNvSpPr>
          <p:nvPr>
            <p:ph type="title"/>
          </p:nvPr>
        </p:nvSpPr>
        <p:spPr>
          <a:xfrm>
            <a:off x="152400" y="133350"/>
            <a:ext cx="8229600" cy="381000"/>
          </a:xfrm>
        </p:spPr>
        <p:txBody>
          <a:bodyPr>
            <a:normAutofit fontScale="90000"/>
          </a:bodyPr>
          <a:lstStyle/>
          <a:p>
            <a:pPr eaLnBrk="1" hangingPunct="1">
              <a:defRPr/>
            </a:pPr>
            <a:r>
              <a:rPr lang="en-US" sz="3200" dirty="0">
                <a:latin typeface="Copperplate"/>
                <a:ea typeface="ＭＳ Ｐゴシック" charset="0"/>
                <a:cs typeface="Copperplate"/>
              </a:rPr>
              <a:t>Those Who Have Not Been Taught </a:t>
            </a:r>
          </a:p>
        </p:txBody>
      </p:sp>
      <p:sp>
        <p:nvSpPr>
          <p:cNvPr id="307203" name="Slide Number Placeholder 5">
            <a:extLst>
              <a:ext uri="{FF2B5EF4-FFF2-40B4-BE49-F238E27FC236}">
                <a16:creationId xmlns:a16="http://schemas.microsoft.com/office/drawing/2014/main" id="{1BDBEC4A-35AD-4A4C-83AB-C59CE4F34380}"/>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20ACB22-1D0F-4446-B397-BBBFA54558FD}" type="slidenum">
              <a:rPr lang="en-US" altLang="en-US" sz="1400"/>
              <a:pPr eaLnBrk="1" hangingPunct="1"/>
              <a:t>143</a:t>
            </a:fld>
            <a:endParaRPr lang="en-US" altLang="en-US" sz="1400"/>
          </a:p>
        </p:txBody>
      </p:sp>
    </p:spTree>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3">
            <a:extLst>
              <a:ext uri="{FF2B5EF4-FFF2-40B4-BE49-F238E27FC236}">
                <a16:creationId xmlns:a16="http://schemas.microsoft.com/office/drawing/2014/main" id="{06F4393A-3E91-4500-B5B7-ED6BCF4562E6}"/>
              </a:ext>
            </a:extLst>
          </p:cNvPr>
          <p:cNvSpPr>
            <a:spLocks noGrp="1" noChangeArrowheads="1"/>
          </p:cNvSpPr>
          <p:nvPr>
            <p:ph idx="1"/>
          </p:nvPr>
        </p:nvSpPr>
        <p:spPr>
          <a:xfrm>
            <a:off x="304800" y="457200"/>
            <a:ext cx="8686800" cy="3943350"/>
          </a:xfrm>
        </p:spPr>
        <p:txBody>
          <a:bodyPr/>
          <a:lstStyle/>
          <a:p>
            <a:pPr marL="0" indent="0" eaLnBrk="1" hangingPunct="1">
              <a:lnSpc>
                <a:spcPct val="90000"/>
              </a:lnSpc>
              <a:buFont typeface="Wingdings" charset="0"/>
              <a:buNone/>
              <a:defRPr/>
            </a:pPr>
            <a:endParaRPr lang="en-US" b="1" dirty="0">
              <a:ea typeface="ＭＳ Ｐゴシック" charset="0"/>
            </a:endParaRPr>
          </a:p>
          <a:p>
            <a:pPr marL="0" indent="0" eaLnBrk="1" hangingPunct="1">
              <a:lnSpc>
                <a:spcPct val="90000"/>
              </a:lnSpc>
              <a:buFont typeface="Wingdings" charset="0"/>
              <a:buNone/>
              <a:defRPr/>
            </a:pPr>
            <a:r>
              <a:rPr lang="en-US" sz="2000" b="1" dirty="0">
                <a:ea typeface="ＭＳ Ｐゴシック" charset="0"/>
              </a:rPr>
              <a:t>D&amp;C 76:4g-i:</a:t>
            </a:r>
          </a:p>
          <a:p>
            <a:pPr marL="0" indent="0" eaLnBrk="1" hangingPunct="1">
              <a:lnSpc>
                <a:spcPct val="90000"/>
              </a:lnSpc>
              <a:buFont typeface="Wingdings" charset="0"/>
              <a:buNone/>
              <a:defRPr/>
            </a:pPr>
            <a:endParaRPr lang="en-US" sz="800" b="1" dirty="0">
              <a:ea typeface="ＭＳ Ｐゴシック" charset="0"/>
            </a:endParaRPr>
          </a:p>
          <a:p>
            <a:pPr marL="750888" indent="-404813" eaLnBrk="1" hangingPunct="1">
              <a:lnSpc>
                <a:spcPct val="90000"/>
              </a:lnSpc>
              <a:buFont typeface="Wingdings" charset="0"/>
              <a:buNone/>
              <a:defRPr/>
            </a:pPr>
            <a:r>
              <a:rPr lang="en-US" sz="2000" dirty="0">
                <a:ea typeface="ＭＳ Ｐゴシック" charset="0"/>
              </a:rPr>
              <a:t>g.	And this is the gospel, the glad tidings which the voice out of the heavens bore record unto us, that he came into the world, even Jesus to be </a:t>
            </a:r>
            <a:r>
              <a:rPr lang="en-US" sz="2000" i="1" dirty="0">
                <a:ea typeface="ＭＳ Ｐゴシック" charset="0"/>
              </a:rPr>
              <a:t>crucified</a:t>
            </a:r>
            <a:r>
              <a:rPr lang="en-US" sz="2000" dirty="0">
                <a:ea typeface="ＭＳ Ｐゴシック" charset="0"/>
              </a:rPr>
              <a:t> for the world, and to </a:t>
            </a:r>
            <a:r>
              <a:rPr lang="en-US" sz="2000" i="1" dirty="0">
                <a:ea typeface="ＭＳ Ｐゴシック" charset="0"/>
              </a:rPr>
              <a:t>bear the sins </a:t>
            </a:r>
            <a:r>
              <a:rPr lang="en-US" sz="2000" dirty="0">
                <a:ea typeface="ＭＳ Ｐゴシック" charset="0"/>
              </a:rPr>
              <a:t>of the world, and to </a:t>
            </a:r>
            <a:r>
              <a:rPr lang="en-US" sz="2000" i="1" dirty="0">
                <a:ea typeface="ＭＳ Ｐゴシック" charset="0"/>
              </a:rPr>
              <a:t>sanctify</a:t>
            </a:r>
            <a:r>
              <a:rPr lang="en-US" sz="2000" dirty="0">
                <a:ea typeface="ＭＳ Ｐゴシック" charset="0"/>
              </a:rPr>
              <a:t> the world, and to </a:t>
            </a:r>
            <a:r>
              <a:rPr lang="en-US" sz="2000" i="1" dirty="0">
                <a:ea typeface="ＭＳ Ｐゴシック" charset="0"/>
              </a:rPr>
              <a:t>cleanse</a:t>
            </a:r>
            <a:r>
              <a:rPr lang="en-US" sz="2000" dirty="0">
                <a:ea typeface="ＭＳ Ｐゴシック" charset="0"/>
              </a:rPr>
              <a:t> it from all unrighteousness;</a:t>
            </a:r>
          </a:p>
          <a:p>
            <a:pPr marL="750888" indent="-404813" eaLnBrk="1" hangingPunct="1">
              <a:lnSpc>
                <a:spcPct val="90000"/>
              </a:lnSpc>
              <a:buFont typeface="Wingdings" charset="0"/>
              <a:buNone/>
              <a:defRPr/>
            </a:pPr>
            <a:r>
              <a:rPr lang="en-US" sz="2000" dirty="0">
                <a:ea typeface="ＭＳ Ｐゴシック" charset="0"/>
              </a:rPr>
              <a:t>h.	That through him all might be saved, whom the Father had put into his power, and made by him; who glorifies the Father, and </a:t>
            </a:r>
            <a:r>
              <a:rPr lang="en-US" sz="2000" b="1" dirty="0">
                <a:solidFill>
                  <a:srgbClr val="FF0000"/>
                </a:solidFill>
                <a:ea typeface="ＭＳ Ｐゴシック" charset="0"/>
              </a:rPr>
              <a:t>saves all the works of his hands, except those sons of perdition, who deny the Son after the Father has revealed him</a:t>
            </a:r>
            <a:r>
              <a:rPr lang="en-US" sz="2000" dirty="0">
                <a:solidFill>
                  <a:srgbClr val="FF0000"/>
                </a:solidFill>
                <a:ea typeface="ＭＳ Ｐゴシック" charset="0"/>
              </a:rPr>
              <a:t>;</a:t>
            </a:r>
          </a:p>
          <a:p>
            <a:pPr marL="750888" indent="-404813" eaLnBrk="1" hangingPunct="1">
              <a:lnSpc>
                <a:spcPct val="90000"/>
              </a:lnSpc>
              <a:buFont typeface="Wingdings" charset="0"/>
              <a:buNone/>
              <a:defRPr/>
            </a:pPr>
            <a:r>
              <a:rPr lang="en-US" sz="2000" dirty="0" err="1">
                <a:ea typeface="ＭＳ Ｐゴシック" charset="0"/>
              </a:rPr>
              <a:t>i</a:t>
            </a:r>
            <a:r>
              <a:rPr lang="en-US" sz="2000" dirty="0">
                <a:ea typeface="ＭＳ Ｐゴシック" charset="0"/>
              </a:rPr>
              <a:t>.	Wherefore </a:t>
            </a:r>
            <a:r>
              <a:rPr lang="en-US" sz="2000" b="1" dirty="0">
                <a:solidFill>
                  <a:srgbClr val="FF0000"/>
                </a:solidFill>
                <a:ea typeface="ＭＳ Ｐゴシック" charset="0"/>
              </a:rPr>
              <a:t>he saves all except them </a:t>
            </a:r>
            <a:r>
              <a:rPr lang="en-US" sz="2000" dirty="0">
                <a:ea typeface="ＭＳ Ｐゴシック" charset="0"/>
              </a:rPr>
              <a:t>. . .	</a:t>
            </a:r>
            <a:r>
              <a:rPr lang="en-US" dirty="0">
                <a:latin typeface="Tahoma" charset="0"/>
                <a:ea typeface="ＭＳ Ｐゴシック" charset="0"/>
              </a:rPr>
              <a:t>			</a:t>
            </a:r>
          </a:p>
          <a:p>
            <a:pPr marL="0" indent="0" eaLnBrk="1" hangingPunct="1">
              <a:lnSpc>
                <a:spcPct val="90000"/>
              </a:lnSpc>
              <a:buFont typeface="Wingdings" charset="0"/>
              <a:buNone/>
              <a:defRPr/>
            </a:pPr>
            <a:endParaRPr lang="en-US" dirty="0">
              <a:latin typeface="Tahoma" charset="0"/>
              <a:ea typeface="ＭＳ Ｐゴシック" charset="0"/>
            </a:endParaRPr>
          </a:p>
        </p:txBody>
      </p:sp>
      <p:sp>
        <p:nvSpPr>
          <p:cNvPr id="221186" name="Rectangle 2">
            <a:extLst>
              <a:ext uri="{FF2B5EF4-FFF2-40B4-BE49-F238E27FC236}">
                <a16:creationId xmlns:a16="http://schemas.microsoft.com/office/drawing/2014/main" id="{34D466F9-B9DB-43FE-982C-5459447940FC}"/>
              </a:ext>
            </a:extLst>
          </p:cNvPr>
          <p:cNvSpPr>
            <a:spLocks noGrp="1" noChangeArrowheads="1"/>
          </p:cNvSpPr>
          <p:nvPr>
            <p:ph type="title"/>
          </p:nvPr>
        </p:nvSpPr>
        <p:spPr>
          <a:xfrm>
            <a:off x="152400" y="-342900"/>
            <a:ext cx="8991600" cy="1051322"/>
          </a:xfrm>
        </p:spPr>
        <p:txBody>
          <a:bodyPr>
            <a:noAutofit/>
          </a:bodyPr>
          <a:lstStyle/>
          <a:p>
            <a:pPr eaLnBrk="1" hangingPunct="1">
              <a:defRPr/>
            </a:pPr>
            <a:r>
              <a:rPr lang="en-US" sz="3200" dirty="0">
                <a:latin typeface="Copperplate"/>
                <a:ea typeface="ＭＳ Ｐゴシック" charset="0"/>
                <a:cs typeface="Copperplate"/>
              </a:rPr>
              <a:t>All Saved Except the "Sons of Perdition"</a:t>
            </a:r>
          </a:p>
        </p:txBody>
      </p:sp>
      <p:sp>
        <p:nvSpPr>
          <p:cNvPr id="309251" name="Slide Number Placeholder 5">
            <a:extLst>
              <a:ext uri="{FF2B5EF4-FFF2-40B4-BE49-F238E27FC236}">
                <a16:creationId xmlns:a16="http://schemas.microsoft.com/office/drawing/2014/main" id="{B9719E10-2394-49A2-9E36-ADD1BD123953}"/>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9BA1FD3-CC96-4206-90C1-07ED1381D11F}" type="slidenum">
              <a:rPr lang="en-US" altLang="en-US" sz="1400"/>
              <a:pPr eaLnBrk="1" hangingPunct="1"/>
              <a:t>144</a:t>
            </a:fld>
            <a:endParaRPr lang="en-US" altLang="en-US" sz="1400"/>
          </a:p>
        </p:txBody>
      </p:sp>
    </p:spTree>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3">
            <a:extLst>
              <a:ext uri="{FF2B5EF4-FFF2-40B4-BE49-F238E27FC236}">
                <a16:creationId xmlns:a16="http://schemas.microsoft.com/office/drawing/2014/main" id="{4EFF9AFF-8058-41C5-A668-4803E2201B05}"/>
              </a:ext>
            </a:extLst>
          </p:cNvPr>
          <p:cNvSpPr>
            <a:spLocks noGrp="1" noChangeArrowheads="1"/>
          </p:cNvSpPr>
          <p:nvPr>
            <p:ph idx="1"/>
          </p:nvPr>
        </p:nvSpPr>
        <p:spPr>
          <a:xfrm>
            <a:off x="228600" y="549275"/>
            <a:ext cx="8915400" cy="4572000"/>
          </a:xfrm>
        </p:spPr>
        <p:txBody>
          <a:bodyPr/>
          <a:lstStyle/>
          <a:p>
            <a:pPr marL="609600" indent="-609600" eaLnBrk="1" hangingPunct="1">
              <a:lnSpc>
                <a:spcPct val="90000"/>
              </a:lnSpc>
              <a:buFont typeface="Wingdings" panose="05000000000000000000" pitchFamily="2" charset="2"/>
              <a:buNone/>
            </a:pPr>
            <a:r>
              <a:rPr lang="en-US" altLang="en-US" sz="2000" b="1">
                <a:latin typeface="Arial" panose="020B0604020202020204" pitchFamily="34" charset="0"/>
              </a:rPr>
              <a:t>Attempt to present subjects in the following order:</a:t>
            </a:r>
          </a:p>
          <a:p>
            <a:pPr marL="609600" indent="-609600" eaLnBrk="1" hangingPunct="1">
              <a:lnSpc>
                <a:spcPct val="90000"/>
              </a:lnSpc>
              <a:buFontTx/>
              <a:buNone/>
            </a:pPr>
            <a:endParaRPr lang="en-US" altLang="en-US" sz="400">
              <a:latin typeface="Arial" panose="020B0604020202020204" pitchFamily="34" charset="0"/>
            </a:endParaRPr>
          </a:p>
          <a:p>
            <a:pPr marL="609600" indent="-609600" eaLnBrk="1" hangingPunct="1">
              <a:lnSpc>
                <a:spcPct val="90000"/>
              </a:lnSpc>
              <a:buFontTx/>
              <a:buChar char="•"/>
            </a:pPr>
            <a:r>
              <a:rPr lang="en-US" altLang="en-US" sz="2000" b="1">
                <a:solidFill>
                  <a:srgbClr val="FF0000"/>
                </a:solidFill>
                <a:latin typeface="Arial" panose="020B0604020202020204" pitchFamily="34" charset="0"/>
              </a:rPr>
              <a:t>Christ</a:t>
            </a:r>
            <a:r>
              <a:rPr lang="en-US" altLang="en-US" sz="2000">
                <a:latin typeface="Arial" panose="020B0604020202020204" pitchFamily="34" charset="0"/>
              </a:rPr>
              <a:t> – What is your testimony?</a:t>
            </a:r>
          </a:p>
          <a:p>
            <a:pPr marL="609600" indent="-609600" eaLnBrk="1" hangingPunct="1">
              <a:lnSpc>
                <a:spcPct val="90000"/>
              </a:lnSpc>
              <a:buFontTx/>
              <a:buChar char="•"/>
            </a:pPr>
            <a:r>
              <a:rPr lang="en-US" altLang="en-US" sz="2000" b="1">
                <a:solidFill>
                  <a:srgbClr val="FF0000"/>
                </a:solidFill>
                <a:latin typeface="Arial" panose="020B0604020202020204" pitchFamily="34" charset="0"/>
              </a:rPr>
              <a:t>Grace</a:t>
            </a:r>
            <a:r>
              <a:rPr lang="en-US" altLang="en-US" sz="2000">
                <a:latin typeface="Arial" panose="020B0604020202020204" pitchFamily="34" charset="0"/>
              </a:rPr>
              <a:t> - Define</a:t>
            </a:r>
          </a:p>
          <a:p>
            <a:pPr marL="609600" indent="-609600" eaLnBrk="1" hangingPunct="1">
              <a:lnSpc>
                <a:spcPct val="90000"/>
              </a:lnSpc>
              <a:buFontTx/>
              <a:buChar char="•"/>
            </a:pPr>
            <a:r>
              <a:rPr lang="en-US" altLang="en-US" sz="2000" b="1">
                <a:solidFill>
                  <a:srgbClr val="FF0000"/>
                </a:solidFill>
                <a:latin typeface="Arial" panose="020B0604020202020204" pitchFamily="34" charset="0"/>
              </a:rPr>
              <a:t>Faith</a:t>
            </a:r>
            <a:r>
              <a:rPr lang="en-US" altLang="en-US" sz="2000">
                <a:latin typeface="Arial" panose="020B0604020202020204" pitchFamily="34" charset="0"/>
              </a:rPr>
              <a:t> - Define</a:t>
            </a:r>
          </a:p>
          <a:p>
            <a:pPr marL="609600" indent="-609600" eaLnBrk="1" hangingPunct="1">
              <a:lnSpc>
                <a:spcPct val="90000"/>
              </a:lnSpc>
              <a:buFontTx/>
              <a:buChar char="•"/>
            </a:pPr>
            <a:r>
              <a:rPr lang="en-US" altLang="en-US" sz="2000" b="1">
                <a:solidFill>
                  <a:srgbClr val="FF0000"/>
                </a:solidFill>
                <a:latin typeface="Arial" panose="020B0604020202020204" pitchFamily="34" charset="0"/>
              </a:rPr>
              <a:t>Repentance</a:t>
            </a:r>
            <a:r>
              <a:rPr lang="en-US" altLang="en-US" sz="2000">
                <a:latin typeface="Arial" panose="020B0604020202020204" pitchFamily="34" charset="0"/>
              </a:rPr>
              <a:t> – Define and show necessary to be saved</a:t>
            </a:r>
          </a:p>
          <a:p>
            <a:pPr marL="609600" indent="-609600" eaLnBrk="1" hangingPunct="1">
              <a:lnSpc>
                <a:spcPct val="90000"/>
              </a:lnSpc>
              <a:buFontTx/>
              <a:buChar char="•"/>
            </a:pPr>
            <a:r>
              <a:rPr lang="en-US" altLang="en-US" sz="2000" b="1">
                <a:solidFill>
                  <a:srgbClr val="FF0000"/>
                </a:solidFill>
                <a:latin typeface="Arial" panose="020B0604020202020204" pitchFamily="34" charset="0"/>
              </a:rPr>
              <a:t>Surrender</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 Demonstrate that necessary for salvation</a:t>
            </a:r>
          </a:p>
          <a:p>
            <a:pPr marL="609600" indent="-609600" eaLnBrk="1" hangingPunct="1">
              <a:lnSpc>
                <a:spcPct val="90000"/>
              </a:lnSpc>
              <a:buFontTx/>
              <a:buChar char="•"/>
            </a:pPr>
            <a:r>
              <a:rPr lang="en-US" altLang="en-US" sz="2000" b="1">
                <a:solidFill>
                  <a:srgbClr val="FF0000"/>
                </a:solidFill>
                <a:latin typeface="Arial" panose="020B0604020202020204" pitchFamily="34" charset="0"/>
              </a:rPr>
              <a:t>Obedience</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 More than </a:t>
            </a:r>
            <a:r>
              <a:rPr lang="ja-JP" altLang="en-US" sz="2000">
                <a:latin typeface="Arial" panose="020B0604020202020204" pitchFamily="34" charset="0"/>
              </a:rPr>
              <a:t>“</a:t>
            </a:r>
            <a:r>
              <a:rPr lang="en-US" altLang="ja-JP" sz="2000">
                <a:latin typeface="Arial" panose="020B0604020202020204" pitchFamily="34" charset="0"/>
              </a:rPr>
              <a:t>willingness</a:t>
            </a:r>
            <a:r>
              <a:rPr lang="ja-JP" altLang="en-US" sz="2000">
                <a:latin typeface="Arial" panose="020B0604020202020204" pitchFamily="34" charset="0"/>
              </a:rPr>
              <a:t>”</a:t>
            </a:r>
            <a:r>
              <a:rPr lang="en-US" altLang="ja-JP" sz="2000">
                <a:latin typeface="Arial" panose="020B0604020202020204" pitchFamily="34" charset="0"/>
              </a:rPr>
              <a:t> to obey</a:t>
            </a:r>
          </a:p>
          <a:p>
            <a:pPr marL="609600" indent="-609600" eaLnBrk="1" hangingPunct="1">
              <a:lnSpc>
                <a:spcPct val="90000"/>
              </a:lnSpc>
              <a:buFontTx/>
              <a:buChar char="•"/>
            </a:pPr>
            <a:r>
              <a:rPr lang="en-US" altLang="en-US" sz="2000" b="1">
                <a:solidFill>
                  <a:srgbClr val="FF0000"/>
                </a:solidFill>
                <a:latin typeface="Arial" panose="020B0604020202020204" pitchFamily="34" charset="0"/>
              </a:rPr>
              <a:t>Baptism</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 must include right internal condition of heart</a:t>
            </a:r>
          </a:p>
          <a:p>
            <a:pPr marL="609600" indent="-609600" eaLnBrk="1" hangingPunct="1">
              <a:lnSpc>
                <a:spcPct val="90000"/>
              </a:lnSpc>
              <a:buFontTx/>
              <a:buChar char="•"/>
            </a:pPr>
            <a:r>
              <a:rPr lang="en-US" altLang="en-US" sz="2000" b="1">
                <a:solidFill>
                  <a:srgbClr val="FF0000"/>
                </a:solidFill>
                <a:latin typeface="Arial" panose="020B0604020202020204" pitchFamily="34" charset="0"/>
              </a:rPr>
              <a:t>Endure to the End</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vs. </a:t>
            </a:r>
            <a:r>
              <a:rPr lang="ja-JP" altLang="en-US" sz="2000">
                <a:latin typeface="Arial" panose="020B0604020202020204" pitchFamily="34" charset="0"/>
              </a:rPr>
              <a:t>“</a:t>
            </a:r>
            <a:r>
              <a:rPr lang="en-US" altLang="ja-JP" sz="2000">
                <a:latin typeface="Arial" panose="020B0604020202020204" pitchFamily="34" charset="0"/>
              </a:rPr>
              <a:t>once saved, always saved</a:t>
            </a:r>
            <a:r>
              <a:rPr lang="ja-JP" altLang="en-US" sz="2000">
                <a:latin typeface="Arial" panose="020B0604020202020204" pitchFamily="34" charset="0"/>
              </a:rPr>
              <a:t>”</a:t>
            </a:r>
            <a:endParaRPr lang="en-US" altLang="ja-JP" sz="2000">
              <a:latin typeface="Arial" panose="020B0604020202020204" pitchFamily="34" charset="0"/>
            </a:endParaRPr>
          </a:p>
          <a:p>
            <a:pPr marL="609600" indent="-609600" eaLnBrk="1" hangingPunct="1">
              <a:lnSpc>
                <a:spcPct val="90000"/>
              </a:lnSpc>
              <a:buFontTx/>
              <a:buChar char="•"/>
            </a:pPr>
            <a:r>
              <a:rPr lang="en-US" altLang="en-US" sz="2000" b="1">
                <a:solidFill>
                  <a:srgbClr val="FF0000"/>
                </a:solidFill>
                <a:latin typeface="Arial" panose="020B0604020202020204" pitchFamily="34" charset="0"/>
              </a:rPr>
              <a:t>Rewards or Glories</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 use Charles Stanley</a:t>
            </a:r>
            <a:r>
              <a:rPr lang="ja-JP" altLang="en-US" sz="2000">
                <a:latin typeface="Arial" panose="020B0604020202020204" pitchFamily="34" charset="0"/>
              </a:rPr>
              <a:t>’</a:t>
            </a:r>
            <a:r>
              <a:rPr lang="en-US" altLang="ja-JP" sz="2000">
                <a:latin typeface="Arial" panose="020B0604020202020204" pitchFamily="34" charset="0"/>
              </a:rPr>
              <a:t>s quote</a:t>
            </a:r>
          </a:p>
          <a:p>
            <a:pPr marL="609600" indent="-609600" eaLnBrk="1" hangingPunct="1">
              <a:lnSpc>
                <a:spcPct val="90000"/>
              </a:lnSpc>
              <a:buFontTx/>
              <a:buChar char="•"/>
            </a:pPr>
            <a:r>
              <a:rPr lang="en-US" altLang="en-US" sz="2000" b="1">
                <a:solidFill>
                  <a:srgbClr val="FF0000"/>
                </a:solidFill>
                <a:latin typeface="Arial" panose="020B0604020202020204" pitchFamily="34" charset="0"/>
              </a:rPr>
              <a:t>Those who have not been taught the gospel</a:t>
            </a:r>
          </a:p>
        </p:txBody>
      </p:sp>
      <p:sp>
        <p:nvSpPr>
          <p:cNvPr id="239618" name="Rectangle 2">
            <a:extLst>
              <a:ext uri="{FF2B5EF4-FFF2-40B4-BE49-F238E27FC236}">
                <a16:creationId xmlns:a16="http://schemas.microsoft.com/office/drawing/2014/main" id="{27865AB5-790E-4581-A459-C19ABC5613DC}"/>
              </a:ext>
            </a:extLst>
          </p:cNvPr>
          <p:cNvSpPr>
            <a:spLocks noGrp="1" noChangeArrowheads="1"/>
          </p:cNvSpPr>
          <p:nvPr>
            <p:ph type="title"/>
          </p:nvPr>
        </p:nvSpPr>
        <p:spPr>
          <a:xfrm>
            <a:off x="152400" y="-171449"/>
            <a:ext cx="7650178" cy="685799"/>
          </a:xfrm>
        </p:spPr>
        <p:txBody>
          <a:bodyPr/>
          <a:lstStyle/>
          <a:p>
            <a:pPr eaLnBrk="1" hangingPunct="1">
              <a:defRPr/>
            </a:pPr>
            <a:r>
              <a:rPr lang="en-US" sz="3200" dirty="0">
                <a:latin typeface="Copperplate"/>
                <a:ea typeface="ＭＳ Ｐゴシック" charset="0"/>
                <a:cs typeface="Copperplate"/>
              </a:rPr>
              <a:t>Discuss Subjects in This Order</a:t>
            </a:r>
          </a:p>
        </p:txBody>
      </p:sp>
      <p:sp>
        <p:nvSpPr>
          <p:cNvPr id="311299" name="Slide Number Placeholder 5">
            <a:extLst>
              <a:ext uri="{FF2B5EF4-FFF2-40B4-BE49-F238E27FC236}">
                <a16:creationId xmlns:a16="http://schemas.microsoft.com/office/drawing/2014/main" id="{E4F27F66-5D03-4D68-AE78-48126E58D677}"/>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C49CC22-8A03-4F0F-A541-8C871B71D366}" type="slidenum">
              <a:rPr lang="en-US" altLang="en-US" sz="1400"/>
              <a:pPr eaLnBrk="1" hangingPunct="1"/>
              <a:t>145</a:t>
            </a:fld>
            <a:endParaRPr lang="en-US" altLang="en-US" sz="1400"/>
          </a:p>
        </p:txBody>
      </p:sp>
    </p:spTree>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3">
            <a:extLst>
              <a:ext uri="{FF2B5EF4-FFF2-40B4-BE49-F238E27FC236}">
                <a16:creationId xmlns:a16="http://schemas.microsoft.com/office/drawing/2014/main" id="{0AFD20F6-8A85-44DB-A529-361F8656158F}"/>
              </a:ext>
            </a:extLst>
          </p:cNvPr>
          <p:cNvSpPr>
            <a:spLocks noGrp="1" noChangeArrowheads="1"/>
          </p:cNvSpPr>
          <p:nvPr>
            <p:ph idx="1"/>
          </p:nvPr>
        </p:nvSpPr>
        <p:spPr>
          <a:xfrm>
            <a:off x="457200" y="590550"/>
            <a:ext cx="8077200" cy="3943350"/>
          </a:xfrm>
        </p:spPr>
        <p:txBody>
          <a:bodyPr/>
          <a:lstStyle/>
          <a:p>
            <a:pPr marL="6350" indent="-6350" eaLnBrk="1" hangingPunct="1">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When they had dined, Jesus saith to Simon Peter, Simon, son of Jonas, lovest thou me more than these? He saith unto him, Yea, Lord; thou knowest that I love thee. He saith unto him, </a:t>
            </a:r>
            <a:r>
              <a:rPr lang="en-US" altLang="ja-JP" sz="2000" b="1">
                <a:solidFill>
                  <a:srgbClr val="FF0000"/>
                </a:solidFill>
                <a:latin typeface="Arial" panose="020B0604020202020204" pitchFamily="34" charset="0"/>
              </a:rPr>
              <a:t>Feed my lambs</a:t>
            </a:r>
            <a:r>
              <a:rPr lang="en-US" altLang="ja-JP" sz="2000">
                <a:solidFill>
                  <a:srgbClr val="FF0000"/>
                </a:solidFill>
                <a:latin typeface="Arial" panose="020B0604020202020204" pitchFamily="34" charset="0"/>
              </a:rPr>
              <a:t>.</a:t>
            </a:r>
          </a:p>
          <a:p>
            <a:pPr marL="6350" indent="-6350" eaLnBrk="1" hangingPunct="1">
              <a:buFont typeface="Wingdings" panose="05000000000000000000" pitchFamily="2" charset="2"/>
              <a:buNone/>
            </a:pPr>
            <a:endParaRPr lang="en-US" altLang="en-US" sz="400">
              <a:latin typeface="Arial" panose="020B0604020202020204" pitchFamily="34" charset="0"/>
            </a:endParaRPr>
          </a:p>
          <a:p>
            <a:pPr marL="6350" indent="-6350" eaLnBrk="1" hangingPunct="1">
              <a:buFont typeface="Wingdings" panose="05000000000000000000" pitchFamily="2" charset="2"/>
              <a:buNone/>
            </a:pPr>
            <a:r>
              <a:rPr lang="en-US" altLang="en-US" sz="2000">
                <a:latin typeface="Arial" panose="020B0604020202020204" pitchFamily="34" charset="0"/>
              </a:rPr>
              <a:t>	He saith to him again the second time, Simon, son of Jonas, lovest thou me? He saith unto him, Yea, Lord; thou knowest that I love thee. He saith unto him, </a:t>
            </a:r>
            <a:r>
              <a:rPr lang="en-US" altLang="en-US" sz="2000" b="1">
                <a:solidFill>
                  <a:srgbClr val="FF0000"/>
                </a:solidFill>
                <a:latin typeface="Arial" panose="020B0604020202020204" pitchFamily="34" charset="0"/>
              </a:rPr>
              <a:t>Feed my sheep</a:t>
            </a:r>
            <a:r>
              <a:rPr lang="en-US" altLang="en-US" sz="2000">
                <a:solidFill>
                  <a:srgbClr val="FF0000"/>
                </a:solidFill>
                <a:latin typeface="Arial" panose="020B0604020202020204" pitchFamily="34" charset="0"/>
              </a:rPr>
              <a:t>.</a:t>
            </a:r>
          </a:p>
          <a:p>
            <a:pPr marL="6350" indent="-6350" eaLnBrk="1" hangingPunct="1">
              <a:buFont typeface="Wingdings" panose="05000000000000000000" pitchFamily="2" charset="2"/>
              <a:buNone/>
            </a:pPr>
            <a:endParaRPr lang="en-US" altLang="en-US" sz="400">
              <a:latin typeface="Arial" panose="020B0604020202020204" pitchFamily="34" charset="0"/>
            </a:endParaRPr>
          </a:p>
          <a:p>
            <a:pPr marL="6350" indent="-6350" eaLnBrk="1" hangingPunct="1">
              <a:buFont typeface="Wingdings" panose="05000000000000000000" pitchFamily="2" charset="2"/>
              <a:buNone/>
            </a:pPr>
            <a:r>
              <a:rPr lang="en-US" altLang="en-US" sz="2000">
                <a:latin typeface="Arial" panose="020B0604020202020204" pitchFamily="34" charset="0"/>
              </a:rPr>
              <a:t>	He saith unto him the third time, Simon, son of Jonas, lovest thou me? Peter was grieved because he said unto him the third time, Lovest thou me? And he said unto him, Lord, thou knowest all things; thou knowest that I love thee. Jesus saith unto him, </a:t>
            </a:r>
            <a:r>
              <a:rPr lang="en-US" altLang="en-US" sz="2000" b="1">
                <a:solidFill>
                  <a:srgbClr val="FF0000"/>
                </a:solidFill>
                <a:latin typeface="Arial" panose="020B0604020202020204" pitchFamily="34" charset="0"/>
              </a:rPr>
              <a:t>Feed my sheep</a:t>
            </a:r>
            <a:r>
              <a:rPr lang="en-US" altLang="en-US"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endParaRPr lang="en-US" altLang="ja-JP" sz="2000">
              <a:solidFill>
                <a:srgbClr val="FF0000"/>
              </a:solidFill>
              <a:latin typeface="Arial" panose="020B0604020202020204" pitchFamily="34" charset="0"/>
            </a:endParaRPr>
          </a:p>
          <a:p>
            <a:pPr marL="6350" indent="-6350" eaLnBrk="1" hangingPunct="1">
              <a:buFont typeface="Wingdings" panose="05000000000000000000" pitchFamily="2" charset="2"/>
              <a:buNone/>
            </a:pPr>
            <a:r>
              <a:rPr lang="en-US" altLang="en-US" sz="2000">
                <a:latin typeface="Arial" panose="020B0604020202020204" pitchFamily="34" charset="0"/>
              </a:rPr>
              <a:t>						</a:t>
            </a:r>
            <a:r>
              <a:rPr lang="en-US" altLang="en-US" sz="2000" i="1">
                <a:latin typeface="Arial" panose="020B0604020202020204" pitchFamily="34" charset="0"/>
              </a:rPr>
              <a:t>John 21:15-17</a:t>
            </a:r>
            <a:endParaRPr lang="en-US" altLang="en-US" sz="2000">
              <a:latin typeface="Arial" panose="020B0604020202020204" pitchFamily="34" charset="0"/>
            </a:endParaRPr>
          </a:p>
        </p:txBody>
      </p:sp>
      <p:sp>
        <p:nvSpPr>
          <p:cNvPr id="241666" name="Rectangle 2">
            <a:extLst>
              <a:ext uri="{FF2B5EF4-FFF2-40B4-BE49-F238E27FC236}">
                <a16:creationId xmlns:a16="http://schemas.microsoft.com/office/drawing/2014/main" id="{DD708E82-61AB-4B37-9CDB-229F2CA43088}"/>
              </a:ext>
            </a:extLst>
          </p:cNvPr>
          <p:cNvSpPr>
            <a:spLocks noGrp="1" noChangeArrowheads="1"/>
          </p:cNvSpPr>
          <p:nvPr>
            <p:ph type="title"/>
          </p:nvPr>
        </p:nvSpPr>
        <p:spPr>
          <a:xfrm>
            <a:off x="152399" y="0"/>
            <a:ext cx="8095879" cy="438150"/>
          </a:xfrm>
        </p:spPr>
        <p:txBody>
          <a:bodyPr>
            <a:normAutofit fontScale="90000"/>
          </a:bodyPr>
          <a:lstStyle/>
          <a:p>
            <a:pPr eaLnBrk="1" hangingPunct="1">
              <a:defRPr/>
            </a:pPr>
            <a:r>
              <a:rPr lang="en-US" sz="3200" dirty="0">
                <a:latin typeface="Copperplate"/>
                <a:ea typeface="ＭＳ Ｐゴシック" charset="0"/>
                <a:cs typeface="Copperplate"/>
              </a:rPr>
              <a:t>What Do You Plan to Do?</a:t>
            </a:r>
          </a:p>
        </p:txBody>
      </p:sp>
      <p:sp>
        <p:nvSpPr>
          <p:cNvPr id="313347" name="Slide Number Placeholder 5">
            <a:extLst>
              <a:ext uri="{FF2B5EF4-FFF2-40B4-BE49-F238E27FC236}">
                <a16:creationId xmlns:a16="http://schemas.microsoft.com/office/drawing/2014/main" id="{E0BE5D27-AED7-458D-817C-613905D54765}"/>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90F9912-B0EF-4911-8BFC-E159A7229403}" type="slidenum">
              <a:rPr lang="en-US" altLang="en-US" sz="1400"/>
              <a:pPr eaLnBrk="1" hangingPunct="1"/>
              <a:t>146</a:t>
            </a:fld>
            <a:endParaRPr lang="en-US" altLang="en-US" sz="1400"/>
          </a:p>
        </p:txBody>
      </p:sp>
    </p:spTree>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3">
            <a:extLst>
              <a:ext uri="{FF2B5EF4-FFF2-40B4-BE49-F238E27FC236}">
                <a16:creationId xmlns:a16="http://schemas.microsoft.com/office/drawing/2014/main" id="{505B68E4-EFB5-490D-9DE9-3B30A81163CF}"/>
              </a:ext>
            </a:extLst>
          </p:cNvPr>
          <p:cNvSpPr>
            <a:spLocks noGrp="1" noChangeArrowheads="1"/>
          </p:cNvSpPr>
          <p:nvPr>
            <p:ph idx="1"/>
          </p:nvPr>
        </p:nvSpPr>
        <p:spPr>
          <a:xfrm>
            <a:off x="457200" y="590550"/>
            <a:ext cx="8077200" cy="3943350"/>
          </a:xfrm>
        </p:spPr>
        <p:txBody>
          <a:bodyPr/>
          <a:lstStyle/>
          <a:p>
            <a:pPr marL="6350" indent="-6350" eaLnBrk="1" hangingPunct="1">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When they had dined, Jesus saith to Simon Peter, Simon, son of Jonas, lovest thou me more than these? He saith unto him, Yea, Lord; thou knowest that I love thee. He saith unto him, </a:t>
            </a:r>
            <a:r>
              <a:rPr lang="en-US" altLang="ja-JP" sz="2000" b="1">
                <a:solidFill>
                  <a:srgbClr val="FF0000"/>
                </a:solidFill>
                <a:latin typeface="Arial" panose="020B0604020202020204" pitchFamily="34" charset="0"/>
              </a:rPr>
              <a:t>Feed my lambs</a:t>
            </a:r>
            <a:r>
              <a:rPr lang="en-US" altLang="ja-JP" sz="2000">
                <a:solidFill>
                  <a:srgbClr val="FF0000"/>
                </a:solidFill>
                <a:latin typeface="Arial" panose="020B0604020202020204" pitchFamily="34" charset="0"/>
              </a:rPr>
              <a:t>.</a:t>
            </a:r>
          </a:p>
          <a:p>
            <a:pPr marL="6350" indent="-6350" eaLnBrk="1" hangingPunct="1">
              <a:buFont typeface="Wingdings" panose="05000000000000000000" pitchFamily="2" charset="2"/>
              <a:buNone/>
            </a:pPr>
            <a:endParaRPr lang="en-US" altLang="en-US" sz="400">
              <a:latin typeface="Arial" panose="020B0604020202020204" pitchFamily="34" charset="0"/>
            </a:endParaRPr>
          </a:p>
          <a:p>
            <a:pPr marL="6350" indent="-6350" eaLnBrk="1" hangingPunct="1">
              <a:buFont typeface="Wingdings" panose="05000000000000000000" pitchFamily="2" charset="2"/>
              <a:buNone/>
            </a:pPr>
            <a:r>
              <a:rPr lang="en-US" altLang="en-US" sz="2000">
                <a:latin typeface="Arial" panose="020B0604020202020204" pitchFamily="34" charset="0"/>
              </a:rPr>
              <a:t>	He saith to him again the second time, Simon, son of Jonas, lovest thou me? He saith unto him, Yea, Lord; thou knowest that I love thee. He saith unto him, </a:t>
            </a:r>
            <a:r>
              <a:rPr lang="en-US" altLang="en-US" sz="2000" b="1">
                <a:solidFill>
                  <a:srgbClr val="FF0000"/>
                </a:solidFill>
                <a:latin typeface="Arial" panose="020B0604020202020204" pitchFamily="34" charset="0"/>
              </a:rPr>
              <a:t>Feed my sheep</a:t>
            </a:r>
            <a:r>
              <a:rPr lang="en-US" altLang="en-US" sz="2000">
                <a:solidFill>
                  <a:srgbClr val="FF0000"/>
                </a:solidFill>
                <a:latin typeface="Arial" panose="020B0604020202020204" pitchFamily="34" charset="0"/>
              </a:rPr>
              <a:t>.</a:t>
            </a:r>
          </a:p>
          <a:p>
            <a:pPr marL="6350" indent="-6350" eaLnBrk="1" hangingPunct="1">
              <a:buFont typeface="Wingdings" panose="05000000000000000000" pitchFamily="2" charset="2"/>
              <a:buNone/>
            </a:pPr>
            <a:endParaRPr lang="en-US" altLang="en-US" sz="400">
              <a:latin typeface="Arial" panose="020B0604020202020204" pitchFamily="34" charset="0"/>
            </a:endParaRPr>
          </a:p>
          <a:p>
            <a:pPr marL="6350" indent="-6350" eaLnBrk="1" hangingPunct="1">
              <a:buFont typeface="Wingdings" panose="05000000000000000000" pitchFamily="2" charset="2"/>
              <a:buNone/>
            </a:pPr>
            <a:r>
              <a:rPr lang="en-US" altLang="en-US" sz="2000">
                <a:latin typeface="Arial" panose="020B0604020202020204" pitchFamily="34" charset="0"/>
              </a:rPr>
              <a:t>	He saith unto him the third time, Simon, son of Jonas, lovest thou me? Peter was grieved because he said unto him the third time, Lovest thou me? And he said unto him, Lord, thou knowest all things; thou knowest that I love thee. Jesus saith unto him, </a:t>
            </a:r>
            <a:r>
              <a:rPr lang="en-US" altLang="en-US" sz="2000" b="1">
                <a:solidFill>
                  <a:srgbClr val="FF0000"/>
                </a:solidFill>
                <a:latin typeface="Arial" panose="020B0604020202020204" pitchFamily="34" charset="0"/>
              </a:rPr>
              <a:t>Feed my sheep</a:t>
            </a:r>
            <a:r>
              <a:rPr lang="en-US" altLang="en-US"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endParaRPr lang="en-US" altLang="ja-JP" sz="2000">
              <a:solidFill>
                <a:srgbClr val="FF0000"/>
              </a:solidFill>
              <a:latin typeface="Arial" panose="020B0604020202020204" pitchFamily="34" charset="0"/>
            </a:endParaRPr>
          </a:p>
          <a:p>
            <a:pPr marL="6350" indent="-6350" eaLnBrk="1" hangingPunct="1">
              <a:buFont typeface="Wingdings" panose="05000000000000000000" pitchFamily="2" charset="2"/>
              <a:buNone/>
            </a:pPr>
            <a:r>
              <a:rPr lang="en-US" altLang="en-US" sz="2000">
                <a:latin typeface="Arial" panose="020B0604020202020204" pitchFamily="34" charset="0"/>
              </a:rPr>
              <a:t>						</a:t>
            </a:r>
            <a:r>
              <a:rPr lang="en-US" altLang="en-US" sz="2000" i="1">
                <a:latin typeface="Arial" panose="020B0604020202020204" pitchFamily="34" charset="0"/>
              </a:rPr>
              <a:t>John 21:15-17</a:t>
            </a:r>
            <a:endParaRPr lang="en-US" altLang="en-US" sz="2000">
              <a:latin typeface="Arial" panose="020B0604020202020204" pitchFamily="34" charset="0"/>
            </a:endParaRPr>
          </a:p>
        </p:txBody>
      </p:sp>
      <p:sp>
        <p:nvSpPr>
          <p:cNvPr id="241666" name="Rectangle 2">
            <a:extLst>
              <a:ext uri="{FF2B5EF4-FFF2-40B4-BE49-F238E27FC236}">
                <a16:creationId xmlns:a16="http://schemas.microsoft.com/office/drawing/2014/main" id="{34A9D665-1C7C-4FE9-858C-38DA90971D6C}"/>
              </a:ext>
            </a:extLst>
          </p:cNvPr>
          <p:cNvSpPr>
            <a:spLocks noGrp="1" noChangeArrowheads="1"/>
          </p:cNvSpPr>
          <p:nvPr>
            <p:ph type="title"/>
          </p:nvPr>
        </p:nvSpPr>
        <p:spPr>
          <a:xfrm>
            <a:off x="152399" y="0"/>
            <a:ext cx="8095879" cy="438150"/>
          </a:xfrm>
        </p:spPr>
        <p:txBody>
          <a:bodyPr>
            <a:normAutofit fontScale="90000"/>
          </a:bodyPr>
          <a:lstStyle/>
          <a:p>
            <a:pPr eaLnBrk="1" hangingPunct="1">
              <a:defRPr/>
            </a:pPr>
            <a:r>
              <a:rPr lang="en-US" sz="3200" dirty="0">
                <a:latin typeface="Copperplate"/>
                <a:ea typeface="ＭＳ Ｐゴシック" charset="0"/>
                <a:cs typeface="Copperplate"/>
              </a:rPr>
              <a:t>Each One Let Their Light Shine</a:t>
            </a:r>
          </a:p>
        </p:txBody>
      </p:sp>
      <p:sp>
        <p:nvSpPr>
          <p:cNvPr id="315395" name="Slide Number Placeholder 5">
            <a:extLst>
              <a:ext uri="{FF2B5EF4-FFF2-40B4-BE49-F238E27FC236}">
                <a16:creationId xmlns:a16="http://schemas.microsoft.com/office/drawing/2014/main" id="{952D608B-EBE7-4D19-9AB6-9DD73ED1487D}"/>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8FAAD5D-1A01-4EF5-93ED-93F3C6436715}" type="slidenum">
              <a:rPr lang="en-US" altLang="en-US" sz="1400"/>
              <a:pPr eaLnBrk="1" hangingPunct="1"/>
              <a:t>147</a:t>
            </a:fld>
            <a:endParaRPr lang="en-US" altLang="en-US" sz="1400"/>
          </a:p>
        </p:txBody>
      </p:sp>
      <p:pic>
        <p:nvPicPr>
          <p:cNvPr id="315396" name="Picture 1" descr="1000 lights on water.JPG">
            <a:extLst>
              <a:ext uri="{FF2B5EF4-FFF2-40B4-BE49-F238E27FC236}">
                <a16:creationId xmlns:a16="http://schemas.microsoft.com/office/drawing/2014/main" id="{0C2E499A-16E9-4E38-8C90-C2E7172612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09650"/>
            <a:ext cx="91551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7" name="TextBox 2">
            <a:extLst>
              <a:ext uri="{FF2B5EF4-FFF2-40B4-BE49-F238E27FC236}">
                <a16:creationId xmlns:a16="http://schemas.microsoft.com/office/drawing/2014/main" id="{42A2BE6D-5A8F-4933-BFC9-C5CD16DB3977}"/>
              </a:ext>
            </a:extLst>
          </p:cNvPr>
          <p:cNvSpPr txBox="1">
            <a:spLocks noChangeArrowheads="1"/>
          </p:cNvSpPr>
          <p:nvPr/>
        </p:nvSpPr>
        <p:spPr bwMode="auto">
          <a:xfrm>
            <a:off x="228600" y="19050"/>
            <a:ext cx="739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2000" b="1">
                <a:solidFill>
                  <a:schemeClr val="bg1"/>
                </a:solidFill>
                <a:latin typeface="Arial" panose="020B0604020202020204" pitchFamily="34" charset="0"/>
                <a:cs typeface="Arial" panose="020B0604020202020204" pitchFamily="34" charset="0"/>
              </a:rPr>
              <a:t>What would happen if each person in Christ's restored church decided that they wanted to let their light shine before the world and witness to just one other person about the restored gospel?</a:t>
            </a:r>
          </a:p>
        </p:txBody>
      </p:sp>
    </p:spTree>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3">
            <a:extLst>
              <a:ext uri="{FF2B5EF4-FFF2-40B4-BE49-F238E27FC236}">
                <a16:creationId xmlns:a16="http://schemas.microsoft.com/office/drawing/2014/main" id="{1388E6A1-7CF5-498F-8F3A-07753B6BF16D}"/>
              </a:ext>
            </a:extLst>
          </p:cNvPr>
          <p:cNvSpPr>
            <a:spLocks noGrp="1" noChangeArrowheads="1"/>
          </p:cNvSpPr>
          <p:nvPr>
            <p:ph idx="1"/>
          </p:nvPr>
        </p:nvSpPr>
        <p:spPr>
          <a:xfrm>
            <a:off x="0" y="1371600"/>
            <a:ext cx="9144000" cy="3771900"/>
          </a:xfrm>
        </p:spPr>
        <p:txBody>
          <a:bodyPr/>
          <a:lstStyle/>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endParaRPr lang="en-US" altLang="en-US">
              <a:latin typeface="Tahoma" panose="020B0604030504040204" pitchFamily="34" charset="0"/>
            </a:endParaRPr>
          </a:p>
          <a:p>
            <a:pPr marL="0" indent="0" algn="ctr" eaLnBrk="1" hangingPunct="1">
              <a:buFont typeface="Wingdings" panose="05000000000000000000" pitchFamily="2" charset="2"/>
              <a:buNone/>
            </a:pPr>
            <a:r>
              <a:rPr lang="en-US" altLang="en-US" sz="6000" b="1">
                <a:latin typeface="Arial" panose="020B0604020202020204" pitchFamily="34" charset="0"/>
              </a:rPr>
              <a:t>APPENDIX</a:t>
            </a:r>
          </a:p>
        </p:txBody>
      </p:sp>
      <p:sp>
        <p:nvSpPr>
          <p:cNvPr id="243714" name="Rectangle 2">
            <a:extLst>
              <a:ext uri="{FF2B5EF4-FFF2-40B4-BE49-F238E27FC236}">
                <a16:creationId xmlns:a16="http://schemas.microsoft.com/office/drawing/2014/main" id="{7A9356A2-39B8-48E4-8B81-239A4F777A3B}"/>
              </a:ext>
            </a:extLst>
          </p:cNvPr>
          <p:cNvSpPr>
            <a:spLocks noGrp="1" noChangeArrowheads="1"/>
          </p:cNvSpPr>
          <p:nvPr>
            <p:ph type="title"/>
          </p:nvPr>
        </p:nvSpPr>
        <p:spPr>
          <a:xfrm>
            <a:off x="1150939" y="160735"/>
            <a:ext cx="7793037" cy="1153715"/>
          </a:xfrm>
        </p:spPr>
        <p:txBody>
          <a:bodyPr/>
          <a:lstStyle/>
          <a:p>
            <a:pPr eaLnBrk="1" hangingPunct="1">
              <a:defRPr/>
            </a:pPr>
            <a:r>
              <a:rPr lang="en-US" sz="4000">
                <a:latin typeface="Mistral" charset="0"/>
                <a:ea typeface="ＭＳ Ｐゴシック" charset="0"/>
              </a:rPr>
              <a:t>  </a:t>
            </a:r>
          </a:p>
        </p:txBody>
      </p:sp>
      <p:sp>
        <p:nvSpPr>
          <p:cNvPr id="317443" name="Slide Number Placeholder 5">
            <a:extLst>
              <a:ext uri="{FF2B5EF4-FFF2-40B4-BE49-F238E27FC236}">
                <a16:creationId xmlns:a16="http://schemas.microsoft.com/office/drawing/2014/main" id="{A1B6C4FB-1F41-45B2-A51C-81DB0E09339A}"/>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5353A89-6AEB-4BD1-9C18-70134D1846DA}" type="slidenum">
              <a:rPr lang="en-US" altLang="en-US" sz="1400"/>
              <a:pPr eaLnBrk="1" hangingPunct="1"/>
              <a:t>148</a:t>
            </a:fld>
            <a:endParaRPr lang="en-US" altLang="en-US" sz="1400"/>
          </a:p>
        </p:txBody>
      </p:sp>
    </p:spTree>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2DBF44-7E23-42B9-A2C3-990255DF3B44}"/>
              </a:ext>
            </a:extLst>
          </p:cNvPr>
          <p:cNvSpPr>
            <a:spLocks noGrp="1"/>
          </p:cNvSpPr>
          <p:nvPr>
            <p:ph type="title"/>
          </p:nvPr>
        </p:nvSpPr>
        <p:spPr>
          <a:xfrm>
            <a:off x="3886200" y="438150"/>
            <a:ext cx="4800600" cy="4191000"/>
          </a:xfrm>
        </p:spPr>
        <p:txBody>
          <a:bodyPr/>
          <a:lstStyle/>
          <a:p>
            <a:pPr algn="r">
              <a:defRPr/>
            </a:pPr>
            <a:r>
              <a:rPr lang="en-US" dirty="0">
                <a:latin typeface="Copperplate"/>
                <a:ea typeface="ＭＳ Ｐゴシック" charset="0"/>
                <a:cs typeface="Copperplate"/>
              </a:rPr>
              <a:t>Six Evangelical Arguments Against Baptismal Regeneration</a:t>
            </a:r>
          </a:p>
        </p:txBody>
      </p:sp>
      <p:sp>
        <p:nvSpPr>
          <p:cNvPr id="4" name="Slide Number Placeholder 3">
            <a:extLst>
              <a:ext uri="{FF2B5EF4-FFF2-40B4-BE49-F238E27FC236}">
                <a16:creationId xmlns:a16="http://schemas.microsoft.com/office/drawing/2014/main" id="{0FF9C270-2082-4617-AC61-70FB9722529E}"/>
              </a:ext>
            </a:extLst>
          </p:cNvPr>
          <p:cNvSpPr>
            <a:spLocks noGrp="1"/>
          </p:cNvSpPr>
          <p:nvPr>
            <p:ph type="sldNum" sz="quarter" idx="14"/>
          </p:nvPr>
        </p:nvSpPr>
        <p:spPr>
          <a:xfrm>
            <a:off x="8458200" y="4781550"/>
            <a:ext cx="555625" cy="298450"/>
          </a:xfrm>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F2B06A6-386A-4718-80E0-E7E79DD05B88}" type="slidenum">
              <a:rPr lang="en-US" altLang="en-US" sz="1400">
                <a:latin typeface="Lucida Sans Unicode" panose="020B0602030504020204" pitchFamily="34" charset="0"/>
              </a:rPr>
              <a:pPr eaLnBrk="1" hangingPunct="1"/>
              <a:t>149</a:t>
            </a:fld>
            <a:endParaRPr lang="en-US" altLang="en-US" sz="1400">
              <a:latin typeface="Lucida Sans Unicode" panose="020B0602030504020204" pitchFamily="34" charset="0"/>
            </a:endParaRPr>
          </a:p>
        </p:txBody>
      </p:sp>
      <p:pic>
        <p:nvPicPr>
          <p:cNvPr id="319491" name="Picture 1" descr="Baptism - Joyful.jpeg">
            <a:extLst>
              <a:ext uri="{FF2B5EF4-FFF2-40B4-BE49-F238E27FC236}">
                <a16:creationId xmlns:a16="http://schemas.microsoft.com/office/drawing/2014/main" id="{0DF7F792-69AA-4E0F-9875-AD14DCAD97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52550"/>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F5618AA7-E9CD-46A3-A1BF-CC74E604EF65}"/>
              </a:ext>
            </a:extLst>
          </p:cNvPr>
          <p:cNvSpPr>
            <a:spLocks noGrp="1" noChangeArrowheads="1"/>
          </p:cNvSpPr>
          <p:nvPr>
            <p:ph idx="1"/>
          </p:nvPr>
        </p:nvSpPr>
        <p:spPr>
          <a:xfrm>
            <a:off x="838200" y="514350"/>
            <a:ext cx="7696200" cy="4038600"/>
          </a:xfrm>
        </p:spPr>
        <p:txBody>
          <a:bodyPr/>
          <a:lstStyle/>
          <a:p>
            <a:pPr marL="57150" indent="52388" eaLnBrk="1" hangingPunct="1">
              <a:buFont typeface="Wingdings" charset="0"/>
              <a:buNone/>
              <a:defRPr/>
            </a:pPr>
            <a:r>
              <a:rPr lang="en-US" sz="800" dirty="0">
                <a:ea typeface="ＭＳ Ｐゴシック" charset="0"/>
              </a:rPr>
              <a:t>	</a:t>
            </a:r>
          </a:p>
          <a:p>
            <a:pPr marL="57150" indent="0" eaLnBrk="1" hangingPunct="1">
              <a:buFont typeface="Wingdings" charset="0"/>
              <a:buNone/>
              <a:defRPr/>
            </a:pPr>
            <a:endParaRPr lang="en-US" dirty="0">
              <a:ea typeface="ＭＳ Ｐゴシック" charset="0"/>
            </a:endParaRPr>
          </a:p>
          <a:p>
            <a:pPr marL="57150" indent="0" eaLnBrk="1" hangingPunct="1">
              <a:buFont typeface="Wingdings" charset="0"/>
              <a:buNone/>
              <a:defRPr/>
            </a:pPr>
            <a:endParaRPr lang="en-US" dirty="0">
              <a:ea typeface="ＭＳ Ｐゴシック" charset="0"/>
            </a:endParaRPr>
          </a:p>
          <a:p>
            <a:pPr marL="57150" indent="0" eaLnBrk="1" hangingPunct="1">
              <a:buFont typeface="Wingdings" charset="0"/>
              <a:buNone/>
              <a:defRPr/>
            </a:pPr>
            <a:endParaRPr lang="en-US" dirty="0">
              <a:ea typeface="ＭＳ Ｐゴシック" charset="0"/>
            </a:endParaRPr>
          </a:p>
          <a:p>
            <a:pPr marL="57150" indent="0" eaLnBrk="1" hangingPunct="1">
              <a:buFont typeface="Wingdings" charset="0"/>
              <a:buNone/>
              <a:defRPr/>
            </a:pPr>
            <a:r>
              <a:rPr lang="en-US" dirty="0">
                <a:ea typeface="ＭＳ Ｐゴシック" charset="0"/>
              </a:rPr>
              <a:t>[Wife of King </a:t>
            </a:r>
            <a:r>
              <a:rPr lang="en-US" dirty="0" err="1">
                <a:ea typeface="ＭＳ Ｐゴシック" charset="0"/>
              </a:rPr>
              <a:t>Lamoni</a:t>
            </a:r>
            <a:r>
              <a:rPr lang="en-US" dirty="0">
                <a:ea typeface="ＭＳ Ｐゴシック" charset="0"/>
              </a:rPr>
              <a:t>] O blessed Jesus, who </a:t>
            </a:r>
            <a:r>
              <a:rPr lang="en-US" b="1" i="1" dirty="0">
                <a:solidFill>
                  <a:srgbClr val="FF0000"/>
                </a:solidFill>
                <a:ea typeface="ＭＳ Ｐゴシック" charset="0"/>
              </a:rPr>
              <a:t>has</a:t>
            </a:r>
            <a:r>
              <a:rPr lang="en-US" b="1" dirty="0">
                <a:solidFill>
                  <a:srgbClr val="FF0000"/>
                </a:solidFill>
                <a:ea typeface="ＭＳ Ｐゴシック" charset="0"/>
              </a:rPr>
              <a:t>  saved me </a:t>
            </a:r>
            <a:r>
              <a:rPr lang="en-US" dirty="0">
                <a:ea typeface="ＭＳ Ｐゴシック" charset="0"/>
              </a:rPr>
              <a:t>from an awful hell! O blessed God, have mercy upon this people.		</a:t>
            </a:r>
          </a:p>
          <a:p>
            <a:pPr marL="57150" indent="0" eaLnBrk="1" hangingPunct="1">
              <a:buFont typeface="Wingdings" charset="0"/>
              <a:buNone/>
              <a:defRPr/>
            </a:pPr>
            <a:r>
              <a:rPr lang="en-US" dirty="0">
                <a:ea typeface="ＭＳ Ｐゴシック" charset="0"/>
              </a:rPr>
              <a:t>				Alma 12:170</a:t>
            </a:r>
            <a:endParaRPr lang="en-US" sz="400" dirty="0">
              <a:ea typeface="ＭＳ Ｐゴシック" charset="0"/>
            </a:endParaRPr>
          </a:p>
          <a:p>
            <a:pPr marL="57150" indent="0" eaLnBrk="1" hangingPunct="1">
              <a:buFont typeface="Wingdings" charset="0"/>
              <a:buNone/>
              <a:defRPr/>
            </a:pPr>
            <a:endParaRPr lang="en-US" sz="400" dirty="0">
              <a:ea typeface="ＭＳ Ｐゴシック" charset="0"/>
            </a:endParaRPr>
          </a:p>
          <a:p>
            <a:pPr marL="57150" indent="0" eaLnBrk="1" hangingPunct="1">
              <a:buFont typeface="Wingdings" charset="0"/>
              <a:buNone/>
              <a:defRPr/>
            </a:pPr>
            <a:r>
              <a:rPr lang="en-US" altLang="ja-JP" dirty="0">
                <a:latin typeface="Tahoma" charset="0"/>
                <a:ea typeface="ＭＳ Ｐゴシック" charset="0"/>
              </a:rPr>
              <a:t>	</a:t>
            </a:r>
          </a:p>
          <a:p>
            <a:pPr eaLnBrk="1" hangingPunct="1">
              <a:buFont typeface="Wingdings" charset="0"/>
              <a:buNone/>
              <a:defRPr/>
            </a:pPr>
            <a:r>
              <a:rPr lang="en-US" dirty="0">
                <a:latin typeface="Tahoma" charset="0"/>
                <a:ea typeface="ＭＳ Ｐゴシック" charset="0"/>
              </a:rPr>
              <a:t>						</a:t>
            </a:r>
          </a:p>
          <a:p>
            <a:pPr eaLnBrk="1" hangingPunct="1">
              <a:buFont typeface="Wingdings" charset="0"/>
              <a:buNone/>
              <a:defRPr/>
            </a:pPr>
            <a:endParaRPr lang="en-US" dirty="0">
              <a:latin typeface="Tahoma" charset="0"/>
              <a:ea typeface="ＭＳ Ｐゴシック" charset="0"/>
            </a:endParaRPr>
          </a:p>
          <a:p>
            <a:pPr eaLnBrk="1" hangingPunct="1">
              <a:buFont typeface="Wingdings" charset="0"/>
              <a:buNone/>
              <a:defRPr/>
            </a:pPr>
            <a:r>
              <a:rPr lang="en-US" sz="4000" dirty="0">
                <a:latin typeface="Tahoma" charset="0"/>
                <a:ea typeface="ＭＳ Ｐゴシック" charset="0"/>
              </a:rPr>
              <a:t>	</a:t>
            </a:r>
          </a:p>
        </p:txBody>
      </p:sp>
      <p:sp>
        <p:nvSpPr>
          <p:cNvPr id="86018" name="Rectangle 2">
            <a:extLst>
              <a:ext uri="{FF2B5EF4-FFF2-40B4-BE49-F238E27FC236}">
                <a16:creationId xmlns:a16="http://schemas.microsoft.com/office/drawing/2014/main" id="{3D28DD54-CF26-4FF5-962F-867E90E83104}"/>
              </a:ext>
            </a:extLst>
          </p:cNvPr>
          <p:cNvSpPr>
            <a:spLocks noGrp="1" noChangeArrowheads="1"/>
          </p:cNvSpPr>
          <p:nvPr>
            <p:ph type="title"/>
          </p:nvPr>
        </p:nvSpPr>
        <p:spPr>
          <a:xfrm>
            <a:off x="152400" y="0"/>
            <a:ext cx="8610600" cy="514350"/>
          </a:xfrm>
        </p:spPr>
        <p:txBody>
          <a:bodyPr>
            <a:noAutofit/>
          </a:bodyPr>
          <a:lstStyle/>
          <a:p>
            <a:pPr eaLnBrk="1" hangingPunct="1">
              <a:defRPr/>
            </a:pPr>
            <a:r>
              <a:rPr lang="en-US" sz="3200" dirty="0">
                <a:latin typeface="Copperplate"/>
                <a:ea typeface="ＭＳ Ｐゴシック" charset="0"/>
                <a:cs typeface="Copperplate"/>
              </a:rPr>
              <a:t>Common Ground: </a:t>
            </a:r>
            <a:r>
              <a:rPr lang="en-US" sz="3200" dirty="0">
                <a:solidFill>
                  <a:srgbClr val="FF0000"/>
                </a:solidFill>
                <a:latin typeface="Copperplate"/>
                <a:ea typeface="ＭＳ Ｐゴシック" charset="0"/>
                <a:cs typeface="Copperplate"/>
              </a:rPr>
              <a:t>Grace Alone</a:t>
            </a:r>
          </a:p>
        </p:txBody>
      </p:sp>
      <p:sp>
        <p:nvSpPr>
          <p:cNvPr id="58371" name="Slide Number Placeholder 5">
            <a:extLst>
              <a:ext uri="{FF2B5EF4-FFF2-40B4-BE49-F238E27FC236}">
                <a16:creationId xmlns:a16="http://schemas.microsoft.com/office/drawing/2014/main" id="{C4D232DE-DE38-4F6A-B7C0-EC1DE9B07696}"/>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321DF4C-5DE3-4084-876F-5ED5A001F4B2}" type="slidenum">
              <a:rPr lang="en-US" altLang="en-US" sz="1400"/>
              <a:pPr eaLnBrk="1" hangingPunct="1"/>
              <a:t>15</a:t>
            </a:fld>
            <a:endParaRPr lang="en-US" altLang="en-US" sz="1400"/>
          </a:p>
        </p:txBody>
      </p:sp>
      <p:pic>
        <p:nvPicPr>
          <p:cNvPr id="58372" name="Picture 10" descr="https://encrypted-tbn2.gstatic.com/images?q=tbn:ANd9GcSV5kRDeXbI_tMEGKafyzCT1UC9SlcFC9r-j8JpREZh18pKthrW">
            <a:hlinkClick r:id="rId3"/>
            <a:extLst>
              <a:ext uri="{FF2B5EF4-FFF2-40B4-BE49-F238E27FC236}">
                <a16:creationId xmlns:a16="http://schemas.microsoft.com/office/drawing/2014/main" id="{8989F587-BF1C-4D98-A9C4-ECBB14B88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075" y="0"/>
            <a:ext cx="13049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Woman Pouring Oil on JC Feet.jpeg">
            <a:extLst>
              <a:ext uri="{FF2B5EF4-FFF2-40B4-BE49-F238E27FC236}">
                <a16:creationId xmlns:a16="http://schemas.microsoft.com/office/drawing/2014/main" id="{3474BA6B-C287-4DAE-A63A-8F4361CBE2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0"/>
            <a:ext cx="1752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3">
            <a:extLst>
              <a:ext uri="{FF2B5EF4-FFF2-40B4-BE49-F238E27FC236}">
                <a16:creationId xmlns:a16="http://schemas.microsoft.com/office/drawing/2014/main" id="{B5A78219-86C0-4ABB-8DF6-D1F97A1BBE2A}"/>
              </a:ext>
            </a:extLst>
          </p:cNvPr>
          <p:cNvSpPr>
            <a:spLocks noGrp="1" noChangeArrowheads="1"/>
          </p:cNvSpPr>
          <p:nvPr>
            <p:ph idx="1"/>
          </p:nvPr>
        </p:nvSpPr>
        <p:spPr>
          <a:xfrm>
            <a:off x="457200" y="1200150"/>
            <a:ext cx="8077200" cy="3943350"/>
          </a:xfrm>
        </p:spPr>
        <p:txBody>
          <a:bodyPr/>
          <a:lstStyle/>
          <a:p>
            <a:pPr marL="0" indent="0" eaLnBrk="1" hangingPunct="1">
              <a:lnSpc>
                <a:spcPct val="90000"/>
              </a:lnSpc>
              <a:buFont typeface="Wingdings" pitchFamily="2" charset="2"/>
              <a:buNone/>
              <a:defRPr/>
            </a:pPr>
            <a:r>
              <a:rPr lang="en-US" sz="2000" b="1" dirty="0">
                <a:ea typeface="+mn-ea"/>
                <a:cs typeface="+mn-cs"/>
              </a:rPr>
              <a:t>2 Nephi 6:48-49:</a:t>
            </a:r>
          </a:p>
          <a:p>
            <a:pPr marL="0" indent="0" eaLnBrk="1" hangingPunct="1">
              <a:lnSpc>
                <a:spcPct val="90000"/>
              </a:lnSpc>
              <a:buFont typeface="Wingdings" pitchFamily="2" charset="2"/>
              <a:buNone/>
              <a:defRPr/>
            </a:pPr>
            <a:endParaRPr lang="en-US" sz="2000" b="1" dirty="0">
              <a:ea typeface="+mn-ea"/>
              <a:cs typeface="+mn-cs"/>
            </a:endParaRPr>
          </a:p>
          <a:p>
            <a:pPr marL="808038" indent="-519113" eaLnBrk="1" hangingPunct="1">
              <a:lnSpc>
                <a:spcPct val="90000"/>
              </a:lnSpc>
              <a:buFont typeface="Wingdings" pitchFamily="2" charset="2"/>
              <a:buNone/>
              <a:defRPr/>
            </a:pPr>
            <a:r>
              <a:rPr lang="en-US" sz="2000" dirty="0">
                <a:ea typeface="+mn-ea"/>
                <a:cs typeface="+mn-cs"/>
              </a:rPr>
              <a:t>48	And he </a:t>
            </a:r>
            <a:r>
              <a:rPr lang="en-US" sz="2000" dirty="0" err="1">
                <a:ea typeface="+mn-ea"/>
                <a:cs typeface="+mn-cs"/>
              </a:rPr>
              <a:t>commandeth</a:t>
            </a:r>
            <a:r>
              <a:rPr lang="en-US" sz="2000" dirty="0">
                <a:ea typeface="+mn-ea"/>
                <a:cs typeface="+mn-cs"/>
              </a:rPr>
              <a:t> all men that they must repent and be </a:t>
            </a:r>
            <a:r>
              <a:rPr lang="en-US" sz="2000" b="1" dirty="0">
                <a:solidFill>
                  <a:srgbClr val="FF0000"/>
                </a:solidFill>
                <a:ea typeface="+mn-ea"/>
                <a:cs typeface="+mn-cs"/>
              </a:rPr>
              <a:t>baptized</a:t>
            </a:r>
            <a:r>
              <a:rPr lang="en-US" sz="2000" dirty="0">
                <a:ea typeface="+mn-ea"/>
                <a:cs typeface="+mn-cs"/>
              </a:rPr>
              <a:t> in his name, having perfect faith in the Holy One of Israel, </a:t>
            </a:r>
            <a:r>
              <a:rPr lang="en-US" sz="2000" b="1" dirty="0">
                <a:solidFill>
                  <a:srgbClr val="FF0000"/>
                </a:solidFill>
                <a:ea typeface="+mn-ea"/>
                <a:cs typeface="+mn-cs"/>
              </a:rPr>
              <a:t>or they cannot be saved in the kingdom of God.</a:t>
            </a:r>
          </a:p>
          <a:p>
            <a:pPr marL="808038" indent="-519113" eaLnBrk="1" hangingPunct="1">
              <a:lnSpc>
                <a:spcPct val="90000"/>
              </a:lnSpc>
              <a:buFont typeface="Wingdings" pitchFamily="2" charset="2"/>
              <a:buNone/>
              <a:defRPr/>
            </a:pPr>
            <a:r>
              <a:rPr lang="en-US" sz="2000" dirty="0">
                <a:ea typeface="+mn-ea"/>
                <a:cs typeface="+mn-cs"/>
              </a:rPr>
              <a:t>49	And if they will not repent and believe in his name, and be </a:t>
            </a:r>
            <a:r>
              <a:rPr lang="en-US" sz="2000" b="1" dirty="0">
                <a:solidFill>
                  <a:srgbClr val="FF0000"/>
                </a:solidFill>
                <a:ea typeface="+mn-ea"/>
                <a:cs typeface="+mn-cs"/>
              </a:rPr>
              <a:t>baptized</a:t>
            </a:r>
            <a:r>
              <a:rPr lang="en-US" sz="2000" dirty="0">
                <a:ea typeface="+mn-ea"/>
                <a:cs typeface="+mn-cs"/>
              </a:rPr>
              <a:t> in his name, and endure to the end, they must be damned.</a:t>
            </a:r>
          </a:p>
          <a:p>
            <a:pPr marL="465138" indent="-465138" eaLnBrk="1" hangingPunct="1">
              <a:lnSpc>
                <a:spcPct val="90000"/>
              </a:lnSpc>
              <a:buFont typeface="Wingdings" pitchFamily="2" charset="2"/>
              <a:buNone/>
              <a:defRPr/>
            </a:pPr>
            <a:r>
              <a:rPr lang="en-US" sz="2000" dirty="0">
                <a:ea typeface="+mn-ea"/>
                <a:cs typeface="+mn-cs"/>
              </a:rPr>
              <a:t>				</a:t>
            </a:r>
          </a:p>
          <a:p>
            <a:pPr marL="465138" indent="-465138" eaLnBrk="1" hangingPunct="1">
              <a:lnSpc>
                <a:spcPct val="90000"/>
              </a:lnSpc>
              <a:buFont typeface="Wingdings" pitchFamily="2" charset="2"/>
              <a:buNone/>
              <a:defRPr/>
            </a:pPr>
            <a:endParaRPr lang="en-US" dirty="0">
              <a:ea typeface="+mn-ea"/>
              <a:cs typeface="+mn-cs"/>
            </a:endParaRPr>
          </a:p>
        </p:txBody>
      </p:sp>
      <p:sp>
        <p:nvSpPr>
          <p:cNvPr id="219138" name="Rectangle 2">
            <a:extLst>
              <a:ext uri="{FF2B5EF4-FFF2-40B4-BE49-F238E27FC236}">
                <a16:creationId xmlns:a16="http://schemas.microsoft.com/office/drawing/2014/main" id="{A4EC4523-5694-45EA-B73A-7811BBEB8EB4}"/>
              </a:ext>
            </a:extLst>
          </p:cNvPr>
          <p:cNvSpPr>
            <a:spLocks noGrp="1" noChangeArrowheads="1"/>
          </p:cNvSpPr>
          <p:nvPr>
            <p:ph type="title"/>
          </p:nvPr>
        </p:nvSpPr>
        <p:spPr>
          <a:xfrm>
            <a:off x="228600" y="-1744"/>
            <a:ext cx="7391400" cy="439894"/>
          </a:xfrm>
        </p:spPr>
        <p:txBody>
          <a:bodyPr>
            <a:normAutofit fontScale="90000"/>
          </a:bodyPr>
          <a:lstStyle/>
          <a:p>
            <a:pPr eaLnBrk="1" hangingPunct="1">
              <a:defRPr/>
            </a:pPr>
            <a:r>
              <a:rPr lang="en-US" sz="3200" dirty="0">
                <a:latin typeface="Copperplate"/>
                <a:ea typeface="ＭＳ Ｐゴシック" charset="0"/>
                <a:cs typeface="Copperplate"/>
              </a:rPr>
              <a:t>Baptismal Regeneration</a:t>
            </a:r>
          </a:p>
        </p:txBody>
      </p:sp>
      <p:sp>
        <p:nvSpPr>
          <p:cNvPr id="320515" name="Slide Number Placeholder 5">
            <a:extLst>
              <a:ext uri="{FF2B5EF4-FFF2-40B4-BE49-F238E27FC236}">
                <a16:creationId xmlns:a16="http://schemas.microsoft.com/office/drawing/2014/main" id="{561B47D3-28F2-4615-BC35-1C6056603E56}"/>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B65495F-BF1B-4680-B72E-E883B247741A}" type="slidenum">
              <a:rPr lang="en-US" altLang="en-US" sz="1400"/>
              <a:pPr eaLnBrk="1" hangingPunct="1"/>
              <a:t>150</a:t>
            </a:fld>
            <a:endParaRPr lang="en-US" altLang="en-US" sz="1400"/>
          </a:p>
        </p:txBody>
      </p:sp>
    </p:spTree>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3">
            <a:extLst>
              <a:ext uri="{FF2B5EF4-FFF2-40B4-BE49-F238E27FC236}">
                <a16:creationId xmlns:a16="http://schemas.microsoft.com/office/drawing/2014/main" id="{78160F67-10F5-44EB-81AC-6727DC162DDC}"/>
              </a:ext>
            </a:extLst>
          </p:cNvPr>
          <p:cNvSpPr>
            <a:spLocks noGrp="1" noChangeArrowheads="1"/>
          </p:cNvSpPr>
          <p:nvPr>
            <p:ph idx="1"/>
          </p:nvPr>
        </p:nvSpPr>
        <p:spPr>
          <a:xfrm>
            <a:off x="377825" y="971550"/>
            <a:ext cx="8080375" cy="3943350"/>
          </a:xfrm>
        </p:spPr>
        <p:txBody>
          <a:bodyPr/>
          <a:lstStyle/>
          <a:p>
            <a:pPr marL="0" indent="0" algn="ctr" eaLnBrk="1" hangingPunct="1">
              <a:lnSpc>
                <a:spcPct val="90000"/>
              </a:lnSpc>
              <a:buFont typeface="Wingdings" panose="05000000000000000000" pitchFamily="2" charset="2"/>
              <a:buNone/>
            </a:pPr>
            <a:endParaRPr lang="en-US" altLang="en-US" sz="400" b="1">
              <a:latin typeface="Arial" panose="020B0604020202020204" pitchFamily="34" charset="0"/>
            </a:endParaRPr>
          </a:p>
          <a:p>
            <a:pPr marL="0" indent="0" algn="ctr" eaLnBrk="1" hangingPunct="1">
              <a:lnSpc>
                <a:spcPct val="90000"/>
              </a:lnSpc>
              <a:buFont typeface="Wingdings" panose="05000000000000000000" pitchFamily="2" charset="2"/>
              <a:buNone/>
            </a:pPr>
            <a:r>
              <a:rPr lang="en-US" altLang="en-US" b="1">
                <a:latin typeface="Arial" panose="020B0604020202020204" pitchFamily="34" charset="0"/>
              </a:rPr>
              <a:t>1) Acts 10:44-48</a:t>
            </a:r>
          </a:p>
          <a:p>
            <a:pPr marL="0" indent="0" eaLnBrk="1" hangingPunct="1">
              <a:lnSpc>
                <a:spcPct val="90000"/>
              </a:lnSpc>
              <a:buFont typeface="Wingdings" panose="05000000000000000000" pitchFamily="2" charset="2"/>
              <a:buNone/>
            </a:pPr>
            <a:endParaRPr lang="en-US" altLang="en-US" sz="4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b="1">
                <a:latin typeface="Arial" panose="020B0604020202020204" pitchFamily="34" charset="0"/>
              </a:rPr>
              <a:t>Evangelicals: </a:t>
            </a:r>
            <a:r>
              <a:rPr lang="ja-JP" altLang="en-US" sz="2000">
                <a:latin typeface="Arial" panose="020B0604020202020204" pitchFamily="34" charset="0"/>
              </a:rPr>
              <a:t>“</a:t>
            </a:r>
            <a:r>
              <a:rPr lang="en-US" altLang="ja-JP" sz="2000">
                <a:latin typeface="Arial" panose="020B0604020202020204" pitchFamily="34" charset="0"/>
              </a:rPr>
              <a:t>Baptism doesn't save. Peter didn't have to lay hands on the Gentile believers at Caesarea. They received the gift of the Holy Spirit prior to baptism.</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lnSpc>
                <a:spcPct val="90000"/>
              </a:lnSpc>
              <a:buFont typeface="Wingdings" panose="05000000000000000000" pitchFamily="2" charset="2"/>
              <a:buNone/>
            </a:pPr>
            <a:endParaRPr lang="en-US" altLang="en-US" sz="20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b="1">
                <a:latin typeface="Arial" panose="020B0604020202020204" pitchFamily="34" charset="0"/>
              </a:rPr>
              <a:t>Our Response</a:t>
            </a:r>
            <a:r>
              <a:rPr lang="en-US" altLang="en-US" sz="2000">
                <a:latin typeface="Arial" panose="020B0604020202020204" pitchFamily="34" charset="0"/>
              </a:rPr>
              <a:t>: </a:t>
            </a:r>
            <a:r>
              <a:rPr lang="en-US" altLang="en-US" sz="2000" b="1">
                <a:solidFill>
                  <a:srgbClr val="FF0000"/>
                </a:solidFill>
                <a:latin typeface="Arial" panose="020B0604020202020204" pitchFamily="34" charset="0"/>
              </a:rPr>
              <a:t>These were the first Gentiles to be converted. God had to move in a miraculous way to convince Peter and the Jewish Christians who strongly opposed the idea. </a:t>
            </a:r>
            <a:r>
              <a:rPr lang="en-US" altLang="en-US" sz="2000">
                <a:latin typeface="Arial" panose="020B0604020202020204" pitchFamily="34" charset="0"/>
              </a:rPr>
              <a:t>After this happened, Peter commanded them to be baptized. This is in keeping with Jesus</a:t>
            </a:r>
            <a:r>
              <a:rPr lang="ja-JP" altLang="en-US" sz="2000">
                <a:latin typeface="Arial" panose="020B0604020202020204" pitchFamily="34" charset="0"/>
              </a:rPr>
              <a:t>’</a:t>
            </a:r>
            <a:r>
              <a:rPr lang="en-US" altLang="ja-JP" sz="2000">
                <a:latin typeface="Arial" panose="020B0604020202020204" pitchFamily="34" charset="0"/>
              </a:rPr>
              <a:t> teaching to be born of water and the Spirit.</a:t>
            </a:r>
            <a:endParaRPr lang="en-US" altLang="en-US" sz="2000">
              <a:latin typeface="Arial" panose="020B0604020202020204" pitchFamily="34" charset="0"/>
            </a:endParaRPr>
          </a:p>
        </p:txBody>
      </p:sp>
      <p:sp>
        <p:nvSpPr>
          <p:cNvPr id="225282" name="Rectangle 2">
            <a:extLst>
              <a:ext uri="{FF2B5EF4-FFF2-40B4-BE49-F238E27FC236}">
                <a16:creationId xmlns:a16="http://schemas.microsoft.com/office/drawing/2014/main" id="{099272ED-ACB9-4292-8C0D-EECDCBFEF2ED}"/>
              </a:ext>
            </a:extLst>
          </p:cNvPr>
          <p:cNvSpPr>
            <a:spLocks noGrp="1" noChangeArrowheads="1"/>
          </p:cNvSpPr>
          <p:nvPr>
            <p:ph type="title"/>
          </p:nvPr>
        </p:nvSpPr>
        <p:spPr>
          <a:xfrm>
            <a:off x="152400" y="0"/>
            <a:ext cx="7391400" cy="819150"/>
          </a:xfrm>
        </p:spPr>
        <p:txBody>
          <a:bodyPr>
            <a:noAutofit/>
          </a:bodyPr>
          <a:lstStyle/>
          <a:p>
            <a:pPr eaLnBrk="1" hangingPunct="1">
              <a:defRPr/>
            </a:pPr>
            <a:r>
              <a:rPr lang="en-US" sz="3200" dirty="0">
                <a:latin typeface="Copperplate"/>
                <a:ea typeface="ＭＳ Ｐゴシック" charset="0"/>
                <a:cs typeface="Copperplate"/>
              </a:rPr>
              <a:t>Six Evangelical Arguments Against Baptismal Regeneration</a:t>
            </a:r>
          </a:p>
        </p:txBody>
      </p:sp>
      <p:sp>
        <p:nvSpPr>
          <p:cNvPr id="322563" name="Slide Number Placeholder 5">
            <a:extLst>
              <a:ext uri="{FF2B5EF4-FFF2-40B4-BE49-F238E27FC236}">
                <a16:creationId xmlns:a16="http://schemas.microsoft.com/office/drawing/2014/main" id="{0BFE47BB-FDD3-4F38-9486-FEED5942F803}"/>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1884439-B5CF-4FFE-BA01-B5AB0B9BB761}" type="slidenum">
              <a:rPr lang="en-US" altLang="en-US" sz="1400"/>
              <a:pPr eaLnBrk="1" hangingPunct="1"/>
              <a:t>151</a:t>
            </a:fld>
            <a:endParaRPr lang="en-US" altLang="en-US" sz="1400"/>
          </a:p>
        </p:txBody>
      </p:sp>
    </p:spTree>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3">
            <a:extLst>
              <a:ext uri="{FF2B5EF4-FFF2-40B4-BE49-F238E27FC236}">
                <a16:creationId xmlns:a16="http://schemas.microsoft.com/office/drawing/2014/main" id="{89BF7C36-E077-4544-B5D7-B9B5BD0DDBFC}"/>
              </a:ext>
            </a:extLst>
          </p:cNvPr>
          <p:cNvSpPr>
            <a:spLocks noGrp="1" noChangeArrowheads="1"/>
          </p:cNvSpPr>
          <p:nvPr>
            <p:ph idx="1"/>
          </p:nvPr>
        </p:nvSpPr>
        <p:spPr>
          <a:xfrm>
            <a:off x="381000" y="1047750"/>
            <a:ext cx="8001000" cy="3714750"/>
          </a:xfrm>
        </p:spPr>
        <p:txBody>
          <a:bodyPr/>
          <a:lstStyle/>
          <a:p>
            <a:pPr marL="0" indent="0" algn="ctr" eaLnBrk="1" hangingPunct="1">
              <a:buFont typeface="Wingdings" panose="05000000000000000000" pitchFamily="2" charset="2"/>
              <a:buNone/>
            </a:pPr>
            <a:endParaRPr lang="en-US" altLang="en-US" sz="800" b="1">
              <a:latin typeface="Arial" panose="020B0604020202020204" pitchFamily="34" charset="0"/>
            </a:endParaRPr>
          </a:p>
          <a:p>
            <a:pPr marL="0" indent="0" algn="ctr" eaLnBrk="1" hangingPunct="1">
              <a:buFont typeface="Wingdings" panose="05000000000000000000" pitchFamily="2" charset="2"/>
              <a:buNone/>
            </a:pPr>
            <a:r>
              <a:rPr lang="en-US" altLang="en-US" b="1">
                <a:latin typeface="Arial" panose="020B0604020202020204" pitchFamily="34" charset="0"/>
              </a:rPr>
              <a:t>2) Luke 23:39-43 (KJV)</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Evangelicals</a:t>
            </a:r>
            <a:r>
              <a:rPr lang="en-US" altLang="en-US" sz="2000">
                <a:latin typeface="Arial" panose="020B0604020202020204" pitchFamily="34" charset="0"/>
              </a:rPr>
              <a:t>: </a:t>
            </a:r>
            <a:r>
              <a:rPr lang="ja-JP" altLang="en-US" sz="2000">
                <a:latin typeface="Arial" panose="020B0604020202020204" pitchFamily="34" charset="0"/>
              </a:rPr>
              <a:t>“</a:t>
            </a:r>
            <a:r>
              <a:rPr lang="en-US" altLang="ja-JP" sz="2000">
                <a:latin typeface="Arial" panose="020B0604020202020204" pitchFamily="34" charset="0"/>
              </a:rPr>
              <a:t>If baptism is necessary for salvation, shouldn't Jesus have condemned the repentant thief on the cross?</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buFont typeface="Wingdings" panose="05000000000000000000" pitchFamily="2" charset="2"/>
              <a:buNone/>
            </a:pPr>
            <a:endParaRPr lang="en-US" altLang="en-US" sz="20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Our Response</a:t>
            </a:r>
            <a:r>
              <a:rPr lang="en-US" altLang="en-US" sz="2000">
                <a:latin typeface="Arial" panose="020B0604020202020204" pitchFamily="34" charset="0"/>
              </a:rPr>
              <a:t>: </a:t>
            </a:r>
            <a:r>
              <a:rPr lang="en-US" altLang="en-US" sz="2000" b="1">
                <a:solidFill>
                  <a:srgbClr val="FF0000"/>
                </a:solidFill>
                <a:latin typeface="Arial" panose="020B0604020202020204" pitchFamily="34" charset="0"/>
              </a:rPr>
              <a:t>No. We should go back to the slide about those who have never been taught the gospel. They are not condemned if they have not been taught in time to fully respond through the ordinance of baptism.</a:t>
            </a:r>
          </a:p>
        </p:txBody>
      </p:sp>
      <p:sp>
        <p:nvSpPr>
          <p:cNvPr id="227330" name="Rectangle 2">
            <a:extLst>
              <a:ext uri="{FF2B5EF4-FFF2-40B4-BE49-F238E27FC236}">
                <a16:creationId xmlns:a16="http://schemas.microsoft.com/office/drawing/2014/main" id="{306D53BF-85EE-4429-A2C9-8A5DFF0B0AA0}"/>
              </a:ext>
            </a:extLst>
          </p:cNvPr>
          <p:cNvSpPr>
            <a:spLocks noGrp="1" noChangeArrowheads="1"/>
          </p:cNvSpPr>
          <p:nvPr>
            <p:ph type="title"/>
          </p:nvPr>
        </p:nvSpPr>
        <p:spPr>
          <a:xfrm>
            <a:off x="228600" y="0"/>
            <a:ext cx="7239000" cy="971550"/>
          </a:xfrm>
        </p:spPr>
        <p:txBody>
          <a:bodyPr>
            <a:noAutofit/>
          </a:bodyPr>
          <a:lstStyle/>
          <a:p>
            <a:pPr eaLnBrk="1" hangingPunct="1">
              <a:defRPr/>
            </a:pPr>
            <a:r>
              <a:rPr lang="en-US" sz="3200" dirty="0">
                <a:latin typeface="Copperplate"/>
                <a:ea typeface="ＭＳ Ｐゴシック" charset="0"/>
                <a:cs typeface="Copperplate"/>
              </a:rPr>
              <a:t>Six Evangelical Arguments Against Baptismal Regeneration</a:t>
            </a:r>
          </a:p>
        </p:txBody>
      </p:sp>
      <p:sp>
        <p:nvSpPr>
          <p:cNvPr id="324611" name="Slide Number Placeholder 5">
            <a:extLst>
              <a:ext uri="{FF2B5EF4-FFF2-40B4-BE49-F238E27FC236}">
                <a16:creationId xmlns:a16="http://schemas.microsoft.com/office/drawing/2014/main" id="{49A2F291-FC35-4594-94A1-AFBD23E11031}"/>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28A7491-CDEE-47C6-AE27-2C3C8F7D8ED6}" type="slidenum">
              <a:rPr lang="en-US" altLang="en-US" sz="1400"/>
              <a:pPr eaLnBrk="1" hangingPunct="1"/>
              <a:t>152</a:t>
            </a:fld>
            <a:endParaRPr lang="en-US" altLang="en-US" sz="1400"/>
          </a:p>
        </p:txBody>
      </p:sp>
    </p:spTree>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3">
            <a:extLst>
              <a:ext uri="{FF2B5EF4-FFF2-40B4-BE49-F238E27FC236}">
                <a16:creationId xmlns:a16="http://schemas.microsoft.com/office/drawing/2014/main" id="{73071E3E-2AAE-48FA-9E28-05C2DE97B3C1}"/>
              </a:ext>
            </a:extLst>
          </p:cNvPr>
          <p:cNvSpPr>
            <a:spLocks noGrp="1" noChangeArrowheads="1"/>
          </p:cNvSpPr>
          <p:nvPr>
            <p:ph idx="1"/>
          </p:nvPr>
        </p:nvSpPr>
        <p:spPr>
          <a:xfrm>
            <a:off x="457200" y="1123950"/>
            <a:ext cx="8077200" cy="3829050"/>
          </a:xfrm>
        </p:spPr>
        <p:txBody>
          <a:bodyPr/>
          <a:lstStyle/>
          <a:p>
            <a:pPr marL="0" indent="0" algn="ctr" eaLnBrk="1" hangingPunct="1">
              <a:lnSpc>
                <a:spcPct val="80000"/>
              </a:lnSpc>
              <a:buFont typeface="Wingdings" panose="05000000000000000000" pitchFamily="2" charset="2"/>
              <a:buNone/>
            </a:pPr>
            <a:endParaRPr lang="en-US" altLang="en-US" sz="800" b="1">
              <a:latin typeface="Arial" panose="020B0604020202020204" pitchFamily="34" charset="0"/>
            </a:endParaRPr>
          </a:p>
          <a:p>
            <a:pPr marL="0" indent="0" algn="ctr" eaLnBrk="1" hangingPunct="1">
              <a:lnSpc>
                <a:spcPct val="80000"/>
              </a:lnSpc>
              <a:buFont typeface="Wingdings" panose="05000000000000000000" pitchFamily="2" charset="2"/>
              <a:buNone/>
            </a:pPr>
            <a:r>
              <a:rPr lang="en-US" altLang="en-US" b="1">
                <a:latin typeface="Arial" panose="020B0604020202020204" pitchFamily="34" charset="0"/>
              </a:rPr>
              <a:t>3) John 3:3-5</a:t>
            </a:r>
          </a:p>
          <a:p>
            <a:pPr marL="0" indent="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b="1">
                <a:latin typeface="Arial" panose="020B0604020202020204" pitchFamily="34" charset="0"/>
              </a:rPr>
              <a:t>Evangelicals: </a:t>
            </a:r>
            <a:r>
              <a:rPr lang="ja-JP" altLang="en-US" sz="2000">
                <a:latin typeface="Arial" panose="020B0604020202020204" pitchFamily="34" charset="0"/>
              </a:rPr>
              <a:t>“</a:t>
            </a:r>
            <a:r>
              <a:rPr lang="en-US" altLang="ja-JP" sz="2000">
                <a:latin typeface="Arial" panose="020B0604020202020204" pitchFamily="34" charset="0"/>
              </a:rPr>
              <a:t>The phrase </a:t>
            </a:r>
            <a:r>
              <a:rPr lang="ja-JP" altLang="en-US" sz="2000">
                <a:latin typeface="Arial" panose="020B0604020202020204" pitchFamily="34" charset="0"/>
              </a:rPr>
              <a:t>‘</a:t>
            </a:r>
            <a:r>
              <a:rPr lang="en-US" altLang="ja-JP" sz="2000">
                <a:latin typeface="Arial" panose="020B0604020202020204" pitchFamily="34" charset="0"/>
              </a:rPr>
              <a:t>born of water</a:t>
            </a:r>
            <a:r>
              <a:rPr lang="ja-JP" altLang="en-US" sz="2000">
                <a:latin typeface="Arial" panose="020B0604020202020204" pitchFamily="34" charset="0"/>
              </a:rPr>
              <a:t>’</a:t>
            </a:r>
            <a:r>
              <a:rPr lang="en-US" altLang="ja-JP" sz="2000">
                <a:latin typeface="Arial" panose="020B0604020202020204" pitchFamily="34" charset="0"/>
              </a:rPr>
              <a:t> just refers to the breaking of the amniotic sac at birth; it has nothing to do with baptismal regeneration.</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lnSpc>
                <a:spcPct val="80000"/>
              </a:lnSpc>
              <a:buFont typeface="Wingdings" panose="05000000000000000000" pitchFamily="2" charset="2"/>
              <a:buNone/>
            </a:pPr>
            <a:endParaRPr lang="en-US" altLang="en-US" sz="2000">
              <a:latin typeface="Arial" panose="020B0604020202020204" pitchFamily="34" charset="0"/>
            </a:endParaRPr>
          </a:p>
          <a:p>
            <a:pPr marL="0" indent="0" eaLnBrk="1" hangingPunct="1">
              <a:lnSpc>
                <a:spcPct val="80000"/>
              </a:lnSpc>
              <a:buFont typeface="Wingdings" panose="05000000000000000000" pitchFamily="2" charset="2"/>
              <a:buNone/>
            </a:pPr>
            <a:r>
              <a:rPr lang="en-US" altLang="en-US" sz="2000" b="1">
                <a:latin typeface="Arial" panose="020B0604020202020204" pitchFamily="34" charset="0"/>
              </a:rPr>
              <a:t>Our Response</a:t>
            </a:r>
            <a:r>
              <a:rPr lang="en-US" altLang="en-US" sz="2000">
                <a:latin typeface="Arial" panose="020B0604020202020204" pitchFamily="34" charset="0"/>
              </a:rPr>
              <a:t>: But the passage says that you must be born of water and the Spirit </a:t>
            </a:r>
            <a:r>
              <a:rPr lang="en-US" altLang="en-US" sz="2000" i="1">
                <a:latin typeface="Arial" panose="020B0604020202020204" pitchFamily="34" charset="0"/>
              </a:rPr>
              <a:t>to be saved</a:t>
            </a:r>
            <a:r>
              <a:rPr lang="en-US" altLang="en-US" sz="2000">
                <a:latin typeface="Arial" panose="020B0604020202020204" pitchFamily="34" charset="0"/>
              </a:rPr>
              <a:t>. </a:t>
            </a:r>
            <a:r>
              <a:rPr lang="en-US" altLang="en-US" sz="2000" b="1">
                <a:solidFill>
                  <a:srgbClr val="FF0000"/>
                </a:solidFill>
                <a:latin typeface="Arial" panose="020B0604020202020204" pitchFamily="34" charset="0"/>
              </a:rPr>
              <a:t>Are you really suggesting that fluid flowing from the amniotic sac (a work, not faith) somehow saves us? What about Acts 22:16?</a:t>
            </a:r>
          </a:p>
        </p:txBody>
      </p:sp>
      <p:sp>
        <p:nvSpPr>
          <p:cNvPr id="229378" name="Rectangle 2">
            <a:extLst>
              <a:ext uri="{FF2B5EF4-FFF2-40B4-BE49-F238E27FC236}">
                <a16:creationId xmlns:a16="http://schemas.microsoft.com/office/drawing/2014/main" id="{295BE938-F0D2-41F2-A7C7-41F842E88F84}"/>
              </a:ext>
            </a:extLst>
          </p:cNvPr>
          <p:cNvSpPr>
            <a:spLocks noGrp="1" noChangeArrowheads="1"/>
          </p:cNvSpPr>
          <p:nvPr>
            <p:ph type="title"/>
          </p:nvPr>
        </p:nvSpPr>
        <p:spPr>
          <a:xfrm>
            <a:off x="228600" y="0"/>
            <a:ext cx="8458200" cy="895350"/>
          </a:xfrm>
        </p:spPr>
        <p:txBody>
          <a:bodyPr>
            <a:normAutofit fontScale="90000"/>
          </a:bodyPr>
          <a:lstStyle/>
          <a:p>
            <a:pPr eaLnBrk="1" hangingPunct="1">
              <a:defRPr/>
            </a:pPr>
            <a:r>
              <a:rPr lang="en-US" sz="3200" dirty="0">
                <a:latin typeface="Copperplate"/>
                <a:ea typeface="ＭＳ Ｐゴシック" charset="0"/>
                <a:cs typeface="Copperplate"/>
              </a:rPr>
              <a:t>Six Evangelical Arguments Against Baptismal Regeneration</a:t>
            </a:r>
          </a:p>
        </p:txBody>
      </p:sp>
      <p:sp>
        <p:nvSpPr>
          <p:cNvPr id="326659" name="Slide Number Placeholder 5">
            <a:extLst>
              <a:ext uri="{FF2B5EF4-FFF2-40B4-BE49-F238E27FC236}">
                <a16:creationId xmlns:a16="http://schemas.microsoft.com/office/drawing/2014/main" id="{10B7ABCB-80A3-4AC2-83CE-C806307A0258}"/>
              </a:ext>
            </a:extLst>
          </p:cNvPr>
          <p:cNvSpPr>
            <a:spLocks noGrp="1"/>
          </p:cNvSpPr>
          <p:nvPr>
            <p:ph type="sldNum" sz="quarter" idx="12"/>
          </p:nvPr>
        </p:nvSpPr>
        <p:spPr bwMode="auto">
          <a:xfrm>
            <a:off x="8229600" y="4857750"/>
            <a:ext cx="7842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BED663C-D4AC-41E3-8E6A-E3A3A9AFD0CC}" type="slidenum">
              <a:rPr lang="en-US" altLang="en-US" sz="1400"/>
              <a:pPr eaLnBrk="1" hangingPunct="1"/>
              <a:t>153</a:t>
            </a:fld>
            <a:endParaRPr lang="en-US" altLang="en-US" sz="1400"/>
          </a:p>
        </p:txBody>
      </p:sp>
    </p:spTree>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3">
            <a:extLst>
              <a:ext uri="{FF2B5EF4-FFF2-40B4-BE49-F238E27FC236}">
                <a16:creationId xmlns:a16="http://schemas.microsoft.com/office/drawing/2014/main" id="{5C0D8BDD-525C-4652-AD8A-98A10E610B3E}"/>
              </a:ext>
            </a:extLst>
          </p:cNvPr>
          <p:cNvSpPr>
            <a:spLocks noGrp="1" noChangeArrowheads="1"/>
          </p:cNvSpPr>
          <p:nvPr>
            <p:ph idx="1"/>
          </p:nvPr>
        </p:nvSpPr>
        <p:spPr>
          <a:xfrm>
            <a:off x="609600" y="1047750"/>
            <a:ext cx="7924800" cy="3943350"/>
          </a:xfrm>
        </p:spPr>
        <p:txBody>
          <a:bodyPr/>
          <a:lstStyle/>
          <a:p>
            <a:pPr marL="0" indent="0" algn="ctr" eaLnBrk="1" hangingPunct="1">
              <a:buFont typeface="Wingdings" panose="05000000000000000000" pitchFamily="2" charset="2"/>
              <a:buNone/>
            </a:pPr>
            <a:endParaRPr lang="en-US" altLang="en-US" sz="800" b="1">
              <a:latin typeface="Tahoma" panose="020B0604030504040204" pitchFamily="34" charset="0"/>
            </a:endParaRPr>
          </a:p>
          <a:p>
            <a:pPr marL="0" indent="0" algn="ctr" eaLnBrk="1" hangingPunct="1">
              <a:buFont typeface="Wingdings" panose="05000000000000000000" pitchFamily="2" charset="2"/>
              <a:buNone/>
            </a:pPr>
            <a:r>
              <a:rPr lang="en-US" altLang="en-US" b="1">
                <a:latin typeface="Arial" panose="020B0604020202020204" pitchFamily="34" charset="0"/>
              </a:rPr>
              <a:t>4) 1 Corinthians 1:17</a:t>
            </a:r>
          </a:p>
          <a:p>
            <a:pPr marL="0" indent="0" eaLnBrk="1" hangingPunct="1">
              <a:buFont typeface="Wingdings" panose="05000000000000000000" pitchFamily="2" charset="2"/>
              <a:buNone/>
            </a:pPr>
            <a:endParaRPr lang="en-US" altLang="en-US" sz="4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Evangelicals: </a:t>
            </a:r>
            <a:r>
              <a:rPr lang="ja-JP" altLang="en-US" sz="2000">
                <a:latin typeface="Arial" panose="020B0604020202020204" pitchFamily="34" charset="0"/>
              </a:rPr>
              <a:t>“</a:t>
            </a:r>
            <a:r>
              <a:rPr lang="en-US" altLang="ja-JP" sz="2000">
                <a:latin typeface="Arial" panose="020B0604020202020204" pitchFamily="34" charset="0"/>
              </a:rPr>
              <a:t>This statement by Paul clearly demonstrates that baptism was not part of the gospel (the message of salvation).</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buFont typeface="Wingdings" panose="05000000000000000000" pitchFamily="2" charset="2"/>
              <a:buNone/>
            </a:pPr>
            <a:endParaRPr lang="en-US" altLang="en-US" sz="20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Our Response</a:t>
            </a:r>
            <a:r>
              <a:rPr lang="en-US" altLang="en-US" sz="2000">
                <a:latin typeface="Arial" panose="020B0604020202020204" pitchFamily="34" charset="0"/>
              </a:rPr>
              <a:t>: </a:t>
            </a:r>
            <a:r>
              <a:rPr lang="en-US" altLang="en-US" sz="2000" b="1">
                <a:solidFill>
                  <a:srgbClr val="FF0000"/>
                </a:solidFill>
                <a:latin typeface="Arial" panose="020B0604020202020204" pitchFamily="34" charset="0"/>
              </a:rPr>
              <a:t>This verse does not dissociate baptism from the gospel. In fact, v.14 tells us that Paul baptized two of them himself. It merely says that Paul</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s </a:t>
            </a:r>
            <a:r>
              <a:rPr lang="en-US" altLang="ja-JP" sz="2000" b="1" i="1">
                <a:solidFill>
                  <a:srgbClr val="FF0000"/>
                </a:solidFill>
                <a:latin typeface="Arial" panose="020B0604020202020204" pitchFamily="34" charset="0"/>
              </a:rPr>
              <a:t>primary work</a:t>
            </a:r>
            <a:r>
              <a:rPr lang="en-US" altLang="ja-JP" sz="2000" b="1">
                <a:solidFill>
                  <a:srgbClr val="FF0000"/>
                </a:solidFill>
                <a:latin typeface="Arial" panose="020B0604020202020204" pitchFamily="34" charset="0"/>
              </a:rPr>
              <a:t> was to focus on preaching rather than baptizing.</a:t>
            </a:r>
            <a:endParaRPr lang="en-US" altLang="en-US" sz="2000" b="1">
              <a:solidFill>
                <a:srgbClr val="FF0000"/>
              </a:solidFill>
              <a:latin typeface="Arial" panose="020B0604020202020204" pitchFamily="34" charset="0"/>
            </a:endParaRPr>
          </a:p>
        </p:txBody>
      </p:sp>
      <p:sp>
        <p:nvSpPr>
          <p:cNvPr id="231426" name="Rectangle 2">
            <a:extLst>
              <a:ext uri="{FF2B5EF4-FFF2-40B4-BE49-F238E27FC236}">
                <a16:creationId xmlns:a16="http://schemas.microsoft.com/office/drawing/2014/main" id="{76EDB0F4-5B2A-4876-987B-0D3BAA1A8057}"/>
              </a:ext>
            </a:extLst>
          </p:cNvPr>
          <p:cNvSpPr>
            <a:spLocks noGrp="1" noChangeArrowheads="1"/>
          </p:cNvSpPr>
          <p:nvPr>
            <p:ph type="title"/>
          </p:nvPr>
        </p:nvSpPr>
        <p:spPr>
          <a:xfrm>
            <a:off x="228600" y="35552"/>
            <a:ext cx="8915400" cy="783598"/>
          </a:xfrm>
        </p:spPr>
        <p:txBody>
          <a:bodyPr>
            <a:noAutofit/>
          </a:bodyPr>
          <a:lstStyle/>
          <a:p>
            <a:pPr eaLnBrk="1" hangingPunct="1">
              <a:defRPr/>
            </a:pPr>
            <a:r>
              <a:rPr lang="en-US" sz="3200" dirty="0">
                <a:latin typeface="Copperplate"/>
                <a:ea typeface="ＭＳ Ｐゴシック" charset="0"/>
                <a:cs typeface="Copperplate"/>
              </a:rPr>
              <a:t>Six Evangelical Arguments Against Baptismal Regeneration</a:t>
            </a:r>
          </a:p>
        </p:txBody>
      </p:sp>
      <p:sp>
        <p:nvSpPr>
          <p:cNvPr id="328707" name="Slide Number Placeholder 5">
            <a:extLst>
              <a:ext uri="{FF2B5EF4-FFF2-40B4-BE49-F238E27FC236}">
                <a16:creationId xmlns:a16="http://schemas.microsoft.com/office/drawing/2014/main" id="{5DEEC6DD-09F6-4AFB-B908-383A32100DF3}"/>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16C5935-221D-4624-A1D9-3A3C4A12F8A8}" type="slidenum">
              <a:rPr lang="en-US" altLang="en-US" sz="1400"/>
              <a:pPr eaLnBrk="1" hangingPunct="1"/>
              <a:t>154</a:t>
            </a:fld>
            <a:endParaRPr lang="en-US" altLang="en-US" sz="1400"/>
          </a:p>
        </p:txBody>
      </p:sp>
    </p:spTree>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3">
            <a:extLst>
              <a:ext uri="{FF2B5EF4-FFF2-40B4-BE49-F238E27FC236}">
                <a16:creationId xmlns:a16="http://schemas.microsoft.com/office/drawing/2014/main" id="{BFDD024F-76E2-42E5-B0C1-3259D3AD3860}"/>
              </a:ext>
            </a:extLst>
          </p:cNvPr>
          <p:cNvSpPr>
            <a:spLocks noGrp="1" noChangeArrowheads="1"/>
          </p:cNvSpPr>
          <p:nvPr>
            <p:ph idx="1"/>
          </p:nvPr>
        </p:nvSpPr>
        <p:spPr>
          <a:xfrm>
            <a:off x="685800" y="1047750"/>
            <a:ext cx="7924800" cy="3943350"/>
          </a:xfrm>
        </p:spPr>
        <p:txBody>
          <a:bodyPr/>
          <a:lstStyle/>
          <a:p>
            <a:pPr marL="0" indent="0" algn="ctr" eaLnBrk="1" hangingPunct="1">
              <a:buFont typeface="Wingdings" panose="05000000000000000000" pitchFamily="2" charset="2"/>
              <a:buNone/>
            </a:pPr>
            <a:endParaRPr lang="en-US" altLang="en-US" sz="400" b="1">
              <a:latin typeface="Arial" panose="020B0604020202020204" pitchFamily="34" charset="0"/>
            </a:endParaRPr>
          </a:p>
          <a:p>
            <a:pPr marL="0" indent="0" algn="ctr" eaLnBrk="1" hangingPunct="1">
              <a:buFont typeface="Wingdings" panose="05000000000000000000" pitchFamily="2" charset="2"/>
              <a:buNone/>
            </a:pPr>
            <a:r>
              <a:rPr lang="en-US" altLang="en-US" b="1">
                <a:latin typeface="Arial" panose="020B0604020202020204" pitchFamily="34" charset="0"/>
              </a:rPr>
              <a:t>5) Eph. 2:8-10</a:t>
            </a:r>
          </a:p>
          <a:p>
            <a:pPr marL="0" indent="0" eaLnBrk="1" hangingPunct="1">
              <a:buFont typeface="Wingdings" panose="05000000000000000000" pitchFamily="2" charset="2"/>
              <a:buNone/>
            </a:pPr>
            <a:endParaRPr lang="en-US" altLang="en-US" sz="4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Evangelicals: </a:t>
            </a:r>
            <a:r>
              <a:rPr lang="ja-JP" altLang="en-US" sz="2000">
                <a:latin typeface="Arial" panose="020B0604020202020204" pitchFamily="34" charset="0"/>
              </a:rPr>
              <a:t>“</a:t>
            </a:r>
            <a:r>
              <a:rPr lang="en-US" altLang="ja-JP" sz="2000">
                <a:latin typeface="Arial" panose="020B0604020202020204" pitchFamily="34" charset="0"/>
              </a:rPr>
              <a:t>Baptism doesn</a:t>
            </a:r>
            <a:r>
              <a:rPr lang="ja-JP" altLang="en-US" sz="2000">
                <a:latin typeface="Arial" panose="020B0604020202020204" pitchFamily="34" charset="0"/>
              </a:rPr>
              <a:t>’</a:t>
            </a:r>
            <a:r>
              <a:rPr lang="en-US" altLang="ja-JP" sz="2000">
                <a:latin typeface="Arial" panose="020B0604020202020204" pitchFamily="34" charset="0"/>
              </a:rPr>
              <a:t>t save us. We are saved by grace through faith alone, not a work like baptism.</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buFont typeface="Wingdings" panose="05000000000000000000" pitchFamily="2" charset="2"/>
              <a:buNone/>
            </a:pPr>
            <a:endParaRPr lang="en-US" altLang="en-US" sz="20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Our Response</a:t>
            </a:r>
            <a:r>
              <a:rPr lang="en-US" altLang="en-US" sz="2000">
                <a:latin typeface="Arial" panose="020B0604020202020204" pitchFamily="34" charset="0"/>
              </a:rPr>
              <a:t>: In I Cor. 15:10, we see that God</a:t>
            </a:r>
            <a:r>
              <a:rPr lang="ja-JP" altLang="en-US" sz="2000">
                <a:latin typeface="Arial" panose="020B0604020202020204" pitchFamily="34" charset="0"/>
              </a:rPr>
              <a:t>’</a:t>
            </a:r>
            <a:r>
              <a:rPr lang="en-US" altLang="ja-JP" sz="2000">
                <a:latin typeface="Arial" panose="020B0604020202020204" pitchFamily="34" charset="0"/>
              </a:rPr>
              <a:t>s grace gives us the desire and power to do his will. We are saved by grace through faith. </a:t>
            </a:r>
            <a:r>
              <a:rPr lang="ja-JP" altLang="en-US" sz="2000">
                <a:latin typeface="Arial" panose="020B0604020202020204" pitchFamily="34" charset="0"/>
              </a:rPr>
              <a:t>“</a:t>
            </a:r>
            <a:r>
              <a:rPr lang="en-US" altLang="ja-JP" sz="2000">
                <a:latin typeface="Arial" panose="020B0604020202020204" pitchFamily="34" charset="0"/>
              </a:rPr>
              <a:t>Not of works</a:t>
            </a:r>
            <a:r>
              <a:rPr lang="ja-JP" altLang="en-US" sz="2000">
                <a:latin typeface="Arial" panose="020B0604020202020204" pitchFamily="34" charset="0"/>
              </a:rPr>
              <a:t>”</a:t>
            </a:r>
            <a:r>
              <a:rPr lang="en-US" altLang="ja-JP" sz="2000">
                <a:latin typeface="Arial" panose="020B0604020202020204" pitchFamily="34" charset="0"/>
              </a:rPr>
              <a:t> means not by man</a:t>
            </a:r>
            <a:r>
              <a:rPr lang="ja-JP" altLang="en-US" sz="2000">
                <a:latin typeface="Arial" panose="020B0604020202020204" pitchFamily="34" charset="0"/>
              </a:rPr>
              <a:t>’</a:t>
            </a:r>
            <a:r>
              <a:rPr lang="en-US" altLang="ja-JP" sz="2000">
                <a:latin typeface="Arial" panose="020B0604020202020204" pitchFamily="34" charset="0"/>
              </a:rPr>
              <a:t>s effort. Baptism is not an act of human effort, but of yielding ourselves to God, allowing him to work in us by his grace.</a:t>
            </a:r>
            <a:endParaRPr lang="en-US" altLang="en-US" sz="2000">
              <a:latin typeface="Arial" panose="020B0604020202020204" pitchFamily="34" charset="0"/>
            </a:endParaRPr>
          </a:p>
        </p:txBody>
      </p:sp>
      <p:sp>
        <p:nvSpPr>
          <p:cNvPr id="233474" name="Rectangle 2">
            <a:extLst>
              <a:ext uri="{FF2B5EF4-FFF2-40B4-BE49-F238E27FC236}">
                <a16:creationId xmlns:a16="http://schemas.microsoft.com/office/drawing/2014/main" id="{CE1A1C1A-60AF-4B5D-9E0D-92F6CD6BCBD5}"/>
              </a:ext>
            </a:extLst>
          </p:cNvPr>
          <p:cNvSpPr>
            <a:spLocks noGrp="1" noChangeArrowheads="1"/>
          </p:cNvSpPr>
          <p:nvPr>
            <p:ph type="title"/>
          </p:nvPr>
        </p:nvSpPr>
        <p:spPr>
          <a:xfrm>
            <a:off x="152400" y="0"/>
            <a:ext cx="7467600" cy="971550"/>
          </a:xfrm>
        </p:spPr>
        <p:txBody>
          <a:bodyPr>
            <a:normAutofit fontScale="90000"/>
          </a:bodyPr>
          <a:lstStyle/>
          <a:p>
            <a:pPr eaLnBrk="1" hangingPunct="1">
              <a:defRPr/>
            </a:pPr>
            <a:r>
              <a:rPr lang="en-US" sz="3200" dirty="0">
                <a:latin typeface="Copperplate"/>
                <a:ea typeface="ＭＳ Ｐゴシック" charset="0"/>
                <a:cs typeface="Copperplate"/>
              </a:rPr>
              <a:t>Six Evangelical Arguments Against Baptismal Regeneration</a:t>
            </a:r>
          </a:p>
        </p:txBody>
      </p:sp>
      <p:sp>
        <p:nvSpPr>
          <p:cNvPr id="330755" name="Slide Number Placeholder 5">
            <a:extLst>
              <a:ext uri="{FF2B5EF4-FFF2-40B4-BE49-F238E27FC236}">
                <a16:creationId xmlns:a16="http://schemas.microsoft.com/office/drawing/2014/main" id="{B4B0F9F5-EB58-438B-8E50-23D09BD3F9A8}"/>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E97B407-9F1D-417B-B729-D13242C5D342}" type="slidenum">
              <a:rPr lang="en-US" altLang="en-US" sz="1400"/>
              <a:pPr eaLnBrk="1" hangingPunct="1"/>
              <a:t>155</a:t>
            </a:fld>
            <a:endParaRPr lang="en-US" altLang="en-US" sz="1400"/>
          </a:p>
        </p:txBody>
      </p:sp>
    </p:spTree>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3">
            <a:extLst>
              <a:ext uri="{FF2B5EF4-FFF2-40B4-BE49-F238E27FC236}">
                <a16:creationId xmlns:a16="http://schemas.microsoft.com/office/drawing/2014/main" id="{F712D62A-06CE-4B7A-915C-B831F47F8A93}"/>
              </a:ext>
            </a:extLst>
          </p:cNvPr>
          <p:cNvSpPr>
            <a:spLocks noGrp="1" noChangeArrowheads="1"/>
          </p:cNvSpPr>
          <p:nvPr>
            <p:ph idx="1"/>
          </p:nvPr>
        </p:nvSpPr>
        <p:spPr>
          <a:xfrm>
            <a:off x="890588" y="819150"/>
            <a:ext cx="7720012" cy="3943350"/>
          </a:xfrm>
        </p:spPr>
        <p:txBody>
          <a:bodyPr/>
          <a:lstStyle/>
          <a:p>
            <a:pPr marL="0" indent="0" algn="ctr" eaLnBrk="1" hangingPunct="1">
              <a:buFont typeface="Wingdings" panose="05000000000000000000" pitchFamily="2" charset="2"/>
              <a:buNone/>
            </a:pPr>
            <a:endParaRPr lang="en-US" altLang="en-US" sz="400" b="1">
              <a:latin typeface="Tahoma" panose="020B0604030504040204" pitchFamily="34" charset="0"/>
            </a:endParaRPr>
          </a:p>
          <a:p>
            <a:pPr marL="0" indent="0" algn="ctr" eaLnBrk="1" hangingPunct="1">
              <a:buFont typeface="Wingdings" panose="05000000000000000000" pitchFamily="2" charset="2"/>
              <a:buNone/>
            </a:pPr>
            <a:r>
              <a:rPr lang="en-US" altLang="en-US" b="1">
                <a:latin typeface="Arial" panose="020B0604020202020204" pitchFamily="34" charset="0"/>
              </a:rPr>
              <a:t>6) Acts 2:37-41</a:t>
            </a:r>
          </a:p>
          <a:p>
            <a:pPr marL="0" indent="0" algn="ctr" eaLnBrk="1" hangingPunct="1">
              <a:buFont typeface="Wingdings" panose="05000000000000000000" pitchFamily="2" charset="2"/>
              <a:buNone/>
            </a:pPr>
            <a:endParaRPr lang="en-US" altLang="en-US" sz="4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Evangelicals: </a:t>
            </a:r>
            <a:r>
              <a:rPr lang="ja-JP" altLang="en-US" sz="2000">
                <a:latin typeface="Arial" panose="020B0604020202020204" pitchFamily="34" charset="0"/>
              </a:rPr>
              <a:t>“</a:t>
            </a:r>
            <a:r>
              <a:rPr lang="en-US" altLang="ja-JP" sz="2000">
                <a:latin typeface="Arial" panose="020B0604020202020204" pitchFamily="34" charset="0"/>
              </a:rPr>
              <a:t>In saying </a:t>
            </a:r>
            <a:r>
              <a:rPr lang="ja-JP" altLang="en-US" sz="2000">
                <a:latin typeface="Arial" panose="020B0604020202020204" pitchFamily="34" charset="0"/>
              </a:rPr>
              <a:t>‘</a:t>
            </a:r>
            <a:r>
              <a:rPr lang="en-US" altLang="ja-JP" sz="2000">
                <a:latin typeface="Arial" panose="020B0604020202020204" pitchFamily="34" charset="0"/>
              </a:rPr>
              <a:t>be baptized for the remission of sins,</a:t>
            </a:r>
            <a:r>
              <a:rPr lang="ja-JP" altLang="en-US" sz="2000">
                <a:latin typeface="Arial" panose="020B0604020202020204" pitchFamily="34" charset="0"/>
              </a:rPr>
              <a:t>’</a:t>
            </a:r>
            <a:r>
              <a:rPr lang="en-US" altLang="ja-JP" sz="2000">
                <a:latin typeface="Arial" panose="020B0604020202020204" pitchFamily="34" charset="0"/>
              </a:rPr>
              <a:t> the word </a:t>
            </a:r>
            <a:r>
              <a:rPr lang="en-US" altLang="ja-JP" sz="2000" i="1">
                <a:latin typeface="Arial" panose="020B0604020202020204" pitchFamily="34" charset="0"/>
              </a:rPr>
              <a:t>for</a:t>
            </a:r>
            <a:r>
              <a:rPr lang="en-US" altLang="ja-JP" sz="2000">
                <a:latin typeface="Arial" panose="020B0604020202020204" pitchFamily="34" charset="0"/>
              </a:rPr>
              <a:t> means </a:t>
            </a:r>
            <a:r>
              <a:rPr lang="ja-JP" altLang="en-US" sz="2000">
                <a:latin typeface="Arial" panose="020B0604020202020204" pitchFamily="34" charset="0"/>
              </a:rPr>
              <a:t>‘</a:t>
            </a:r>
            <a:r>
              <a:rPr lang="en-US" altLang="ja-JP" sz="2000">
                <a:latin typeface="Arial" panose="020B0604020202020204" pitchFamily="34" charset="0"/>
              </a:rPr>
              <a:t>because of</a:t>
            </a:r>
            <a:r>
              <a:rPr lang="ja-JP" altLang="en-US" sz="2000">
                <a:latin typeface="Arial" panose="020B0604020202020204" pitchFamily="34" charset="0"/>
              </a:rPr>
              <a:t>’</a:t>
            </a:r>
            <a:r>
              <a:rPr lang="en-US" altLang="ja-JP" sz="2000">
                <a:latin typeface="Arial" panose="020B0604020202020204" pitchFamily="34" charset="0"/>
              </a:rPr>
              <a:t> the remission of sins (and reception of the HS) that has </a:t>
            </a:r>
            <a:r>
              <a:rPr lang="en-US" altLang="ja-JP" sz="2000" i="1">
                <a:latin typeface="Arial" panose="020B0604020202020204" pitchFamily="34" charset="0"/>
              </a:rPr>
              <a:t>already </a:t>
            </a:r>
            <a:r>
              <a:rPr lang="en-US" altLang="ja-JP" sz="2000">
                <a:latin typeface="Arial" panose="020B0604020202020204" pitchFamily="34" charset="0"/>
              </a:rPr>
              <a:t>occurred prior to baptism.</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buFont typeface="Wingdings" panose="05000000000000000000" pitchFamily="2" charset="2"/>
              <a:buNone/>
            </a:pPr>
            <a:endParaRPr lang="en-US" altLang="en-US" sz="20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Our Response</a:t>
            </a:r>
            <a:r>
              <a:rPr lang="en-US" altLang="en-US" sz="2000">
                <a:latin typeface="Arial" panose="020B0604020202020204" pitchFamily="34" charset="0"/>
              </a:rPr>
              <a:t>: </a:t>
            </a:r>
            <a:r>
              <a:rPr lang="en-US" altLang="en-US" sz="2000" b="1">
                <a:solidFill>
                  <a:srgbClr val="FF0000"/>
                </a:solidFill>
                <a:latin typeface="Arial" panose="020B0604020202020204" pitchFamily="34" charset="0"/>
              </a:rPr>
              <a:t>Verse 37 indicates that the people already believed, yet v. 38 says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ye </a:t>
            </a:r>
            <a:r>
              <a:rPr lang="en-US" altLang="ja-JP" sz="2000" b="1" i="1">
                <a:solidFill>
                  <a:srgbClr val="FF0000"/>
                </a:solidFill>
                <a:latin typeface="Arial" panose="020B0604020202020204" pitchFamily="34" charset="0"/>
              </a:rPr>
              <a:t>shall</a:t>
            </a:r>
            <a:r>
              <a:rPr lang="en-US" altLang="ja-JP" sz="2000" b="1">
                <a:solidFill>
                  <a:srgbClr val="FF0000"/>
                </a:solidFill>
                <a:latin typeface="Arial" panose="020B0604020202020204" pitchFamily="34" charset="0"/>
              </a:rPr>
              <a:t> [future tense] receive the gift of the Holy Ghost.</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Belief occurred </a:t>
            </a:r>
            <a:r>
              <a:rPr lang="en-US" altLang="ja-JP" sz="2000" b="1" i="1">
                <a:solidFill>
                  <a:srgbClr val="FF0000"/>
                </a:solidFill>
                <a:latin typeface="Arial" panose="020B0604020202020204" pitchFamily="34" charset="0"/>
              </a:rPr>
              <a:t>prior to</a:t>
            </a:r>
            <a:r>
              <a:rPr lang="en-US" altLang="ja-JP" sz="2000" b="1">
                <a:solidFill>
                  <a:srgbClr val="FF0000"/>
                </a:solidFill>
                <a:latin typeface="Arial" panose="020B0604020202020204" pitchFamily="34" charset="0"/>
              </a:rPr>
              <a:t> the reception of the Holy Spirit in Acts 2.</a:t>
            </a:r>
            <a:endParaRPr lang="en-US" altLang="en-US" sz="2000" b="1">
              <a:solidFill>
                <a:srgbClr val="FF0000"/>
              </a:solidFill>
              <a:latin typeface="Arial" panose="020B0604020202020204" pitchFamily="34" charset="0"/>
            </a:endParaRPr>
          </a:p>
        </p:txBody>
      </p:sp>
      <p:sp>
        <p:nvSpPr>
          <p:cNvPr id="235522" name="Rectangle 2">
            <a:extLst>
              <a:ext uri="{FF2B5EF4-FFF2-40B4-BE49-F238E27FC236}">
                <a16:creationId xmlns:a16="http://schemas.microsoft.com/office/drawing/2014/main" id="{69D549E4-BC89-4845-9B29-A23E2B555376}"/>
              </a:ext>
            </a:extLst>
          </p:cNvPr>
          <p:cNvSpPr>
            <a:spLocks noGrp="1" noChangeArrowheads="1"/>
          </p:cNvSpPr>
          <p:nvPr>
            <p:ph type="title"/>
          </p:nvPr>
        </p:nvSpPr>
        <p:spPr>
          <a:xfrm>
            <a:off x="228600" y="-2156"/>
            <a:ext cx="8915400" cy="745106"/>
          </a:xfrm>
        </p:spPr>
        <p:txBody>
          <a:bodyPr>
            <a:noAutofit/>
          </a:bodyPr>
          <a:lstStyle/>
          <a:p>
            <a:pPr eaLnBrk="1" hangingPunct="1">
              <a:defRPr/>
            </a:pPr>
            <a:r>
              <a:rPr lang="en-US" sz="3200" dirty="0">
                <a:latin typeface="Copperplate"/>
                <a:ea typeface="ＭＳ Ｐゴシック" charset="0"/>
                <a:cs typeface="Copperplate"/>
              </a:rPr>
              <a:t>Six Evangelical Arguments Against Baptismal Regeneration</a:t>
            </a:r>
          </a:p>
        </p:txBody>
      </p:sp>
      <p:sp>
        <p:nvSpPr>
          <p:cNvPr id="332803" name="Slide Number Placeholder 5">
            <a:extLst>
              <a:ext uri="{FF2B5EF4-FFF2-40B4-BE49-F238E27FC236}">
                <a16:creationId xmlns:a16="http://schemas.microsoft.com/office/drawing/2014/main" id="{BB32FB9A-EBF3-4F17-B7C6-F18F9BA0C4AF}"/>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9831C50-5584-48C5-BBE2-84FC223DFAC7}" type="slidenum">
              <a:rPr lang="en-US" altLang="en-US" sz="1400"/>
              <a:pPr eaLnBrk="1" hangingPunct="1"/>
              <a:t>156</a:t>
            </a:fld>
            <a:endParaRPr lang="en-US" altLang="en-US" sz="1400"/>
          </a:p>
        </p:txBody>
      </p:sp>
    </p:spTree>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436B86-6665-49DA-9483-AF9F42C936C2}"/>
              </a:ext>
            </a:extLst>
          </p:cNvPr>
          <p:cNvSpPr>
            <a:spLocks noGrp="1"/>
          </p:cNvSpPr>
          <p:nvPr>
            <p:ph type="title"/>
          </p:nvPr>
        </p:nvSpPr>
        <p:spPr>
          <a:xfrm>
            <a:off x="3810000" y="1885950"/>
            <a:ext cx="4800600" cy="4191000"/>
          </a:xfrm>
        </p:spPr>
        <p:txBody>
          <a:bodyPr/>
          <a:lstStyle/>
          <a:p>
            <a:pPr algn="r">
              <a:defRPr/>
            </a:pPr>
            <a:r>
              <a:rPr lang="en-US" sz="5400" dirty="0">
                <a:latin typeface="Copperplate"/>
                <a:ea typeface="ＭＳ Ｐゴシック" charset="0"/>
                <a:cs typeface="Copperplate"/>
              </a:rPr>
              <a:t>Calvinism</a:t>
            </a:r>
          </a:p>
        </p:txBody>
      </p:sp>
      <p:sp>
        <p:nvSpPr>
          <p:cNvPr id="4" name="Slide Number Placeholder 3">
            <a:extLst>
              <a:ext uri="{FF2B5EF4-FFF2-40B4-BE49-F238E27FC236}">
                <a16:creationId xmlns:a16="http://schemas.microsoft.com/office/drawing/2014/main" id="{6D37AE46-BC74-402B-845E-35AE122D558C}"/>
              </a:ext>
            </a:extLst>
          </p:cNvPr>
          <p:cNvSpPr>
            <a:spLocks noGrp="1"/>
          </p:cNvSpPr>
          <p:nvPr>
            <p:ph type="sldNum" sz="quarter" idx="14"/>
          </p:nvPr>
        </p:nvSpPr>
        <p:spPr>
          <a:xfrm>
            <a:off x="8382000" y="4781550"/>
            <a:ext cx="631825" cy="298450"/>
          </a:xfrm>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0CC4B3D-D361-4D23-B366-DFEC93C34941}" type="slidenum">
              <a:rPr lang="en-US" altLang="en-US" sz="1000">
                <a:latin typeface="Lucida Sans Unicode" panose="020B0602030504020204" pitchFamily="34" charset="0"/>
              </a:rPr>
              <a:pPr eaLnBrk="1" hangingPunct="1"/>
              <a:t>157</a:t>
            </a:fld>
            <a:endParaRPr lang="en-US" altLang="en-US" sz="1000">
              <a:latin typeface="Lucida Sans Unicode" panose="020B0602030504020204" pitchFamily="34" charset="0"/>
            </a:endParaRPr>
          </a:p>
        </p:txBody>
      </p:sp>
      <p:pic>
        <p:nvPicPr>
          <p:cNvPr id="334851" name="Picture 4" descr="Calvin3">
            <a:extLst>
              <a:ext uri="{FF2B5EF4-FFF2-40B4-BE49-F238E27FC236}">
                <a16:creationId xmlns:a16="http://schemas.microsoft.com/office/drawing/2014/main" id="{5901367C-1059-4125-9239-066FC3A628CD}"/>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1219200" y="811213"/>
            <a:ext cx="30480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Number Placeholder 3">
            <a:extLst>
              <a:ext uri="{FF2B5EF4-FFF2-40B4-BE49-F238E27FC236}">
                <a16:creationId xmlns:a16="http://schemas.microsoft.com/office/drawing/2014/main" id="{2AB26100-6004-41C0-8173-F9940B613D77}"/>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96206A4-626E-4F5A-8ADF-7B341893194E}" type="slidenum">
              <a:rPr lang="en-US" altLang="en-US" sz="1400"/>
              <a:pPr eaLnBrk="1" hangingPunct="1"/>
              <a:t>158</a:t>
            </a:fld>
            <a:endParaRPr lang="en-US" altLang="en-US" sz="1400"/>
          </a:p>
        </p:txBody>
      </p:sp>
      <p:sp>
        <p:nvSpPr>
          <p:cNvPr id="335874" name="Rectangle 2">
            <a:extLst>
              <a:ext uri="{FF2B5EF4-FFF2-40B4-BE49-F238E27FC236}">
                <a16:creationId xmlns:a16="http://schemas.microsoft.com/office/drawing/2014/main" id="{BBC87D53-0659-401E-B4F1-B0079F2BF7DF}"/>
              </a:ext>
            </a:extLst>
          </p:cNvPr>
          <p:cNvSpPr>
            <a:spLocks noChangeArrowheads="1"/>
          </p:cNvSpPr>
          <p:nvPr/>
        </p:nvSpPr>
        <p:spPr bwMode="auto">
          <a:xfrm>
            <a:off x="152400" y="-171450"/>
            <a:ext cx="525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T.U.L.I.P.</a:t>
            </a:r>
            <a:endParaRPr lang="en-US" altLang="en-US" sz="3600" b="1">
              <a:solidFill>
                <a:schemeClr val="tx2"/>
              </a:solidFill>
              <a:latin typeface="Mistral" panose="03090702030407020403" pitchFamily="66" charset="0"/>
            </a:endParaRPr>
          </a:p>
        </p:txBody>
      </p:sp>
      <p:sp>
        <p:nvSpPr>
          <p:cNvPr id="335875" name="Rectangle 3">
            <a:extLst>
              <a:ext uri="{FF2B5EF4-FFF2-40B4-BE49-F238E27FC236}">
                <a16:creationId xmlns:a16="http://schemas.microsoft.com/office/drawing/2014/main" id="{4387E374-E525-4D1F-B7D3-8F2EB9453E49}"/>
              </a:ext>
            </a:extLst>
          </p:cNvPr>
          <p:cNvSpPr>
            <a:spLocks noChangeArrowheads="1"/>
          </p:cNvSpPr>
          <p:nvPr/>
        </p:nvSpPr>
        <p:spPr bwMode="auto">
          <a:xfrm>
            <a:off x="309563" y="742950"/>
            <a:ext cx="83010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spcBef>
                <a:spcPct val="20000"/>
              </a:spcBef>
              <a:buClr>
                <a:schemeClr val="folHlink"/>
              </a:buClr>
              <a:buSzPct val="60000"/>
              <a:buFont typeface="Wingdings" panose="05000000000000000000" pitchFamily="2" charset="2"/>
              <a:buNone/>
            </a:pPr>
            <a:r>
              <a:rPr lang="en-US" altLang="en-US" sz="2400" b="1"/>
              <a:t>		       </a:t>
            </a:r>
            <a:r>
              <a:rPr lang="en-US" altLang="en-US" sz="2400" b="1">
                <a:latin typeface="Arial" panose="020B0604020202020204" pitchFamily="34" charset="0"/>
                <a:cs typeface="Arial" panose="020B0604020202020204" pitchFamily="34" charset="0"/>
              </a:rPr>
              <a:t>TOTAL DEPRAVITY</a:t>
            </a:r>
          </a:p>
          <a:p>
            <a:pP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b="1">
                <a:latin typeface="Arial" panose="020B0604020202020204" pitchFamily="34" charset="0"/>
                <a:cs typeface="Arial" panose="020B0604020202020204" pitchFamily="34" charset="0"/>
              </a:rPr>
              <a:t>Calvinists: </a:t>
            </a:r>
            <a:r>
              <a:rPr lang="en-US" altLang="en-US" sz="2000">
                <a:latin typeface="Arial" panose="020B0604020202020204" pitchFamily="34" charset="0"/>
                <a:cs typeface="Arial" panose="020B0604020202020204" pitchFamily="34" charset="0"/>
              </a:rPr>
              <a:t>suggest that man is in such bondage to sin that he is </a:t>
            </a:r>
            <a:r>
              <a:rPr lang="en-US" altLang="en-US" sz="2000" i="1">
                <a:latin typeface="Arial" panose="020B0604020202020204" pitchFamily="34" charset="0"/>
                <a:cs typeface="Arial" panose="020B0604020202020204" pitchFamily="34" charset="0"/>
              </a:rPr>
              <a:t>incapable</a:t>
            </a:r>
            <a:r>
              <a:rPr lang="en-US" altLang="en-US" sz="2000">
                <a:latin typeface="Arial" panose="020B0604020202020204" pitchFamily="34" charset="0"/>
                <a:cs typeface="Arial" panose="020B0604020202020204" pitchFamily="34" charset="0"/>
              </a:rPr>
              <a:t> of choosing to follow God because of passages like Jer. 17:9. </a:t>
            </a:r>
          </a:p>
          <a:p>
            <a:pPr eaLnBrk="1" hangingPunct="1">
              <a:spcBef>
                <a:spcPct val="20000"/>
              </a:spcBef>
              <a:buClr>
                <a:schemeClr val="folHlink"/>
              </a:buClr>
              <a:buSzPct val="60000"/>
              <a:buFont typeface="Wingdings" panose="05000000000000000000" pitchFamily="2" charset="2"/>
              <a:buNone/>
            </a:pPr>
            <a:endParaRPr lang="en-US" altLang="en-US" sz="16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b="1">
                <a:latin typeface="Arial" panose="020B0604020202020204" pitchFamily="34" charset="0"/>
                <a:cs typeface="Arial" panose="020B0604020202020204" pitchFamily="34" charset="0"/>
              </a:rPr>
              <a:t>Response</a:t>
            </a:r>
            <a:r>
              <a:rPr lang="en-US" altLang="en-US" sz="2000">
                <a:latin typeface="Arial" panose="020B0604020202020204" pitchFamily="34" charset="0"/>
                <a:cs typeface="Arial" panose="020B0604020202020204" pitchFamily="34" charset="0"/>
              </a:rPr>
              <a:t>: The Inspired Version affirms that man is </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carnal, sensual and devilish.</a:t>
            </a:r>
            <a:r>
              <a:rPr lang="ja-JP" altLang="en-US" sz="2000">
                <a:solidFill>
                  <a:srgbClr val="FF0000"/>
                </a:solidFill>
                <a:latin typeface="Arial" panose="020B0604020202020204" pitchFamily="34" charset="0"/>
                <a:cs typeface="Arial" panose="020B0604020202020204" pitchFamily="34" charset="0"/>
              </a:rPr>
              <a:t>”</a:t>
            </a:r>
            <a:r>
              <a:rPr lang="en-US" altLang="ja-JP" sz="2000">
                <a:solidFill>
                  <a:srgbClr val="FF0000"/>
                </a:solidFill>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Humanity is depraved, but that depravity is not </a:t>
            </a:r>
            <a:r>
              <a:rPr lang="ja-JP" altLang="en-US" sz="2000" b="1">
                <a:solidFill>
                  <a:srgbClr val="FF0000"/>
                </a:solidFill>
                <a:latin typeface="Arial" panose="020B0604020202020204" pitchFamily="34" charset="0"/>
                <a:cs typeface="Arial" panose="020B0604020202020204" pitchFamily="34" charset="0"/>
              </a:rPr>
              <a:t>“</a:t>
            </a:r>
            <a:r>
              <a:rPr lang="en-US" altLang="ja-JP" sz="2000" b="1">
                <a:solidFill>
                  <a:srgbClr val="FF0000"/>
                </a:solidFill>
                <a:latin typeface="Arial" panose="020B0604020202020204" pitchFamily="34" charset="0"/>
                <a:cs typeface="Arial" panose="020B0604020202020204" pitchFamily="34" charset="0"/>
              </a:rPr>
              <a:t>total.</a:t>
            </a:r>
            <a:r>
              <a:rPr lang="ja-JP" altLang="en-US" sz="2000" b="1">
                <a:solidFill>
                  <a:srgbClr val="FF0000"/>
                </a:solidFill>
                <a:latin typeface="Arial" panose="020B0604020202020204" pitchFamily="34" charset="0"/>
                <a:cs typeface="Arial" panose="020B0604020202020204" pitchFamily="34" charset="0"/>
              </a:rPr>
              <a:t>”</a:t>
            </a:r>
            <a:r>
              <a:rPr lang="en-US" altLang="ja-JP" sz="2000">
                <a:solidFill>
                  <a:srgbClr val="FF0000"/>
                </a:solidFill>
                <a:latin typeface="Arial" panose="020B0604020202020204" pitchFamily="34" charset="0"/>
                <a:cs typeface="Arial" panose="020B0604020202020204" pitchFamily="34" charset="0"/>
              </a:rPr>
              <a:t> </a:t>
            </a:r>
            <a:r>
              <a:rPr lang="en-US" altLang="ja-JP" sz="2000">
                <a:latin typeface="Arial" panose="020B0604020202020204" pitchFamily="34" charset="0"/>
                <a:cs typeface="Arial" panose="020B0604020202020204" pitchFamily="34" charset="0"/>
              </a:rPr>
              <a:t>Per John 1:9, John 3:19, John 5:40, 2 Thess. 2:10, etc., a degree of God</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s Spirit is given to every man who comes into the world enabling him to choose righteousness.</a:t>
            </a:r>
            <a:endParaRPr lang="en-US" altLang="en-US" sz="2000">
              <a:latin typeface="Arial" panose="020B0604020202020204" pitchFamily="34" charset="0"/>
              <a:cs typeface="Arial" panose="020B0604020202020204" pitchFamily="34" charset="0"/>
            </a:endParaRPr>
          </a:p>
        </p:txBody>
      </p:sp>
      <p:pic>
        <p:nvPicPr>
          <p:cNvPr id="335876" name="Picture 4" descr="Calvin3">
            <a:extLst>
              <a:ext uri="{FF2B5EF4-FFF2-40B4-BE49-F238E27FC236}">
                <a16:creationId xmlns:a16="http://schemas.microsoft.com/office/drawing/2014/main" id="{479CF83F-1D23-426F-A64B-0439CFC01F73}"/>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8248650" y="0"/>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Number Placeholder 3">
            <a:extLst>
              <a:ext uri="{FF2B5EF4-FFF2-40B4-BE49-F238E27FC236}">
                <a16:creationId xmlns:a16="http://schemas.microsoft.com/office/drawing/2014/main" id="{F73E4329-1071-43F6-BB24-1261D499979F}"/>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6D78865-2158-4B71-A7B1-1BB2A4E2429F}" type="slidenum">
              <a:rPr lang="en-US" altLang="en-US" sz="1400"/>
              <a:pPr eaLnBrk="1" hangingPunct="1"/>
              <a:t>159</a:t>
            </a:fld>
            <a:endParaRPr lang="en-US" altLang="en-US" sz="1400"/>
          </a:p>
        </p:txBody>
      </p:sp>
      <p:sp>
        <p:nvSpPr>
          <p:cNvPr id="337922" name="Rectangle 2">
            <a:extLst>
              <a:ext uri="{FF2B5EF4-FFF2-40B4-BE49-F238E27FC236}">
                <a16:creationId xmlns:a16="http://schemas.microsoft.com/office/drawing/2014/main" id="{BFDC9795-5E83-402C-889A-8487CDDF5F4D}"/>
              </a:ext>
            </a:extLst>
          </p:cNvPr>
          <p:cNvSpPr>
            <a:spLocks noChangeArrowheads="1"/>
          </p:cNvSpPr>
          <p:nvPr/>
        </p:nvSpPr>
        <p:spPr bwMode="auto">
          <a:xfrm>
            <a:off x="152400" y="0"/>
            <a:ext cx="5486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600" b="1">
                <a:solidFill>
                  <a:schemeClr val="tx2"/>
                </a:solidFill>
                <a:latin typeface="Mistral" panose="03090702030407020403" pitchFamily="66" charset="0"/>
              </a:rPr>
              <a:t> </a:t>
            </a:r>
            <a:r>
              <a:rPr lang="en-US" altLang="en-US" sz="3200" b="1">
                <a:solidFill>
                  <a:schemeClr val="tx2"/>
                </a:solidFill>
                <a:latin typeface="Copperplate" charset="0"/>
              </a:rPr>
              <a:t>T.U.L.I.P.</a:t>
            </a:r>
            <a:endParaRPr lang="en-US" altLang="en-US" sz="3600" b="1">
              <a:solidFill>
                <a:schemeClr val="tx2"/>
              </a:solidFill>
              <a:latin typeface="Mistral" panose="03090702030407020403" pitchFamily="66" charset="0"/>
            </a:endParaRPr>
          </a:p>
        </p:txBody>
      </p:sp>
      <p:sp>
        <p:nvSpPr>
          <p:cNvPr id="337923" name="Rectangle 3">
            <a:extLst>
              <a:ext uri="{FF2B5EF4-FFF2-40B4-BE49-F238E27FC236}">
                <a16:creationId xmlns:a16="http://schemas.microsoft.com/office/drawing/2014/main" id="{A649A564-D62F-4CEF-ACBD-2641FCDC8BB2}"/>
              </a:ext>
            </a:extLst>
          </p:cNvPr>
          <p:cNvSpPr>
            <a:spLocks noChangeArrowheads="1"/>
          </p:cNvSpPr>
          <p:nvPr/>
        </p:nvSpPr>
        <p:spPr bwMode="auto">
          <a:xfrm>
            <a:off x="457200" y="66675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spcBef>
                <a:spcPct val="20000"/>
              </a:spcBef>
              <a:buClr>
                <a:schemeClr val="folHlink"/>
              </a:buClr>
              <a:buSzPct val="60000"/>
              <a:buFont typeface="Wingdings" panose="05000000000000000000" pitchFamily="2" charset="2"/>
              <a:buNone/>
            </a:pPr>
            <a:r>
              <a:rPr lang="en-US" altLang="en-US" sz="2400" b="1"/>
              <a:t>	</a:t>
            </a:r>
            <a:r>
              <a:rPr lang="en-US" altLang="en-US" sz="2400" b="1">
                <a:latin typeface="Arial" panose="020B0604020202020204" pitchFamily="34" charset="0"/>
                <a:cs typeface="Arial" panose="020B0604020202020204" pitchFamily="34" charset="0"/>
              </a:rPr>
              <a:t>	   UNCONDITIONAL ELECTION</a:t>
            </a:r>
          </a:p>
          <a:p>
            <a:pP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ja-JP" sz="2000" b="1">
                <a:latin typeface="Arial" panose="020B0604020202020204" pitchFamily="34" charset="0"/>
                <a:cs typeface="Arial" panose="020B0604020202020204" pitchFamily="34" charset="0"/>
              </a:rPr>
              <a:t>Calvinists: </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To suggest that we know why God chooses some and rejects others undermines his sovereignty. He simply loves some more than he loves others. We do not know why, in his mercy, he chooses to save anyone."</a:t>
            </a:r>
          </a:p>
          <a:p>
            <a:pPr eaLnBrk="1" hangingPunct="1">
              <a:spcBef>
                <a:spcPct val="20000"/>
              </a:spcBef>
              <a:buClr>
                <a:schemeClr val="folHlink"/>
              </a:buClr>
              <a:buSzPct val="60000"/>
              <a:buFont typeface="Wingdings" panose="05000000000000000000" pitchFamily="2" charset="2"/>
              <a:buNone/>
            </a:pPr>
            <a:endParaRPr lang="en-US" altLang="en-US" sz="4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b="1">
                <a:latin typeface="Arial" panose="020B0604020202020204" pitchFamily="34" charset="0"/>
                <a:cs typeface="Arial" panose="020B0604020202020204" pitchFamily="34" charset="0"/>
              </a:rPr>
              <a:t>Response</a:t>
            </a:r>
            <a:r>
              <a:rPr lang="en-US" altLang="en-US" sz="2000">
                <a:latin typeface="Arial" panose="020B0604020202020204" pitchFamily="34" charset="0"/>
                <a:cs typeface="Arial" panose="020B0604020202020204" pitchFamily="34" charset="0"/>
              </a:rPr>
              <a:t>: Predestination, as described in Eph. 1:11 and Romans 8:28-30, means that God decided our eternal destiny long ago based on </a:t>
            </a:r>
            <a:r>
              <a:rPr lang="en-US" altLang="en-US" sz="2000" b="1">
                <a:solidFill>
                  <a:srgbClr val="FF0000"/>
                </a:solidFill>
                <a:latin typeface="Arial" panose="020B0604020202020204" pitchFamily="34" charset="0"/>
                <a:cs typeface="Arial" panose="020B0604020202020204" pitchFamily="34" charset="0"/>
              </a:rPr>
              <a:t>his foreknowledge</a:t>
            </a:r>
            <a:r>
              <a:rPr lang="en-US" altLang="en-US" sz="2000">
                <a:solidFill>
                  <a:srgbClr val="FF0000"/>
                </a:solidFill>
                <a:latin typeface="Arial" panose="020B0604020202020204" pitchFamily="34" charset="0"/>
                <a:cs typeface="Arial" panose="020B0604020202020204" pitchFamily="34" charset="0"/>
              </a:rPr>
              <a:t> </a:t>
            </a:r>
            <a:r>
              <a:rPr lang="en-US" altLang="en-US" sz="2000">
                <a:latin typeface="Arial" panose="020B0604020202020204" pitchFamily="34" charset="0"/>
                <a:cs typeface="Arial" panose="020B0604020202020204" pitchFamily="34" charset="0"/>
              </a:rPr>
              <a:t>of the choices we would make. Therefore </a:t>
            </a:r>
            <a:r>
              <a:rPr lang="ja-JP" altLang="en-US" sz="2000">
                <a:solidFill>
                  <a:srgbClr val="FF0000"/>
                </a:solidFill>
                <a:latin typeface="Arial" panose="020B0604020202020204" pitchFamily="34" charset="0"/>
                <a:cs typeface="Arial" panose="020B0604020202020204" pitchFamily="34" charset="0"/>
              </a:rPr>
              <a:t>“</a:t>
            </a:r>
            <a:r>
              <a:rPr lang="en-US" altLang="ja-JP" sz="2000" b="1">
                <a:solidFill>
                  <a:srgbClr val="FF0000"/>
                </a:solidFill>
                <a:latin typeface="Arial" panose="020B0604020202020204" pitchFamily="34" charset="0"/>
                <a:cs typeface="Arial" panose="020B0604020202020204" pitchFamily="34" charset="0"/>
              </a:rPr>
              <a:t>human free will</a:t>
            </a:r>
            <a:r>
              <a:rPr lang="ja-JP" altLang="en-US" sz="2000">
                <a:solidFill>
                  <a:srgbClr val="FF0000"/>
                </a:solidFill>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 has more influence in determining our  salvation. This is called </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Arminianism."</a:t>
            </a:r>
            <a:endParaRPr lang="en-US" altLang="en-US" sz="2000">
              <a:latin typeface="Arial" panose="020B0604020202020204" pitchFamily="34" charset="0"/>
              <a:cs typeface="Arial" panose="020B0604020202020204" pitchFamily="34" charset="0"/>
            </a:endParaRPr>
          </a:p>
        </p:txBody>
      </p:sp>
      <p:pic>
        <p:nvPicPr>
          <p:cNvPr id="337924" name="Picture 4" descr="Calvin3">
            <a:extLst>
              <a:ext uri="{FF2B5EF4-FFF2-40B4-BE49-F238E27FC236}">
                <a16:creationId xmlns:a16="http://schemas.microsoft.com/office/drawing/2014/main" id="{690EB10F-0632-4B4B-835E-3F17899D226C}"/>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8382000" y="0"/>
            <a:ext cx="762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6A3EE1DB-0FA9-46E7-86AF-E555390613C5}"/>
              </a:ext>
            </a:extLst>
          </p:cNvPr>
          <p:cNvSpPr>
            <a:spLocks noGrp="1" noChangeArrowheads="1"/>
          </p:cNvSpPr>
          <p:nvPr>
            <p:ph idx="1"/>
          </p:nvPr>
        </p:nvSpPr>
        <p:spPr>
          <a:xfrm>
            <a:off x="381000" y="438150"/>
            <a:ext cx="8229600" cy="4038600"/>
          </a:xfrm>
        </p:spPr>
        <p:txBody>
          <a:bodyPr/>
          <a:lstStyle/>
          <a:p>
            <a:pPr marL="57150" indent="52388" eaLnBrk="1" hangingPunct="1">
              <a:buFont typeface="Wingdings" panose="05000000000000000000" pitchFamily="2" charset="2"/>
              <a:buNone/>
            </a:pPr>
            <a:r>
              <a:rPr lang="en-US" altLang="en-US" sz="800">
                <a:latin typeface="Arial" panose="020B0604020202020204" pitchFamily="34" charset="0"/>
              </a:rPr>
              <a:t>	</a:t>
            </a:r>
          </a:p>
          <a:p>
            <a:pPr marL="57150" indent="52388" eaLnBrk="1" hangingPunct="1">
              <a:buFont typeface="Wingdings" panose="05000000000000000000" pitchFamily="2" charset="2"/>
              <a:buNone/>
            </a:pPr>
            <a:endParaRPr lang="en-US" altLang="en-US" sz="400">
              <a:latin typeface="Arial" panose="020B0604020202020204" pitchFamily="34" charset="0"/>
            </a:endParaRPr>
          </a:p>
          <a:p>
            <a:pPr marL="57150" indent="52388" eaLnBrk="1" hangingPunct="1">
              <a:buFont typeface="Wingdings" panose="05000000000000000000" pitchFamily="2" charset="2"/>
              <a:buNone/>
            </a:pPr>
            <a:endParaRPr lang="en-US" altLang="en-US">
              <a:latin typeface="Arial" panose="020B0604020202020204" pitchFamily="34" charset="0"/>
            </a:endParaRPr>
          </a:p>
          <a:p>
            <a:pPr marL="57150" indent="52388" eaLnBrk="1" hangingPunct="1">
              <a:buFont typeface="Wingdings" panose="05000000000000000000" pitchFamily="2" charset="2"/>
              <a:buNone/>
            </a:pPr>
            <a:endParaRPr lang="en-US" altLang="en-US">
              <a:latin typeface="Arial" panose="020B0604020202020204" pitchFamily="34" charset="0"/>
            </a:endParaRPr>
          </a:p>
          <a:p>
            <a:pPr marL="57150" indent="52388" eaLnBrk="1" hangingPunct="1">
              <a:buFont typeface="Wingdings" panose="05000000000000000000" pitchFamily="2" charset="2"/>
              <a:buNone/>
            </a:pPr>
            <a:r>
              <a:rPr lang="en-US" altLang="en-US">
                <a:latin typeface="Arial" panose="020B0604020202020204" pitchFamily="34" charset="0"/>
              </a:rPr>
              <a:t>Verily, verily, I say unto you, He that heareth my word, and believeth on him that sent me,</a:t>
            </a:r>
            <a:r>
              <a:rPr lang="en-US" altLang="en-US" b="1">
                <a:latin typeface="Arial" panose="020B0604020202020204" pitchFamily="34" charset="0"/>
              </a:rPr>
              <a:t> </a:t>
            </a:r>
            <a:r>
              <a:rPr lang="en-US" altLang="en-US" b="1">
                <a:solidFill>
                  <a:srgbClr val="FF0000"/>
                </a:solidFill>
                <a:latin typeface="Arial" panose="020B0604020202020204" pitchFamily="34" charset="0"/>
              </a:rPr>
              <a:t>hath</a:t>
            </a:r>
            <a:r>
              <a:rPr lang="en-US" altLang="en-US" b="1">
                <a:latin typeface="Arial" panose="020B0604020202020204" pitchFamily="34" charset="0"/>
              </a:rPr>
              <a:t> </a:t>
            </a:r>
            <a:r>
              <a:rPr lang="en-US" altLang="en-US">
                <a:latin typeface="Arial" panose="020B0604020202020204" pitchFamily="34" charset="0"/>
              </a:rPr>
              <a:t>everlasting life, and shall not come into condemnation; but </a:t>
            </a:r>
            <a:r>
              <a:rPr lang="en-US" altLang="en-US" b="1">
                <a:solidFill>
                  <a:srgbClr val="FF0000"/>
                </a:solidFill>
                <a:latin typeface="Arial" panose="020B0604020202020204" pitchFamily="34" charset="0"/>
              </a:rPr>
              <a:t>is passed from death unto life</a:t>
            </a:r>
            <a:r>
              <a:rPr lang="en-US" altLang="en-US">
                <a:solidFill>
                  <a:srgbClr val="FF0000"/>
                </a:solidFill>
                <a:latin typeface="Arial" panose="020B0604020202020204" pitchFamily="34" charset="0"/>
              </a:rPr>
              <a:t>.</a:t>
            </a:r>
            <a:r>
              <a:rPr lang="en-US" altLang="en-US">
                <a:latin typeface="Arial" panose="020B0604020202020204" pitchFamily="34" charset="0"/>
              </a:rPr>
              <a:t>			John 5:24</a:t>
            </a:r>
          </a:p>
          <a:p>
            <a:pPr marL="57150" indent="52388" eaLnBrk="1" hangingPunct="1">
              <a:buFont typeface="Wingdings" panose="05000000000000000000" pitchFamily="2" charset="2"/>
              <a:buNone/>
            </a:pPr>
            <a:endParaRPr lang="en-US" altLang="en-US" sz="800">
              <a:latin typeface="Arial" panose="020B0604020202020204" pitchFamily="34" charset="0"/>
            </a:endParaRPr>
          </a:p>
          <a:p>
            <a:pPr marL="57150" indent="52388" eaLnBrk="1" hangingPunct="1"/>
            <a:r>
              <a:rPr lang="ja-JP" altLang="en-US" sz="1800">
                <a:latin typeface="Arial" panose="020B0604020202020204" pitchFamily="34" charset="0"/>
              </a:rPr>
              <a:t>“</a:t>
            </a:r>
            <a:r>
              <a:rPr lang="en-US" altLang="ja-JP" sz="1800">
                <a:latin typeface="Arial" panose="020B0604020202020204" pitchFamily="34" charset="0"/>
              </a:rPr>
              <a:t>Faith</a:t>
            </a:r>
            <a:r>
              <a:rPr lang="ja-JP" altLang="en-US" sz="1800">
                <a:latin typeface="Arial" panose="020B0604020202020204" pitchFamily="34" charset="0"/>
              </a:rPr>
              <a:t>”</a:t>
            </a:r>
            <a:r>
              <a:rPr lang="en-US" altLang="ja-JP" sz="1800">
                <a:latin typeface="Arial" panose="020B0604020202020204" pitchFamily="34" charset="0"/>
              </a:rPr>
              <a:t> is the axiom. </a:t>
            </a:r>
            <a:r>
              <a:rPr lang="ja-JP" altLang="en-US" sz="1800">
                <a:latin typeface="Arial" panose="020B0604020202020204" pitchFamily="34" charset="0"/>
              </a:rPr>
              <a:t>“</a:t>
            </a:r>
            <a:r>
              <a:rPr lang="en-US" altLang="ja-JP" sz="1800">
                <a:latin typeface="Arial" panose="020B0604020202020204" pitchFamily="34" charset="0"/>
              </a:rPr>
              <a:t>Repentance and baptism</a:t>
            </a:r>
            <a:r>
              <a:rPr lang="ja-JP" altLang="en-US" sz="1800">
                <a:latin typeface="Arial" panose="020B0604020202020204" pitchFamily="34" charset="0"/>
              </a:rPr>
              <a:t>”</a:t>
            </a:r>
            <a:r>
              <a:rPr lang="en-US" altLang="ja-JP" sz="1800">
                <a:latin typeface="Arial" panose="020B0604020202020204" pitchFamily="34" charset="0"/>
              </a:rPr>
              <a:t> are the corollary. </a:t>
            </a:r>
          </a:p>
          <a:p>
            <a:pPr marL="57150" indent="52388" eaLnBrk="1" hangingPunct="1"/>
            <a:r>
              <a:rPr lang="en-US" altLang="ja-JP" sz="1800">
                <a:latin typeface="Arial" panose="020B0604020202020204" pitchFamily="34" charset="0"/>
              </a:rPr>
              <a:t>Every </a:t>
            </a:r>
            <a:r>
              <a:rPr lang="en-US" altLang="ja-JP" sz="1800" i="1">
                <a:latin typeface="Arial" panose="020B0604020202020204" pitchFamily="34" charset="0"/>
              </a:rPr>
              <a:t>true</a:t>
            </a:r>
            <a:r>
              <a:rPr lang="en-US" altLang="ja-JP" sz="1800">
                <a:latin typeface="Arial" panose="020B0604020202020204" pitchFamily="34" charset="0"/>
              </a:rPr>
              <a:t> believer when given the opportunity will then repent, surrender to Christ as Lord, and be baptized.	</a:t>
            </a:r>
            <a:r>
              <a:rPr lang="en-US" altLang="ja-JP">
                <a:latin typeface="Tahoma" panose="020B0604030504040204" pitchFamily="34" charset="0"/>
              </a:rPr>
              <a:t>		</a:t>
            </a:r>
          </a:p>
          <a:p>
            <a:pPr marL="57150" indent="52388" eaLnBrk="1" hangingPunct="1">
              <a:buFont typeface="Wingdings" panose="05000000000000000000" pitchFamily="2" charset="2"/>
              <a:buNone/>
            </a:pPr>
            <a:r>
              <a:rPr lang="en-US" altLang="en-US">
                <a:latin typeface="Tahoma" panose="020B0604030504040204" pitchFamily="34" charset="0"/>
              </a:rPr>
              <a:t>						</a:t>
            </a:r>
          </a:p>
          <a:p>
            <a:pPr marL="57150" indent="52388" eaLnBrk="1" hangingPunct="1">
              <a:buFont typeface="Wingdings" panose="05000000000000000000" pitchFamily="2" charset="2"/>
              <a:buNone/>
            </a:pPr>
            <a:endParaRPr lang="en-US" altLang="en-US">
              <a:latin typeface="Tahoma" panose="020B0604030504040204" pitchFamily="34" charset="0"/>
            </a:endParaRPr>
          </a:p>
          <a:p>
            <a:pPr marL="57150" indent="52388" eaLnBrk="1" hangingPunct="1">
              <a:buFont typeface="Wingdings" panose="05000000000000000000" pitchFamily="2" charset="2"/>
              <a:buNone/>
            </a:pPr>
            <a:r>
              <a:rPr lang="en-US" altLang="en-US" sz="4000">
                <a:latin typeface="Tahoma" panose="020B0604030504040204" pitchFamily="34" charset="0"/>
              </a:rPr>
              <a:t>	</a:t>
            </a:r>
          </a:p>
        </p:txBody>
      </p:sp>
      <p:sp>
        <p:nvSpPr>
          <p:cNvPr id="86018" name="Rectangle 2">
            <a:extLst>
              <a:ext uri="{FF2B5EF4-FFF2-40B4-BE49-F238E27FC236}">
                <a16:creationId xmlns:a16="http://schemas.microsoft.com/office/drawing/2014/main" id="{FF093115-DE8A-427E-924E-F42883790C79}"/>
              </a:ext>
            </a:extLst>
          </p:cNvPr>
          <p:cNvSpPr>
            <a:spLocks noGrp="1" noChangeArrowheads="1"/>
          </p:cNvSpPr>
          <p:nvPr>
            <p:ph type="title"/>
          </p:nvPr>
        </p:nvSpPr>
        <p:spPr>
          <a:xfrm>
            <a:off x="152400" y="0"/>
            <a:ext cx="8610600" cy="514350"/>
          </a:xfrm>
        </p:spPr>
        <p:txBody>
          <a:bodyPr>
            <a:noAutofit/>
          </a:bodyPr>
          <a:lstStyle/>
          <a:p>
            <a:pPr eaLnBrk="1" hangingPunct="1">
              <a:defRPr/>
            </a:pPr>
            <a:r>
              <a:rPr lang="en-US" sz="3200" dirty="0">
                <a:latin typeface="Copperplate"/>
                <a:ea typeface="ＭＳ Ｐゴシック" charset="0"/>
                <a:cs typeface="Copperplate"/>
              </a:rPr>
              <a:t>Common Ground: </a:t>
            </a:r>
            <a:r>
              <a:rPr lang="en-US" sz="3200" dirty="0">
                <a:solidFill>
                  <a:srgbClr val="FF0000"/>
                </a:solidFill>
                <a:latin typeface="Copperplate"/>
                <a:ea typeface="ＭＳ Ｐゴシック" charset="0"/>
                <a:cs typeface="Copperplate"/>
              </a:rPr>
              <a:t>Grace Alone</a:t>
            </a:r>
          </a:p>
        </p:txBody>
      </p:sp>
      <p:sp>
        <p:nvSpPr>
          <p:cNvPr id="60419" name="Slide Number Placeholder 5">
            <a:extLst>
              <a:ext uri="{FF2B5EF4-FFF2-40B4-BE49-F238E27FC236}">
                <a16:creationId xmlns:a16="http://schemas.microsoft.com/office/drawing/2014/main" id="{BE8C2BEA-5925-4BDF-8F51-86EE711D0CA5}"/>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6DBC1B9-773D-4539-B607-5ADC670170C7}" type="slidenum">
              <a:rPr lang="en-US" altLang="en-US" sz="800">
                <a:latin typeface="Arial" panose="020B0604020202020204" pitchFamily="34" charset="0"/>
                <a:cs typeface="Arial" panose="020B0604020202020204" pitchFamily="34" charset="0"/>
              </a:rPr>
              <a:pPr eaLnBrk="1" hangingPunct="1"/>
              <a:t>16</a:t>
            </a:fld>
            <a:endParaRPr lang="en-US" altLang="en-US" sz="800">
              <a:latin typeface="Arial" panose="020B0604020202020204" pitchFamily="34" charset="0"/>
              <a:cs typeface="Arial" panose="020B0604020202020204" pitchFamily="34" charset="0"/>
            </a:endParaRPr>
          </a:p>
        </p:txBody>
      </p:sp>
      <p:pic>
        <p:nvPicPr>
          <p:cNvPr id="60420" name="Picture 10" descr="https://encrypted-tbn2.gstatic.com/images?q=tbn:ANd9GcSV5kRDeXbI_tMEGKafyzCT1UC9SlcFC9r-j8JpREZh18pKthrW">
            <a:hlinkClick r:id="rId3"/>
            <a:extLst>
              <a:ext uri="{FF2B5EF4-FFF2-40B4-BE49-F238E27FC236}">
                <a16:creationId xmlns:a16="http://schemas.microsoft.com/office/drawing/2014/main" id="{FCC51230-0736-42D2-B020-27639C9F6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075" y="0"/>
            <a:ext cx="13049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Woman Pouring Oil on JC Feet.jpeg">
            <a:extLst>
              <a:ext uri="{FF2B5EF4-FFF2-40B4-BE49-F238E27FC236}">
                <a16:creationId xmlns:a16="http://schemas.microsoft.com/office/drawing/2014/main" id="{635700A8-12AC-44B8-9446-107FCB0753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0"/>
            <a:ext cx="1752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Number Placeholder 3">
            <a:extLst>
              <a:ext uri="{FF2B5EF4-FFF2-40B4-BE49-F238E27FC236}">
                <a16:creationId xmlns:a16="http://schemas.microsoft.com/office/drawing/2014/main" id="{2A4D7FFF-BE37-48DF-8B4D-6DEEDF708CD5}"/>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BB2C80A-18E9-48FE-9041-A8096DD61CE4}" type="slidenum">
              <a:rPr lang="en-US" altLang="en-US" sz="1400"/>
              <a:pPr eaLnBrk="1" hangingPunct="1"/>
              <a:t>160</a:t>
            </a:fld>
            <a:endParaRPr lang="en-US" altLang="en-US" sz="1400"/>
          </a:p>
        </p:txBody>
      </p:sp>
      <p:sp>
        <p:nvSpPr>
          <p:cNvPr id="339970" name="Rectangle 2">
            <a:extLst>
              <a:ext uri="{FF2B5EF4-FFF2-40B4-BE49-F238E27FC236}">
                <a16:creationId xmlns:a16="http://schemas.microsoft.com/office/drawing/2014/main" id="{F8894057-6BD7-44B1-A4AC-25FA91136B24}"/>
              </a:ext>
            </a:extLst>
          </p:cNvPr>
          <p:cNvSpPr>
            <a:spLocks noChangeArrowheads="1"/>
          </p:cNvSpPr>
          <p:nvPr/>
        </p:nvSpPr>
        <p:spPr bwMode="auto">
          <a:xfrm>
            <a:off x="228600" y="57150"/>
            <a:ext cx="533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T.U.L.I.P.</a:t>
            </a:r>
            <a:endParaRPr lang="en-US" altLang="en-US" sz="3200" b="1">
              <a:solidFill>
                <a:schemeClr val="tx2"/>
              </a:solidFill>
              <a:latin typeface="Mistral" panose="03090702030407020403" pitchFamily="66" charset="0"/>
            </a:endParaRPr>
          </a:p>
        </p:txBody>
      </p:sp>
      <p:sp>
        <p:nvSpPr>
          <p:cNvPr id="339971" name="Rectangle 3">
            <a:extLst>
              <a:ext uri="{FF2B5EF4-FFF2-40B4-BE49-F238E27FC236}">
                <a16:creationId xmlns:a16="http://schemas.microsoft.com/office/drawing/2014/main" id="{38CE2408-8A09-4562-8B2C-BC96481E8B7D}"/>
              </a:ext>
            </a:extLst>
          </p:cNvPr>
          <p:cNvSpPr>
            <a:spLocks noChangeArrowheads="1"/>
          </p:cNvSpPr>
          <p:nvPr/>
        </p:nvSpPr>
        <p:spPr bwMode="auto">
          <a:xfrm>
            <a:off x="533400" y="571500"/>
            <a:ext cx="7848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spcBef>
                <a:spcPct val="20000"/>
              </a:spcBef>
              <a:buClr>
                <a:schemeClr val="folHlink"/>
              </a:buClr>
              <a:buSzPct val="60000"/>
              <a:buFont typeface="Wingdings" panose="05000000000000000000" pitchFamily="2" charset="2"/>
              <a:buNone/>
            </a:pPr>
            <a:r>
              <a:rPr lang="en-US" altLang="en-US" sz="2400" b="1"/>
              <a:t>	</a:t>
            </a:r>
            <a:r>
              <a:rPr lang="en-US" altLang="en-US" sz="2400" b="1">
                <a:latin typeface="Arial" panose="020B0604020202020204" pitchFamily="34" charset="0"/>
                <a:cs typeface="Arial" panose="020B0604020202020204" pitchFamily="34" charset="0"/>
              </a:rPr>
              <a:t>LIMITED ATONEMENT</a:t>
            </a:r>
          </a:p>
          <a:p>
            <a:pPr algn="ctr" eaLnBrk="1" hangingPunct="1">
              <a:spcBef>
                <a:spcPct val="20000"/>
              </a:spcBef>
              <a:buClr>
                <a:schemeClr val="folHlink"/>
              </a:buClr>
              <a:buSzPct val="60000"/>
              <a:buFont typeface="Wingdings" panose="05000000000000000000" pitchFamily="2" charset="2"/>
              <a:buNone/>
            </a:pPr>
            <a:endParaRPr lang="en-US" altLang="en-US" sz="8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ja-JP" sz="2000" b="1">
                <a:latin typeface="Arial" panose="020B0604020202020204" pitchFamily="34" charset="0"/>
                <a:cs typeface="Arial" panose="020B0604020202020204" pitchFamily="34" charset="0"/>
              </a:rPr>
              <a:t>Calvinists</a:t>
            </a:r>
            <a:r>
              <a:rPr lang="en-US" altLang="ja-JP" sz="2000">
                <a:latin typeface="Arial" panose="020B0604020202020204" pitchFamily="34" charset="0"/>
                <a:cs typeface="Arial" panose="020B0604020202020204" pitchFamily="34" charset="0"/>
              </a:rPr>
              <a:t>: </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Christ died upon the cross for the purpose of saving only an elect few that he predestined to salvation. At the point of his death on the cross, their salvation was guaranteed. Nothing they did would alter that fact.</a:t>
            </a:r>
            <a:r>
              <a:rPr lang="ja-JP" altLang="en-US" sz="2000">
                <a:latin typeface="Arial" panose="020B0604020202020204" pitchFamily="34" charset="0"/>
                <a:cs typeface="Arial" panose="020B0604020202020204" pitchFamily="34" charset="0"/>
              </a:rPr>
              <a:t>”</a:t>
            </a:r>
            <a:endParaRPr lang="en-US" altLang="ja-JP" sz="20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endParaRPr lang="en-US" altLang="en-US" sz="8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b="1">
                <a:latin typeface="Arial" panose="020B0604020202020204" pitchFamily="34" charset="0"/>
                <a:cs typeface="Arial" panose="020B0604020202020204" pitchFamily="34" charset="0"/>
              </a:rPr>
              <a:t>Response</a:t>
            </a:r>
            <a:r>
              <a:rPr lang="en-US" altLang="en-US" sz="2000">
                <a:latin typeface="Arial" panose="020B0604020202020204" pitchFamily="34" charset="0"/>
                <a:cs typeface="Arial" panose="020B0604020202020204" pitchFamily="34" charset="0"/>
              </a:rPr>
              <a:t>: Christ</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s death on the cross only provided a means for redemption for those who choose to follow him. Salvation was not locked into place at the cross. </a:t>
            </a:r>
            <a:r>
              <a:rPr lang="en-US" altLang="ja-JP" sz="2000" b="1">
                <a:solidFill>
                  <a:srgbClr val="FF0000"/>
                </a:solidFill>
                <a:latin typeface="Arial" panose="020B0604020202020204" pitchFamily="34" charset="0"/>
                <a:cs typeface="Arial" panose="020B0604020202020204" pitchFamily="34" charset="0"/>
              </a:rPr>
              <a:t>Christ died for the sins of the whole world</a:t>
            </a:r>
            <a:r>
              <a:rPr lang="en-US" altLang="ja-JP" sz="2000">
                <a:solidFill>
                  <a:srgbClr val="FF0000"/>
                </a:solidFill>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 Arminians call this Universal Redemption or General Atonement (John 12:32; I Cor. 15:22; I John 2:2).  </a:t>
            </a:r>
            <a:endParaRPr lang="en-US" altLang="en-US" sz="2000">
              <a:latin typeface="Arial" panose="020B0604020202020204" pitchFamily="34" charset="0"/>
              <a:cs typeface="Arial" panose="020B0604020202020204" pitchFamily="34" charset="0"/>
            </a:endParaRPr>
          </a:p>
        </p:txBody>
      </p:sp>
      <p:pic>
        <p:nvPicPr>
          <p:cNvPr id="339972" name="Picture 4" descr="Calvin3">
            <a:extLst>
              <a:ext uri="{FF2B5EF4-FFF2-40B4-BE49-F238E27FC236}">
                <a16:creationId xmlns:a16="http://schemas.microsoft.com/office/drawing/2014/main" id="{E22EE62E-80EF-4E6C-8AB3-13BDDEB92ECD}"/>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8153400" y="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Number Placeholder 3">
            <a:extLst>
              <a:ext uri="{FF2B5EF4-FFF2-40B4-BE49-F238E27FC236}">
                <a16:creationId xmlns:a16="http://schemas.microsoft.com/office/drawing/2014/main" id="{B2D4DE3B-F38C-4C1B-A76A-62A4744BB6DA}"/>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02BA739-4FAC-4EDC-A8BA-95D14F66C2DA}" type="slidenum">
              <a:rPr lang="en-US" altLang="en-US" sz="1400"/>
              <a:pPr eaLnBrk="1" hangingPunct="1"/>
              <a:t>161</a:t>
            </a:fld>
            <a:endParaRPr lang="en-US" altLang="en-US" sz="1400"/>
          </a:p>
        </p:txBody>
      </p:sp>
      <p:sp>
        <p:nvSpPr>
          <p:cNvPr id="342018" name="Rectangle 2">
            <a:extLst>
              <a:ext uri="{FF2B5EF4-FFF2-40B4-BE49-F238E27FC236}">
                <a16:creationId xmlns:a16="http://schemas.microsoft.com/office/drawing/2014/main" id="{ED75FB40-F89A-49B8-8B9D-7535B29A2C22}"/>
              </a:ext>
            </a:extLst>
          </p:cNvPr>
          <p:cNvSpPr>
            <a:spLocks noChangeArrowheads="1"/>
          </p:cNvSpPr>
          <p:nvPr/>
        </p:nvSpPr>
        <p:spPr bwMode="auto">
          <a:xfrm>
            <a:off x="152400" y="-247650"/>
            <a:ext cx="5418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T.U.L.I.P.</a:t>
            </a:r>
            <a:endParaRPr lang="en-US" altLang="en-US" sz="3600" b="1">
              <a:solidFill>
                <a:schemeClr val="tx2"/>
              </a:solidFill>
              <a:latin typeface="Mistral" panose="03090702030407020403" pitchFamily="66" charset="0"/>
            </a:endParaRPr>
          </a:p>
        </p:txBody>
      </p:sp>
      <p:sp>
        <p:nvSpPr>
          <p:cNvPr id="342019" name="Rectangle 3">
            <a:extLst>
              <a:ext uri="{FF2B5EF4-FFF2-40B4-BE49-F238E27FC236}">
                <a16:creationId xmlns:a16="http://schemas.microsoft.com/office/drawing/2014/main" id="{FB4955E2-A753-42DD-9002-2FE879E0F344}"/>
              </a:ext>
            </a:extLst>
          </p:cNvPr>
          <p:cNvSpPr>
            <a:spLocks noChangeArrowheads="1"/>
          </p:cNvSpPr>
          <p:nvPr/>
        </p:nvSpPr>
        <p:spPr bwMode="auto">
          <a:xfrm>
            <a:off x="363538" y="438150"/>
            <a:ext cx="81708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spcBef>
                <a:spcPct val="20000"/>
              </a:spcBef>
              <a:buClr>
                <a:schemeClr val="folHlink"/>
              </a:buClr>
              <a:buSzPct val="60000"/>
              <a:buFont typeface="Wingdings" panose="05000000000000000000" pitchFamily="2" charset="2"/>
              <a:buNone/>
            </a:pPr>
            <a:r>
              <a:rPr lang="en-US" altLang="en-US" sz="2400" b="1"/>
              <a:t>		     </a:t>
            </a:r>
            <a:endParaRPr lang="en-US" altLang="en-US" sz="2400" b="1">
              <a:latin typeface="Arial" panose="020B0604020202020204" pitchFamily="34" charset="0"/>
              <a:cs typeface="Arial" panose="020B0604020202020204" pitchFamily="34" charset="0"/>
            </a:endParaRPr>
          </a:p>
          <a:p>
            <a:pPr algn="ctr" eaLnBrk="1" hangingPunct="1">
              <a:spcBef>
                <a:spcPct val="20000"/>
              </a:spcBef>
              <a:buClr>
                <a:schemeClr val="folHlink"/>
              </a:buClr>
              <a:buSzPct val="60000"/>
              <a:buFont typeface="Wingdings" panose="05000000000000000000" pitchFamily="2" charset="2"/>
              <a:buNone/>
            </a:pPr>
            <a:r>
              <a:rPr lang="en-US" altLang="en-US" sz="2400" b="1">
                <a:latin typeface="Arial" panose="020B0604020202020204" pitchFamily="34" charset="0"/>
                <a:cs typeface="Arial" panose="020B0604020202020204" pitchFamily="34" charset="0"/>
              </a:rPr>
              <a:t>IRRESISTIBLE GRACE</a:t>
            </a:r>
          </a:p>
          <a:p>
            <a:pP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ja-JP" sz="2000" b="1">
                <a:latin typeface="Arial" panose="020B0604020202020204" pitchFamily="34" charset="0"/>
                <a:cs typeface="Arial" panose="020B0604020202020204" pitchFamily="34" charset="0"/>
              </a:rPr>
              <a:t>Calvinists: </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When God elects you to be saved, his grace is an overwhelming, all-powerful force that cannot be resisted. Nothing man can do will alter his destiny once God has elected him for salvation.</a:t>
            </a:r>
            <a:r>
              <a:rPr lang="ja-JP" altLang="en-US" sz="2000">
                <a:latin typeface="Arial" panose="020B0604020202020204" pitchFamily="34" charset="0"/>
                <a:cs typeface="Arial" panose="020B0604020202020204" pitchFamily="34" charset="0"/>
              </a:rPr>
              <a:t>”</a:t>
            </a:r>
            <a:endParaRPr lang="en-US" altLang="ja-JP" sz="20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endParaRPr lang="en-US" altLang="en-US" sz="8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b="1">
                <a:latin typeface="Arial" panose="020B0604020202020204" pitchFamily="34" charset="0"/>
                <a:cs typeface="Arial" panose="020B0604020202020204" pitchFamily="34" charset="0"/>
              </a:rPr>
              <a:t>Response</a:t>
            </a:r>
            <a:r>
              <a:rPr lang="en-US" altLang="en-US" sz="2000">
                <a:latin typeface="Arial" panose="020B0604020202020204" pitchFamily="34" charset="0"/>
                <a:cs typeface="Arial" panose="020B0604020202020204" pitchFamily="34" charset="0"/>
              </a:rPr>
              <a:t>: According to John 1:9, God provides a degree of his grace to every person who comes into the world. Yet not everyone chooses to follow him. It is possible for man to resist the impulse of the Holy Spirit and choose to rebel against him. </a:t>
            </a:r>
            <a:r>
              <a:rPr lang="en-US" altLang="en-US" sz="2000" b="1">
                <a:solidFill>
                  <a:srgbClr val="FF0000"/>
                </a:solidFill>
                <a:latin typeface="Arial" panose="020B0604020202020204" pitchFamily="34" charset="0"/>
                <a:cs typeface="Arial" panose="020B0604020202020204" pitchFamily="34" charset="0"/>
              </a:rPr>
              <a:t>Grace is not irresistible</a:t>
            </a:r>
            <a:r>
              <a:rPr lang="en-US" altLang="en-US" sz="2000">
                <a:solidFill>
                  <a:srgbClr val="FF0000"/>
                </a:solidFill>
                <a:latin typeface="Arial" panose="020B0604020202020204" pitchFamily="34" charset="0"/>
                <a:cs typeface="Arial" panose="020B0604020202020204" pitchFamily="34" charset="0"/>
              </a:rPr>
              <a:t>.</a:t>
            </a:r>
          </a:p>
        </p:txBody>
      </p:sp>
      <p:pic>
        <p:nvPicPr>
          <p:cNvPr id="342020" name="Picture 4" descr="Calvin3">
            <a:extLst>
              <a:ext uri="{FF2B5EF4-FFF2-40B4-BE49-F238E27FC236}">
                <a16:creationId xmlns:a16="http://schemas.microsoft.com/office/drawing/2014/main" id="{7986BC3B-05A9-4373-B10E-D64F3B992EA6}"/>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8153400" y="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Number Placeholder 3">
            <a:extLst>
              <a:ext uri="{FF2B5EF4-FFF2-40B4-BE49-F238E27FC236}">
                <a16:creationId xmlns:a16="http://schemas.microsoft.com/office/drawing/2014/main" id="{D81567BA-BF32-4331-9B84-9BC0C750F84A}"/>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5010B68-1B7E-4EC7-ADD1-C34F0FDFF552}" type="slidenum">
              <a:rPr lang="en-US" altLang="en-US" sz="1400"/>
              <a:pPr eaLnBrk="1" hangingPunct="1"/>
              <a:t>162</a:t>
            </a:fld>
            <a:endParaRPr lang="en-US" altLang="en-US" sz="1400"/>
          </a:p>
        </p:txBody>
      </p:sp>
      <p:sp>
        <p:nvSpPr>
          <p:cNvPr id="344066" name="Rectangle 2">
            <a:extLst>
              <a:ext uri="{FF2B5EF4-FFF2-40B4-BE49-F238E27FC236}">
                <a16:creationId xmlns:a16="http://schemas.microsoft.com/office/drawing/2014/main" id="{215313E2-D7E1-4EB4-A4D2-9BFE432992A6}"/>
              </a:ext>
            </a:extLst>
          </p:cNvPr>
          <p:cNvSpPr>
            <a:spLocks noChangeArrowheads="1"/>
          </p:cNvSpPr>
          <p:nvPr/>
        </p:nvSpPr>
        <p:spPr bwMode="auto">
          <a:xfrm>
            <a:off x="152400" y="-33338"/>
            <a:ext cx="54864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T.U.L.I.P.</a:t>
            </a:r>
          </a:p>
        </p:txBody>
      </p:sp>
      <p:sp>
        <p:nvSpPr>
          <p:cNvPr id="344067" name="Rectangle 3">
            <a:extLst>
              <a:ext uri="{FF2B5EF4-FFF2-40B4-BE49-F238E27FC236}">
                <a16:creationId xmlns:a16="http://schemas.microsoft.com/office/drawing/2014/main" id="{2B1A2A82-F190-435C-8570-B258EB84020C}"/>
              </a:ext>
            </a:extLst>
          </p:cNvPr>
          <p:cNvSpPr>
            <a:spLocks noChangeArrowheads="1"/>
          </p:cNvSpPr>
          <p:nvPr/>
        </p:nvSpPr>
        <p:spPr bwMode="auto">
          <a:xfrm>
            <a:off x="381000" y="43815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spcBef>
                <a:spcPct val="20000"/>
              </a:spcBef>
              <a:buClr>
                <a:schemeClr val="folHlink"/>
              </a:buClr>
              <a:buSzPct val="60000"/>
              <a:buFont typeface="Wingdings" panose="05000000000000000000" pitchFamily="2" charset="2"/>
              <a:buNone/>
            </a:pPr>
            <a:r>
              <a:rPr lang="en-US" altLang="en-US" sz="2400" b="1"/>
              <a:t>	   </a:t>
            </a:r>
            <a:r>
              <a:rPr lang="en-US" altLang="en-US" sz="2400" b="1">
                <a:latin typeface="Arial" panose="020B0604020202020204" pitchFamily="34" charset="0"/>
                <a:cs typeface="Arial" panose="020B0604020202020204" pitchFamily="34" charset="0"/>
              </a:rPr>
              <a:t>PERSEVERENCE or ETERNAL SECURITY</a:t>
            </a:r>
          </a:p>
          <a:p>
            <a:pPr algn="ctr" eaLnBrk="1" hangingPunct="1">
              <a:spcBef>
                <a:spcPct val="20000"/>
              </a:spcBef>
              <a:buClr>
                <a:schemeClr val="folHlink"/>
              </a:buClr>
              <a:buSzPct val="60000"/>
              <a:buFont typeface="Wingdings" panose="05000000000000000000" pitchFamily="2" charset="2"/>
              <a:buNone/>
            </a:pPr>
            <a:r>
              <a:rPr lang="ja-JP" altLang="en-US" sz="2000" b="1" i="1">
                <a:latin typeface="Arial" panose="020B0604020202020204" pitchFamily="34" charset="0"/>
                <a:cs typeface="Arial" panose="020B0604020202020204" pitchFamily="34" charset="0"/>
              </a:rPr>
              <a:t>“</a:t>
            </a:r>
            <a:r>
              <a:rPr lang="en-US" altLang="ja-JP" sz="2000" b="1" i="1">
                <a:latin typeface="Arial" panose="020B0604020202020204" pitchFamily="34" charset="0"/>
                <a:cs typeface="Arial" panose="020B0604020202020204" pitchFamily="34" charset="0"/>
              </a:rPr>
              <a:t>Once saved, always saved</a:t>
            </a:r>
            <a:r>
              <a:rPr lang="ja-JP" altLang="en-US" sz="2000" b="1" i="1">
                <a:latin typeface="Arial" panose="020B0604020202020204" pitchFamily="34" charset="0"/>
                <a:cs typeface="Arial" panose="020B0604020202020204" pitchFamily="34" charset="0"/>
              </a:rPr>
              <a:t>”</a:t>
            </a:r>
            <a:endParaRPr lang="en-US" altLang="ja-JP" sz="800" b="1" i="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ja-JP" sz="2000" b="1">
                <a:latin typeface="Arial" panose="020B0604020202020204" pitchFamily="34" charset="0"/>
                <a:cs typeface="Arial" panose="020B0604020202020204" pitchFamily="34" charset="0"/>
              </a:rPr>
              <a:t>Calvinists: </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A true believer has the assurance of salvation. God would not give this assurance unless it were guaranteed, locked in, unalterable.</a:t>
            </a:r>
            <a:r>
              <a:rPr lang="ja-JP" altLang="en-US" sz="2000">
                <a:latin typeface="Arial" panose="020B0604020202020204" pitchFamily="34" charset="0"/>
                <a:cs typeface="Arial" panose="020B0604020202020204" pitchFamily="34" charset="0"/>
              </a:rPr>
              <a:t>”</a:t>
            </a:r>
            <a:endParaRPr lang="en-US" altLang="ja-JP" sz="20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endParaRPr lang="en-US" altLang="ja-JP" sz="4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b="1">
                <a:latin typeface="Arial" panose="020B0604020202020204" pitchFamily="34" charset="0"/>
                <a:cs typeface="Arial" panose="020B0604020202020204" pitchFamily="34" charset="0"/>
              </a:rPr>
              <a:t>Response</a:t>
            </a:r>
            <a:r>
              <a:rPr lang="en-US" altLang="en-US" sz="2000">
                <a:latin typeface="Arial" panose="020B0604020202020204" pitchFamily="34" charset="0"/>
                <a:cs typeface="Arial" panose="020B0604020202020204" pitchFamily="34" charset="0"/>
              </a:rPr>
              <a:t>: It is true that believers are given the assurance of salvation (Heb. 11:3; I John 5:10-13). However, the idea that the believer can never choose to reject God seems contrary to teachings in Heb. 6:4-6, Matt. 10:22, Matt. 24:13, Luke 8:13, Col. 1:23, 2 Peter 1:10 and 2 Peter 3:17. For someone who suggests that </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those who deny Christ were never saved in the first place,</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 read these passages carefully. </a:t>
            </a:r>
            <a:r>
              <a:rPr lang="en-US" altLang="ja-JP" sz="2000" b="1">
                <a:solidFill>
                  <a:srgbClr val="FF0000"/>
                </a:solidFill>
                <a:latin typeface="Arial" panose="020B0604020202020204" pitchFamily="34" charset="0"/>
                <a:cs typeface="Arial" panose="020B0604020202020204" pitchFamily="34" charset="0"/>
              </a:rPr>
              <a:t>It is possible to fall away.</a:t>
            </a:r>
            <a:endParaRPr lang="en-US" altLang="en-US" sz="2000" b="1">
              <a:solidFill>
                <a:srgbClr val="FF0000"/>
              </a:solidFill>
              <a:latin typeface="Arial" panose="020B0604020202020204" pitchFamily="34" charset="0"/>
              <a:cs typeface="Arial" panose="020B0604020202020204" pitchFamily="34" charset="0"/>
            </a:endParaRPr>
          </a:p>
        </p:txBody>
      </p:sp>
      <p:pic>
        <p:nvPicPr>
          <p:cNvPr id="344068" name="Picture 4" descr="Calvin3">
            <a:extLst>
              <a:ext uri="{FF2B5EF4-FFF2-40B4-BE49-F238E27FC236}">
                <a16:creationId xmlns:a16="http://schemas.microsoft.com/office/drawing/2014/main" id="{0007332F-DB25-46E5-B827-FBD3C29CDD76}"/>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8229600" y="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1FF983-73B6-491F-8C1A-1E0671A8E915}"/>
              </a:ext>
            </a:extLst>
          </p:cNvPr>
          <p:cNvSpPr>
            <a:spLocks noGrp="1"/>
          </p:cNvSpPr>
          <p:nvPr>
            <p:ph type="title"/>
          </p:nvPr>
        </p:nvSpPr>
        <p:spPr>
          <a:xfrm>
            <a:off x="3429000" y="1962150"/>
            <a:ext cx="5334000" cy="4191000"/>
          </a:xfrm>
        </p:spPr>
        <p:txBody>
          <a:bodyPr/>
          <a:lstStyle/>
          <a:p>
            <a:pPr algn="r">
              <a:defRPr/>
            </a:pPr>
            <a:r>
              <a:rPr lang="en-US" sz="5400" dirty="0" err="1">
                <a:latin typeface="Copperplate"/>
                <a:ea typeface="ＭＳ Ｐゴシック" charset="0"/>
                <a:cs typeface="Copperplate"/>
              </a:rPr>
              <a:t>arminianism</a:t>
            </a:r>
            <a:endParaRPr lang="en-US" sz="5400" dirty="0">
              <a:latin typeface="Copperplate"/>
              <a:ea typeface="ＭＳ Ｐゴシック" charset="0"/>
              <a:cs typeface="Copperplate"/>
            </a:endParaRPr>
          </a:p>
        </p:txBody>
      </p:sp>
      <p:sp>
        <p:nvSpPr>
          <p:cNvPr id="4" name="Slide Number Placeholder 3">
            <a:extLst>
              <a:ext uri="{FF2B5EF4-FFF2-40B4-BE49-F238E27FC236}">
                <a16:creationId xmlns:a16="http://schemas.microsoft.com/office/drawing/2014/main" id="{C29EB1C4-39E0-40CB-9864-B3661DE34D3E}"/>
              </a:ext>
            </a:extLst>
          </p:cNvPr>
          <p:cNvSpPr>
            <a:spLocks noGrp="1"/>
          </p:cNvSpPr>
          <p:nvPr>
            <p:ph type="sldNum" sz="quarter" idx="14"/>
          </p:nvPr>
        </p:nvSpPr>
        <p:spPr>
          <a:xfrm>
            <a:off x="8458200" y="4781550"/>
            <a:ext cx="555625" cy="298450"/>
          </a:xfrm>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EDFACBD-CBD9-4E9A-8681-69A4A71EAD7E}" type="slidenum">
              <a:rPr lang="en-US" altLang="en-US" sz="1000">
                <a:latin typeface="Lucida Sans Unicode" panose="020B0602030504020204" pitchFamily="34" charset="0"/>
              </a:rPr>
              <a:pPr eaLnBrk="1" hangingPunct="1"/>
              <a:t>163</a:t>
            </a:fld>
            <a:endParaRPr lang="en-US" altLang="en-US" sz="1000">
              <a:latin typeface="Lucida Sans Unicode" panose="020B0602030504020204" pitchFamily="34" charset="0"/>
            </a:endParaRPr>
          </a:p>
        </p:txBody>
      </p:sp>
      <p:pic>
        <p:nvPicPr>
          <p:cNvPr id="346115" name="Picture 1" descr="Arminius.jpeg">
            <a:extLst>
              <a:ext uri="{FF2B5EF4-FFF2-40B4-BE49-F238E27FC236}">
                <a16:creationId xmlns:a16="http://schemas.microsoft.com/office/drawing/2014/main" id="{A3A0EE8B-DF6F-4980-9B69-D0C2627011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71550"/>
            <a:ext cx="2455863"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3">
            <a:extLst>
              <a:ext uri="{FF2B5EF4-FFF2-40B4-BE49-F238E27FC236}">
                <a16:creationId xmlns:a16="http://schemas.microsoft.com/office/drawing/2014/main" id="{A7F5FC18-60F7-4328-A4C1-26B5D42795A1}"/>
              </a:ext>
            </a:extLst>
          </p:cNvPr>
          <p:cNvSpPr>
            <a:spLocks noGrp="1" noChangeArrowheads="1"/>
          </p:cNvSpPr>
          <p:nvPr>
            <p:ph idx="1"/>
          </p:nvPr>
        </p:nvSpPr>
        <p:spPr>
          <a:xfrm>
            <a:off x="381000" y="1192213"/>
            <a:ext cx="8077200" cy="3943350"/>
          </a:xfrm>
        </p:spPr>
        <p:txBody>
          <a:bodyPr/>
          <a:lstStyle/>
          <a:p>
            <a:pPr marL="1588" indent="-1588" eaLnBrk="1" hangingPunct="1">
              <a:lnSpc>
                <a:spcPct val="80000"/>
              </a:lnSpc>
              <a:buFont typeface="Wingdings" charset="0"/>
              <a:buNone/>
              <a:defRPr/>
            </a:pPr>
            <a:r>
              <a:rPr lang="en-US" sz="2800" b="1" dirty="0">
                <a:latin typeface="Tahoma" charset="0"/>
                <a:ea typeface="ＭＳ Ｐゴシック" charset="0"/>
              </a:rPr>
              <a:t>	</a:t>
            </a:r>
            <a:r>
              <a:rPr lang="en-US" sz="2000" b="1" dirty="0">
                <a:latin typeface="Arial" charset="0"/>
                <a:ea typeface="ＭＳ Ｐゴシック" charset="0"/>
              </a:rPr>
              <a:t>In 1610, after his death, the followers of Jacob Arminius composed </a:t>
            </a:r>
            <a:r>
              <a:rPr lang="en-US" sz="2000" b="1" dirty="0">
                <a:solidFill>
                  <a:srgbClr val="FF0000"/>
                </a:solidFill>
                <a:latin typeface="Arial" charset="0"/>
                <a:ea typeface="ＭＳ Ｐゴシック" charset="0"/>
              </a:rPr>
              <a:t>Five Articles of Remonstrance </a:t>
            </a:r>
            <a:r>
              <a:rPr lang="en-US" sz="2000" b="1" dirty="0">
                <a:latin typeface="Arial" charset="0"/>
                <a:ea typeface="ＭＳ Ｐゴシック" charset="0"/>
              </a:rPr>
              <a:t>(reproof or correction):</a:t>
            </a:r>
          </a:p>
          <a:p>
            <a:pPr marL="628650" indent="-400050" eaLnBrk="1" hangingPunct="1">
              <a:lnSpc>
                <a:spcPct val="80000"/>
              </a:lnSpc>
              <a:buFont typeface="Wingdings" charset="0"/>
              <a:buNone/>
              <a:defRPr/>
            </a:pPr>
            <a:endParaRPr lang="en-US" sz="800" b="1" dirty="0">
              <a:latin typeface="Arial" charset="0"/>
              <a:ea typeface="ＭＳ Ｐゴシック" charset="0"/>
            </a:endParaRPr>
          </a:p>
          <a:p>
            <a:pPr marL="628650" indent="-400050" eaLnBrk="1" hangingPunct="1">
              <a:lnSpc>
                <a:spcPct val="80000"/>
              </a:lnSpc>
              <a:buFont typeface="Wingdings" charset="0"/>
              <a:buNone/>
              <a:defRPr/>
            </a:pPr>
            <a:r>
              <a:rPr lang="en-US" sz="2000" b="1" dirty="0">
                <a:latin typeface="Arial" charset="0"/>
                <a:ea typeface="ＭＳ Ｐゴシック" charset="0"/>
              </a:rPr>
              <a:t>1. 	Predestination</a:t>
            </a:r>
            <a:r>
              <a:rPr lang="en-US" sz="2000" dirty="0">
                <a:latin typeface="Arial" charset="0"/>
                <a:ea typeface="ＭＳ Ｐゴシック" charset="0"/>
              </a:rPr>
              <a:t> is conditioned by </a:t>
            </a:r>
            <a:r>
              <a:rPr lang="en-US" sz="2000" i="1" dirty="0">
                <a:latin typeface="Arial" charset="0"/>
                <a:ea typeface="ＭＳ Ｐゴシック" charset="0"/>
              </a:rPr>
              <a:t>God's </a:t>
            </a:r>
            <a:r>
              <a:rPr lang="en-US" sz="2000" b="1" i="1" dirty="0">
                <a:solidFill>
                  <a:srgbClr val="FF0000"/>
                </a:solidFill>
                <a:latin typeface="Arial" charset="0"/>
                <a:ea typeface="ＭＳ Ｐゴシック" charset="0"/>
              </a:rPr>
              <a:t>foreknowledge</a:t>
            </a:r>
            <a:r>
              <a:rPr lang="en-US" sz="2000" b="1" dirty="0">
                <a:solidFill>
                  <a:srgbClr val="FF0000"/>
                </a:solidFill>
                <a:latin typeface="Arial" charset="0"/>
                <a:ea typeface="ＭＳ Ｐゴシック" charset="0"/>
              </a:rPr>
              <a:t> </a:t>
            </a:r>
            <a:r>
              <a:rPr lang="en-US" sz="2000" dirty="0">
                <a:latin typeface="Arial" charset="0"/>
                <a:ea typeface="ＭＳ Ｐゴシック" charset="0"/>
              </a:rPr>
              <a:t>of who would respond to the gospel. </a:t>
            </a:r>
          </a:p>
          <a:p>
            <a:pPr marL="628650" indent="-400050" eaLnBrk="1" hangingPunct="1">
              <a:lnSpc>
                <a:spcPct val="80000"/>
              </a:lnSpc>
              <a:buFont typeface="Wingdings" charset="0"/>
              <a:buNone/>
              <a:defRPr/>
            </a:pPr>
            <a:endParaRPr lang="en-US" sz="800" dirty="0">
              <a:latin typeface="Arial" charset="0"/>
              <a:ea typeface="ＭＳ Ｐゴシック" charset="0"/>
            </a:endParaRPr>
          </a:p>
          <a:p>
            <a:pPr marL="628650" indent="-400050" eaLnBrk="1" hangingPunct="1">
              <a:lnSpc>
                <a:spcPct val="80000"/>
              </a:lnSpc>
              <a:buFont typeface="Wingdings" charset="0"/>
              <a:buNone/>
              <a:defRPr/>
            </a:pPr>
            <a:r>
              <a:rPr lang="en-US" sz="2000" b="1" dirty="0">
                <a:latin typeface="Arial" charset="0"/>
                <a:ea typeface="ＭＳ Ｐゴシック" charset="0"/>
              </a:rPr>
              <a:t>2. 	Unlimited Atonement</a:t>
            </a:r>
            <a:r>
              <a:rPr lang="en-US" sz="2000" dirty="0">
                <a:latin typeface="Arial" charset="0"/>
                <a:ea typeface="ＭＳ Ｐゴシック" charset="0"/>
              </a:rPr>
              <a:t>: Christ died for </a:t>
            </a:r>
            <a:r>
              <a:rPr lang="en-US" sz="2000" b="1" i="1" dirty="0">
                <a:solidFill>
                  <a:srgbClr val="FF0000"/>
                </a:solidFill>
                <a:latin typeface="Arial" charset="0"/>
                <a:ea typeface="ＭＳ Ｐゴシック" charset="0"/>
              </a:rPr>
              <a:t>all</a:t>
            </a:r>
            <a:r>
              <a:rPr lang="en-US" sz="2000" b="1" dirty="0">
                <a:solidFill>
                  <a:srgbClr val="FF0000"/>
                </a:solidFill>
                <a:latin typeface="Arial" charset="0"/>
                <a:ea typeface="ＭＳ Ｐゴシック" charset="0"/>
              </a:rPr>
              <a:t> </a:t>
            </a:r>
            <a:r>
              <a:rPr lang="en-US" sz="2000" dirty="0">
                <a:latin typeface="Arial" charset="0"/>
                <a:ea typeface="ＭＳ Ｐゴシック" charset="0"/>
              </a:rPr>
              <a:t>men (not just for the elect), but no one except the believer has remission of sin. </a:t>
            </a:r>
          </a:p>
          <a:p>
            <a:pPr marL="628650" indent="-400050" eaLnBrk="1" hangingPunct="1">
              <a:lnSpc>
                <a:spcPct val="80000"/>
              </a:lnSpc>
              <a:buFont typeface="Wingdings" charset="0"/>
              <a:buNone/>
              <a:defRPr/>
            </a:pPr>
            <a:endParaRPr lang="en-US" sz="800" dirty="0">
              <a:latin typeface="Arial" charset="0"/>
              <a:ea typeface="ＭＳ Ｐゴシック" charset="0"/>
            </a:endParaRPr>
          </a:p>
          <a:p>
            <a:pPr marL="628650" indent="-400050" eaLnBrk="1" hangingPunct="1">
              <a:lnSpc>
                <a:spcPct val="80000"/>
              </a:lnSpc>
              <a:buFont typeface="Wingdings 3" charset="0"/>
              <a:buNone/>
              <a:defRPr/>
            </a:pPr>
            <a:r>
              <a:rPr lang="en-US" sz="2000" b="1" dirty="0">
                <a:latin typeface="Arial" charset="0"/>
                <a:ea typeface="ＭＳ Ｐゴシック" charset="0"/>
              </a:rPr>
              <a:t>3. 	Human Free Will</a:t>
            </a:r>
            <a:r>
              <a:rPr lang="en-US" sz="2000" dirty="0">
                <a:latin typeface="Arial" charset="0"/>
                <a:ea typeface="ＭＳ Ｐゴシック" charset="0"/>
              </a:rPr>
              <a:t>: Man can neither of himself nor of his free will do </a:t>
            </a:r>
            <a:r>
              <a:rPr lang="en-US" sz="2000" u="sng" dirty="0">
                <a:latin typeface="Arial" charset="0"/>
                <a:ea typeface="ＭＳ Ｐゴシック" charset="0"/>
              </a:rPr>
              <a:t>anything</a:t>
            </a:r>
            <a:r>
              <a:rPr lang="en-US" sz="2000" dirty="0">
                <a:latin typeface="Arial" charset="0"/>
                <a:ea typeface="ＭＳ Ｐゴシック" charset="0"/>
              </a:rPr>
              <a:t> truly good until he is born again of God, in Christ, through the Holy Spirit. </a:t>
            </a:r>
          </a:p>
          <a:p>
            <a:pPr marL="628650" indent="-400050" eaLnBrk="1" hangingPunct="1">
              <a:lnSpc>
                <a:spcPct val="80000"/>
              </a:lnSpc>
              <a:buFont typeface="Wingdings" charset="0"/>
              <a:buNone/>
              <a:defRPr/>
            </a:pPr>
            <a:endParaRPr lang="en-US" sz="2000" dirty="0">
              <a:latin typeface="Arial" charset="0"/>
              <a:ea typeface="ＭＳ Ｐゴシック" charset="0"/>
            </a:endParaRPr>
          </a:p>
          <a:p>
            <a:pPr marL="628650" indent="-400050" eaLnBrk="1" hangingPunct="1">
              <a:lnSpc>
                <a:spcPct val="80000"/>
              </a:lnSpc>
              <a:buFont typeface="Wingdings" charset="0"/>
              <a:buNone/>
              <a:defRPr/>
            </a:pPr>
            <a:endParaRPr lang="en-US" dirty="0">
              <a:latin typeface="Tahoma" charset="0"/>
              <a:ea typeface="ＭＳ Ｐゴシック" charset="0"/>
            </a:endParaRPr>
          </a:p>
        </p:txBody>
      </p:sp>
      <p:sp>
        <p:nvSpPr>
          <p:cNvPr id="256002" name="Rectangle 2">
            <a:extLst>
              <a:ext uri="{FF2B5EF4-FFF2-40B4-BE49-F238E27FC236}">
                <a16:creationId xmlns:a16="http://schemas.microsoft.com/office/drawing/2014/main" id="{A9E4E6C1-B4D1-40E5-8D97-3A1F4655763C}"/>
              </a:ext>
            </a:extLst>
          </p:cNvPr>
          <p:cNvSpPr>
            <a:spLocks noGrp="1" noChangeArrowheads="1"/>
          </p:cNvSpPr>
          <p:nvPr>
            <p:ph type="title"/>
          </p:nvPr>
        </p:nvSpPr>
        <p:spPr>
          <a:xfrm>
            <a:off x="152400" y="1"/>
            <a:ext cx="7343775" cy="438149"/>
          </a:xfrm>
        </p:spPr>
        <p:txBody>
          <a:bodyPr>
            <a:normAutofit fontScale="90000"/>
          </a:bodyPr>
          <a:lstStyle/>
          <a:p>
            <a:pPr eaLnBrk="1" hangingPunct="1">
              <a:defRPr/>
            </a:pPr>
            <a:r>
              <a:rPr lang="en-US" sz="3200" dirty="0" err="1">
                <a:latin typeface="Copperplate"/>
                <a:ea typeface="ＭＳ Ｐゴシック" charset="0"/>
                <a:cs typeface="Copperplate"/>
              </a:rPr>
              <a:t>Arminianism</a:t>
            </a:r>
            <a:endParaRPr lang="en-US" sz="3200" dirty="0">
              <a:latin typeface="Copperplate"/>
              <a:ea typeface="ＭＳ Ｐゴシック" charset="0"/>
              <a:cs typeface="Copperplate"/>
            </a:endParaRPr>
          </a:p>
        </p:txBody>
      </p:sp>
      <p:sp>
        <p:nvSpPr>
          <p:cNvPr id="347139" name="Slide Number Placeholder 5">
            <a:extLst>
              <a:ext uri="{FF2B5EF4-FFF2-40B4-BE49-F238E27FC236}">
                <a16:creationId xmlns:a16="http://schemas.microsoft.com/office/drawing/2014/main" id="{A3B30B94-61B9-4C2B-B65B-F31FB2681D8C}"/>
              </a:ext>
            </a:extLst>
          </p:cNvPr>
          <p:cNvSpPr>
            <a:spLocks noGrp="1"/>
          </p:cNvSpPr>
          <p:nvPr>
            <p:ph type="sldNum" sz="quarter" idx="12"/>
          </p:nvPr>
        </p:nvSpPr>
        <p:spPr bwMode="auto">
          <a:xfrm>
            <a:off x="8305800" y="4705350"/>
            <a:ext cx="7080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09D677B-A892-4FD6-B45D-3FB89D1074B8}" type="slidenum">
              <a:rPr lang="en-US" altLang="en-US" sz="1400"/>
              <a:pPr eaLnBrk="1" hangingPunct="1"/>
              <a:t>164</a:t>
            </a:fld>
            <a:endParaRPr lang="en-US" altLang="en-US" sz="1400"/>
          </a:p>
        </p:txBody>
      </p:sp>
      <p:pic>
        <p:nvPicPr>
          <p:cNvPr id="347140" name="Picture 5" descr="Arminius.jpeg">
            <a:extLst>
              <a:ext uri="{FF2B5EF4-FFF2-40B4-BE49-F238E27FC236}">
                <a16:creationId xmlns:a16="http://schemas.microsoft.com/office/drawing/2014/main" id="{D0725313-1FE2-459E-8FA9-CC6F45E3B2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990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3">
            <a:extLst>
              <a:ext uri="{FF2B5EF4-FFF2-40B4-BE49-F238E27FC236}">
                <a16:creationId xmlns:a16="http://schemas.microsoft.com/office/drawing/2014/main" id="{5350996D-1E1F-4842-A926-F24AF28F2D95}"/>
              </a:ext>
            </a:extLst>
          </p:cNvPr>
          <p:cNvSpPr>
            <a:spLocks noGrp="1" noChangeArrowheads="1"/>
          </p:cNvSpPr>
          <p:nvPr>
            <p:ph idx="1"/>
          </p:nvPr>
        </p:nvSpPr>
        <p:spPr>
          <a:xfrm>
            <a:off x="609600" y="285750"/>
            <a:ext cx="7696200" cy="3943350"/>
          </a:xfrm>
        </p:spPr>
        <p:txBody>
          <a:bodyPr/>
          <a:lstStyle/>
          <a:p>
            <a:pPr marL="395288" indent="-395288" eaLnBrk="1" hangingPunct="1">
              <a:buFont typeface="Wingdings" panose="05000000000000000000" pitchFamily="2" charset="2"/>
              <a:buNone/>
            </a:pPr>
            <a:endParaRPr lang="en-US" altLang="en-US" sz="2000">
              <a:latin typeface="Tahoma" panose="020B0604030504040204" pitchFamily="34" charset="0"/>
            </a:endParaRPr>
          </a:p>
          <a:p>
            <a:pPr marL="395288" indent="-395288" eaLnBrk="1" hangingPunct="1">
              <a:buFont typeface="Wingdings" panose="05000000000000000000" pitchFamily="2" charset="2"/>
              <a:buNone/>
            </a:pPr>
            <a:endParaRPr lang="en-US" altLang="en-US" sz="2800" b="1">
              <a:latin typeface="Arial" panose="020B0604020202020204" pitchFamily="34" charset="0"/>
            </a:endParaRPr>
          </a:p>
          <a:p>
            <a:pPr marL="395288" indent="-395288" eaLnBrk="1" hangingPunct="1">
              <a:buFont typeface="Wingdings" panose="05000000000000000000" pitchFamily="2" charset="2"/>
              <a:buNone/>
            </a:pPr>
            <a:endParaRPr lang="en-US" altLang="en-US" sz="2000">
              <a:latin typeface="Arial" panose="020B0604020202020204" pitchFamily="34" charset="0"/>
            </a:endParaRPr>
          </a:p>
          <a:p>
            <a:pPr marL="395288" indent="-395288" eaLnBrk="1" hangingPunct="1">
              <a:buFont typeface="Wingdings" panose="05000000000000000000" pitchFamily="2" charset="2"/>
              <a:buNone/>
            </a:pPr>
            <a:r>
              <a:rPr lang="en-US" altLang="en-US" sz="2000" b="1">
                <a:latin typeface="Arial" panose="020B0604020202020204" pitchFamily="34" charset="0"/>
              </a:rPr>
              <a:t>4. 	Grace</a:t>
            </a:r>
            <a:r>
              <a:rPr lang="en-US" altLang="en-US" sz="2000">
                <a:latin typeface="Arial" panose="020B0604020202020204" pitchFamily="34" charset="0"/>
              </a:rPr>
              <a:t>: God gets the credit for every good deed that we might do, but </a:t>
            </a:r>
            <a:r>
              <a:rPr lang="en-US" altLang="en-US" sz="2000" b="1" i="1">
                <a:solidFill>
                  <a:srgbClr val="FF0000"/>
                </a:solidFill>
                <a:latin typeface="Arial" panose="020B0604020202020204" pitchFamily="34" charset="0"/>
              </a:rPr>
              <a:t>his grace is not irresistible</a:t>
            </a:r>
            <a:r>
              <a:rPr lang="en-US" altLang="en-US" sz="2000" b="1">
                <a:solidFill>
                  <a:srgbClr val="FF0000"/>
                </a:solidFill>
                <a:latin typeface="Arial" panose="020B0604020202020204" pitchFamily="34" charset="0"/>
              </a:rPr>
              <a:t>. </a:t>
            </a:r>
          </a:p>
          <a:p>
            <a:pPr marL="395288" indent="-395288" eaLnBrk="1" hangingPunct="1">
              <a:buFont typeface="Wingdings" panose="05000000000000000000" pitchFamily="2" charset="2"/>
              <a:buNone/>
            </a:pPr>
            <a:endParaRPr lang="en-US" altLang="en-US" sz="2000">
              <a:latin typeface="Arial" panose="020B0604020202020204" pitchFamily="34" charset="0"/>
            </a:endParaRPr>
          </a:p>
          <a:p>
            <a:pPr marL="395288" indent="-395288" eaLnBrk="1" hangingPunct="1">
              <a:buFont typeface="Wingdings" panose="05000000000000000000" pitchFamily="2" charset="2"/>
              <a:buNone/>
            </a:pPr>
            <a:r>
              <a:rPr lang="en-US" altLang="en-US" sz="2000" b="1">
                <a:latin typeface="Arial" panose="020B0604020202020204" pitchFamily="34" charset="0"/>
              </a:rPr>
              <a:t>5. 	Perseverance/Eternal Security</a:t>
            </a:r>
            <a:r>
              <a:rPr lang="en-US" altLang="en-US" sz="2000">
                <a:latin typeface="Arial" panose="020B0604020202020204" pitchFamily="34" charset="0"/>
              </a:rPr>
              <a:t>: Believers are given the power to persevere, but</a:t>
            </a:r>
            <a:r>
              <a:rPr lang="en-US" altLang="en-US" sz="2000" b="1">
                <a:solidFill>
                  <a:srgbClr val="FF0000"/>
                </a:solidFill>
                <a:latin typeface="Arial" panose="020B0604020202020204" pitchFamily="34" charset="0"/>
              </a:rPr>
              <a:t> it is </a:t>
            </a:r>
            <a:r>
              <a:rPr lang="en-US" altLang="en-US" sz="2000" b="1" i="1">
                <a:solidFill>
                  <a:srgbClr val="FF0000"/>
                </a:solidFill>
                <a:latin typeface="Arial" panose="020B0604020202020204" pitchFamily="34" charset="0"/>
              </a:rPr>
              <a:t>possible for a believer to fall from grace. </a:t>
            </a:r>
          </a:p>
          <a:p>
            <a:pPr marL="395288" indent="-395288" eaLnBrk="1" hangingPunct="1">
              <a:buFont typeface="Wingdings" panose="05000000000000000000" pitchFamily="2" charset="2"/>
              <a:buNone/>
            </a:pPr>
            <a:endParaRPr lang="en-US" altLang="en-US" sz="2800" i="1">
              <a:latin typeface="Tahoma" panose="020B0604030504040204" pitchFamily="34" charset="0"/>
            </a:endParaRPr>
          </a:p>
        </p:txBody>
      </p:sp>
      <p:sp>
        <p:nvSpPr>
          <p:cNvPr id="258050" name="Rectangle 2">
            <a:extLst>
              <a:ext uri="{FF2B5EF4-FFF2-40B4-BE49-F238E27FC236}">
                <a16:creationId xmlns:a16="http://schemas.microsoft.com/office/drawing/2014/main" id="{5810D21F-D973-4AD2-B654-8FEE319EC6DB}"/>
              </a:ext>
            </a:extLst>
          </p:cNvPr>
          <p:cNvSpPr>
            <a:spLocks noGrp="1" noChangeArrowheads="1"/>
          </p:cNvSpPr>
          <p:nvPr>
            <p:ph type="title"/>
          </p:nvPr>
        </p:nvSpPr>
        <p:spPr>
          <a:xfrm>
            <a:off x="228600" y="1"/>
            <a:ext cx="7793037" cy="438149"/>
          </a:xfrm>
        </p:spPr>
        <p:txBody>
          <a:bodyPr>
            <a:normAutofit fontScale="90000"/>
          </a:bodyPr>
          <a:lstStyle/>
          <a:p>
            <a:pPr eaLnBrk="1" hangingPunct="1">
              <a:defRPr/>
            </a:pPr>
            <a:r>
              <a:rPr lang="en-US" sz="3200" dirty="0" err="1">
                <a:latin typeface="Copperplate"/>
                <a:ea typeface="ＭＳ Ｐゴシック" charset="0"/>
                <a:cs typeface="Copperplate"/>
              </a:rPr>
              <a:t>Arminianism</a:t>
            </a:r>
            <a:r>
              <a:rPr lang="en-US" sz="4000" dirty="0">
                <a:latin typeface="Mistral" charset="0"/>
                <a:ea typeface="ＭＳ Ｐゴシック" charset="0"/>
              </a:rPr>
              <a:t> </a:t>
            </a:r>
          </a:p>
        </p:txBody>
      </p:sp>
      <p:sp>
        <p:nvSpPr>
          <p:cNvPr id="349187" name="Slide Number Placeholder 5">
            <a:extLst>
              <a:ext uri="{FF2B5EF4-FFF2-40B4-BE49-F238E27FC236}">
                <a16:creationId xmlns:a16="http://schemas.microsoft.com/office/drawing/2014/main" id="{BC722600-13B1-4DB0-A665-FB7D3C8262CA}"/>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802FD1C-909A-4F0A-8952-A11EE27CE218}" type="slidenum">
              <a:rPr lang="en-US" altLang="en-US" sz="1400"/>
              <a:pPr eaLnBrk="1" hangingPunct="1"/>
              <a:t>165</a:t>
            </a:fld>
            <a:endParaRPr lang="en-US" altLang="en-US" sz="1400"/>
          </a:p>
        </p:txBody>
      </p:sp>
      <p:pic>
        <p:nvPicPr>
          <p:cNvPr id="349188" name="Picture 5" descr="Arminius.jpeg">
            <a:extLst>
              <a:ext uri="{FF2B5EF4-FFF2-40B4-BE49-F238E27FC236}">
                <a16:creationId xmlns:a16="http://schemas.microsoft.com/office/drawing/2014/main" id="{44E82D28-645A-4C67-AB6E-EF04379C4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0"/>
            <a:ext cx="990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7EB6D8F9-5BB0-487B-AA59-151B6E048D2A}"/>
              </a:ext>
            </a:extLst>
          </p:cNvPr>
          <p:cNvSpPr>
            <a:spLocks noGrp="1" noChangeArrowheads="1"/>
          </p:cNvSpPr>
          <p:nvPr>
            <p:ph type="title"/>
          </p:nvPr>
        </p:nvSpPr>
        <p:spPr>
          <a:xfrm>
            <a:off x="152400" y="-115475"/>
            <a:ext cx="6494462" cy="629825"/>
          </a:xfrm>
        </p:spPr>
        <p:txBody>
          <a:bodyPr/>
          <a:lstStyle/>
          <a:p>
            <a:pPr eaLnBrk="1" hangingPunct="1">
              <a:defRPr/>
            </a:pPr>
            <a:r>
              <a:rPr lang="en-US" sz="3200" dirty="0">
                <a:latin typeface="Copperplate"/>
                <a:ea typeface="ＭＳ Ｐゴシック" charset="0"/>
                <a:cs typeface="Copperplate"/>
              </a:rPr>
              <a:t>The Restoration</a:t>
            </a:r>
          </a:p>
        </p:txBody>
      </p:sp>
      <p:sp>
        <p:nvSpPr>
          <p:cNvPr id="274434" name="Rectangle 3">
            <a:extLst>
              <a:ext uri="{FF2B5EF4-FFF2-40B4-BE49-F238E27FC236}">
                <a16:creationId xmlns:a16="http://schemas.microsoft.com/office/drawing/2014/main" id="{320A2EC7-533E-405D-B480-8DE9D9622BE2}"/>
              </a:ext>
            </a:extLst>
          </p:cNvPr>
          <p:cNvSpPr>
            <a:spLocks noGrp="1" noChangeArrowheads="1"/>
          </p:cNvSpPr>
          <p:nvPr>
            <p:ph type="body" sz="half" idx="1"/>
          </p:nvPr>
        </p:nvSpPr>
        <p:spPr>
          <a:xfrm>
            <a:off x="304800" y="590550"/>
            <a:ext cx="8001000" cy="3600450"/>
          </a:xfrm>
        </p:spPr>
        <p:txBody>
          <a:bodyPr/>
          <a:lstStyle/>
          <a:p>
            <a:pPr marL="0" indent="0" eaLnBrk="1" hangingPunct="1">
              <a:buFont typeface="Wingdings" panose="05000000000000000000" pitchFamily="2" charset="2"/>
              <a:buNone/>
            </a:pPr>
            <a:r>
              <a:rPr lang="en-US" altLang="en-US" sz="2000">
                <a:latin typeface="Arial" panose="020B0604020202020204" pitchFamily="34" charset="0"/>
              </a:rPr>
              <a:t>Even though Arminianism is a minority view among Protestants, </a:t>
            </a:r>
            <a:r>
              <a:rPr lang="en-US" altLang="en-US" sz="2000" b="1">
                <a:solidFill>
                  <a:srgbClr val="FF0000"/>
                </a:solidFill>
                <a:latin typeface="Arial" panose="020B0604020202020204" pitchFamily="34" charset="0"/>
              </a:rPr>
              <a:t>Joseph Smith </a:t>
            </a:r>
            <a:r>
              <a:rPr lang="en-US" altLang="en-US" sz="2000">
                <a:latin typeface="Arial" panose="020B0604020202020204" pitchFamily="34" charset="0"/>
              </a:rPr>
              <a:t>adopted that perspective on all five points:</a:t>
            </a:r>
          </a:p>
          <a:p>
            <a:pPr marL="0" indent="0" eaLnBrk="1" hangingPunct="1">
              <a:buFont typeface="Wingdings" panose="05000000000000000000" pitchFamily="2" charset="2"/>
              <a:buNone/>
            </a:pPr>
            <a:endParaRPr lang="en-US" altLang="en-US" sz="400">
              <a:latin typeface="Arial" panose="020B0604020202020204" pitchFamily="34" charset="0"/>
            </a:endParaRPr>
          </a:p>
          <a:p>
            <a:pPr marL="0" indent="0" eaLnBrk="1" hangingPunct="1"/>
            <a:r>
              <a:rPr lang="en-US" altLang="en-US" sz="2000">
                <a:latin typeface="Arial" panose="020B0604020202020204" pitchFamily="34" charset="0"/>
              </a:rPr>
              <a:t>  Predestination – based on God</a:t>
            </a:r>
            <a:r>
              <a:rPr lang="ja-JP" altLang="en-US" sz="2000">
                <a:latin typeface="Arial" panose="020B0604020202020204" pitchFamily="34" charset="0"/>
              </a:rPr>
              <a:t>’</a:t>
            </a:r>
            <a:r>
              <a:rPr lang="en-US" altLang="ja-JP" sz="2000">
                <a:latin typeface="Arial" panose="020B0604020202020204" pitchFamily="34" charset="0"/>
              </a:rPr>
              <a:t>s </a:t>
            </a:r>
            <a:r>
              <a:rPr lang="en-US" altLang="ja-JP" sz="2000" i="1">
                <a:latin typeface="Arial" panose="020B0604020202020204" pitchFamily="34" charset="0"/>
              </a:rPr>
              <a:t>foreknowledge</a:t>
            </a:r>
          </a:p>
          <a:p>
            <a:pPr marL="0" indent="0" eaLnBrk="1" hangingPunct="1"/>
            <a:r>
              <a:rPr lang="en-US" altLang="en-US" sz="2000">
                <a:latin typeface="Arial" panose="020B0604020202020204" pitchFamily="34" charset="0"/>
              </a:rPr>
              <a:t>  Unlimited Atonement – Christ died for </a:t>
            </a:r>
            <a:r>
              <a:rPr lang="en-US" altLang="en-US" sz="2000" i="1">
                <a:latin typeface="Arial" panose="020B0604020202020204" pitchFamily="34" charset="0"/>
              </a:rPr>
              <a:t>all</a:t>
            </a:r>
          </a:p>
          <a:p>
            <a:pPr marL="0" indent="0" eaLnBrk="1" hangingPunct="1"/>
            <a:r>
              <a:rPr lang="en-US" altLang="en-US" sz="2000">
                <a:latin typeface="Arial" panose="020B0604020202020204" pitchFamily="34" charset="0"/>
              </a:rPr>
              <a:t>  Human Free Will (or </a:t>
            </a:r>
            <a:r>
              <a:rPr lang="ja-JP" altLang="en-US" sz="2000">
                <a:latin typeface="Arial" panose="020B0604020202020204" pitchFamily="34" charset="0"/>
              </a:rPr>
              <a:t>“</a:t>
            </a:r>
            <a:r>
              <a:rPr lang="en-US" altLang="ja-JP" sz="2000">
                <a:latin typeface="Arial" panose="020B0604020202020204" pitchFamily="34" charset="0"/>
              </a:rPr>
              <a:t>agency</a:t>
            </a:r>
            <a:r>
              <a:rPr lang="ja-JP" altLang="en-US" sz="2000">
                <a:latin typeface="Arial" panose="020B0604020202020204" pitchFamily="34" charset="0"/>
              </a:rPr>
              <a:t>”</a:t>
            </a:r>
            <a:r>
              <a:rPr lang="en-US" altLang="ja-JP" sz="2000">
                <a:latin typeface="Arial" panose="020B0604020202020204" pitchFamily="34" charset="0"/>
              </a:rPr>
              <a:t>)</a:t>
            </a:r>
          </a:p>
          <a:p>
            <a:pPr marL="0" indent="0" eaLnBrk="1" hangingPunct="1"/>
            <a:r>
              <a:rPr lang="en-US" altLang="en-US" sz="2000">
                <a:latin typeface="Arial" panose="020B0604020202020204" pitchFamily="34" charset="0"/>
              </a:rPr>
              <a:t>  God</a:t>
            </a:r>
            <a:r>
              <a:rPr lang="ja-JP" altLang="en-US" sz="2000">
                <a:latin typeface="Arial" panose="020B0604020202020204" pitchFamily="34" charset="0"/>
              </a:rPr>
              <a:t>’</a:t>
            </a:r>
            <a:r>
              <a:rPr lang="en-US" altLang="ja-JP" sz="2000">
                <a:latin typeface="Arial" panose="020B0604020202020204" pitchFamily="34" charset="0"/>
              </a:rPr>
              <a:t>s grace is </a:t>
            </a:r>
            <a:r>
              <a:rPr lang="en-US" altLang="ja-JP" sz="2000" i="1">
                <a:latin typeface="Arial" panose="020B0604020202020204" pitchFamily="34" charset="0"/>
              </a:rPr>
              <a:t>not</a:t>
            </a:r>
            <a:r>
              <a:rPr lang="en-US" altLang="ja-JP" sz="2000">
                <a:latin typeface="Arial" panose="020B0604020202020204" pitchFamily="34" charset="0"/>
              </a:rPr>
              <a:t> irresistible</a:t>
            </a:r>
          </a:p>
          <a:p>
            <a:pPr marL="0" indent="0" eaLnBrk="1" hangingPunct="1"/>
            <a:r>
              <a:rPr lang="en-US" altLang="en-US" sz="2000">
                <a:latin typeface="Arial" panose="020B0604020202020204" pitchFamily="34" charset="0"/>
              </a:rPr>
              <a:t>  Perseverance: </a:t>
            </a:r>
            <a:r>
              <a:rPr lang="en-US" altLang="en-US" sz="2000" i="1">
                <a:latin typeface="Arial" panose="020B0604020202020204" pitchFamily="34" charset="0"/>
              </a:rPr>
              <a:t>It is possible to fall from grace.</a:t>
            </a:r>
          </a:p>
          <a:p>
            <a:pPr marL="0" indent="0" eaLnBrk="1" hangingPunct="1">
              <a:buFont typeface="Wingdings 3" panose="05040102010807070707" pitchFamily="18" charset="2"/>
              <a:buNone/>
            </a:pPr>
            <a:endParaRPr lang="en-US" altLang="en-US" sz="400">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There is doctrinal error in other churches, but there are also honest-hearted believers, such as Arminius, who have been responsive to the truth of God.</a:t>
            </a:r>
          </a:p>
        </p:txBody>
      </p:sp>
      <p:pic>
        <p:nvPicPr>
          <p:cNvPr id="351235" name="Picture 4" descr="Joseph Smith, Jr">
            <a:extLst>
              <a:ext uri="{FF2B5EF4-FFF2-40B4-BE49-F238E27FC236}">
                <a16:creationId xmlns:a16="http://schemas.microsoft.com/office/drawing/2014/main" id="{B1075651-468B-49FF-AE90-0576A1D10478}"/>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8077200" y="0"/>
            <a:ext cx="1066800" cy="1230313"/>
          </a:xfrm>
        </p:spPr>
      </p:pic>
      <p:sp>
        <p:nvSpPr>
          <p:cNvPr id="351236" name="Slide Number Placeholder 6">
            <a:extLst>
              <a:ext uri="{FF2B5EF4-FFF2-40B4-BE49-F238E27FC236}">
                <a16:creationId xmlns:a16="http://schemas.microsoft.com/office/drawing/2014/main" id="{057BBC01-556D-4075-A5B7-8F46822260CE}"/>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0E7678E-CD16-4925-85DA-8459C0DD8CAE}" type="slidenum">
              <a:rPr lang="en-US" altLang="en-US" sz="1400"/>
              <a:pPr eaLnBrk="1" hangingPunct="1"/>
              <a:t>166</a:t>
            </a:fld>
            <a:endParaRPr lang="en-US" altLang="en-US" sz="1400"/>
          </a:p>
        </p:txBody>
      </p:sp>
    </p:spTree>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Number Placeholder 3">
            <a:extLst>
              <a:ext uri="{FF2B5EF4-FFF2-40B4-BE49-F238E27FC236}">
                <a16:creationId xmlns:a16="http://schemas.microsoft.com/office/drawing/2014/main" id="{39538763-957C-4874-8B44-62A292698E39}"/>
              </a:ext>
            </a:extLst>
          </p:cNvPr>
          <p:cNvSpPr>
            <a:spLocks noGrp="1"/>
          </p:cNvSpPr>
          <p:nvPr>
            <p:ph type="sldNum" sz="quarter" idx="12"/>
          </p:nvPr>
        </p:nvSpPr>
        <p:spPr bwMode="auto">
          <a:xfrm>
            <a:off x="8382000" y="4705350"/>
            <a:ext cx="6318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BE769FE-1483-4D83-A754-D840ADAD2275}" type="slidenum">
              <a:rPr lang="en-US" altLang="en-US" sz="1400"/>
              <a:pPr eaLnBrk="1" hangingPunct="1"/>
              <a:t>167</a:t>
            </a:fld>
            <a:endParaRPr lang="en-US" altLang="en-US" sz="1400"/>
          </a:p>
        </p:txBody>
      </p:sp>
      <p:sp>
        <p:nvSpPr>
          <p:cNvPr id="353282" name="Rectangle 2">
            <a:extLst>
              <a:ext uri="{FF2B5EF4-FFF2-40B4-BE49-F238E27FC236}">
                <a16:creationId xmlns:a16="http://schemas.microsoft.com/office/drawing/2014/main" id="{30CB879A-098C-400D-91EF-4EA118E49411}"/>
              </a:ext>
            </a:extLst>
          </p:cNvPr>
          <p:cNvSpPr>
            <a:spLocks noChangeArrowheads="1"/>
          </p:cNvSpPr>
          <p:nvPr/>
        </p:nvSpPr>
        <p:spPr bwMode="auto">
          <a:xfrm>
            <a:off x="152400" y="13335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Wesleyan-Holiness-Nazarene</a:t>
            </a:r>
            <a:r>
              <a:rPr lang="en-US" altLang="en-US" sz="1600" b="1">
                <a:solidFill>
                  <a:schemeClr val="tx2"/>
                </a:solidFill>
                <a:latin typeface="Mistral" panose="03090702030407020403" pitchFamily="66" charset="0"/>
              </a:rPr>
              <a:t>					</a:t>
            </a:r>
            <a:endParaRPr lang="en-US" altLang="en-US" sz="3600" b="1">
              <a:solidFill>
                <a:schemeClr val="tx2"/>
              </a:solidFill>
              <a:latin typeface="Mistral" panose="03090702030407020403" pitchFamily="66" charset="0"/>
            </a:endParaRPr>
          </a:p>
        </p:txBody>
      </p:sp>
      <p:sp>
        <p:nvSpPr>
          <p:cNvPr id="257027" name="Rectangle 3">
            <a:extLst>
              <a:ext uri="{FF2B5EF4-FFF2-40B4-BE49-F238E27FC236}">
                <a16:creationId xmlns:a16="http://schemas.microsoft.com/office/drawing/2014/main" id="{989342FB-6329-4471-B1EE-F4E15CFADEA0}"/>
              </a:ext>
            </a:extLst>
          </p:cNvPr>
          <p:cNvSpPr>
            <a:spLocks noChangeArrowheads="1"/>
          </p:cNvSpPr>
          <p:nvPr/>
        </p:nvSpPr>
        <p:spPr bwMode="auto">
          <a:xfrm>
            <a:off x="533400" y="895350"/>
            <a:ext cx="82296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Many Christians like Wesleyan, Holiness, Nazarenes and </a:t>
            </a:r>
          </a:p>
          <a:p>
            <a:pPr eaLnBrk="1" hangingPunct="1">
              <a:spcBef>
                <a:spcPct val="20000"/>
              </a:spcBef>
              <a:buClr>
                <a:schemeClr val="folHlink"/>
              </a:buClr>
              <a:buSzPct val="60000"/>
            </a:pPr>
            <a:r>
              <a:rPr lang="en-US" altLang="en-US" sz="2000">
                <a:latin typeface="Arial" panose="020B0604020202020204" pitchFamily="34" charset="0"/>
                <a:cs typeface="Arial" panose="020B0604020202020204" pitchFamily="34" charset="0"/>
              </a:rPr>
              <a:t>certain Methodists have an Arminian perspective.</a:t>
            </a: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Like us, they also believe that </a:t>
            </a:r>
            <a:r>
              <a:rPr lang="en-US" altLang="en-US" sz="2000" b="1">
                <a:solidFill>
                  <a:srgbClr val="FF0000"/>
                </a:solidFill>
                <a:latin typeface="Arial" panose="020B0604020202020204" pitchFamily="34" charset="0"/>
                <a:cs typeface="Arial" panose="020B0604020202020204" pitchFamily="34" charset="0"/>
              </a:rPr>
              <a:t>sanctification (i.e., holiness) is not only possible in this life, but will occur in every true believer</a:t>
            </a:r>
            <a:r>
              <a:rPr lang="en-US" altLang="en-US" sz="2000">
                <a:solidFill>
                  <a:srgbClr val="FF0000"/>
                </a:solidFill>
                <a:latin typeface="Arial" panose="020B0604020202020204" pitchFamily="34" charset="0"/>
                <a:cs typeface="Arial" panose="020B0604020202020204" pitchFamily="34" charset="0"/>
              </a:rPr>
              <a:t>. </a:t>
            </a: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They are largely critical of Calvinists for perpetuating false concepts such as </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eternal security.</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 </a:t>
            </a:r>
          </a:p>
          <a:p>
            <a:pPr eaLnBrk="1" hangingPunct="1">
              <a:spcBef>
                <a:spcPct val="20000"/>
              </a:spcBef>
              <a:buClr>
                <a:schemeClr val="folHlink"/>
              </a:buClr>
              <a:buSzPct val="60000"/>
              <a:buFont typeface="Wingdings" panose="05000000000000000000" pitchFamily="2" charset="2"/>
              <a:buChar char="Ø"/>
            </a:pPr>
            <a:r>
              <a:rPr lang="en-US" altLang="ja-JP" sz="2000">
                <a:latin typeface="Arial" panose="020B0604020202020204" pitchFamily="34" charset="0"/>
                <a:cs typeface="Arial" panose="020B0604020202020204" pitchFamily="34" charset="0"/>
              </a:rPr>
              <a:t>They believe that faith, repentance, surrender to Christ</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s Lordship, and obedience have a bearing on salvation. </a:t>
            </a:r>
          </a:p>
          <a:p>
            <a:pPr eaLnBrk="1" hangingPunct="1">
              <a:spcBef>
                <a:spcPct val="20000"/>
              </a:spcBef>
              <a:buClr>
                <a:schemeClr val="folHlink"/>
              </a:buClr>
              <a:buSzPct val="60000"/>
              <a:buFont typeface="Wingdings" panose="05000000000000000000" pitchFamily="2" charset="2"/>
              <a:buChar char="Ø"/>
            </a:pPr>
            <a:r>
              <a:rPr lang="en-US" altLang="ja-JP" sz="2000">
                <a:latin typeface="Arial" panose="020B0604020202020204" pitchFamily="34" charset="0"/>
                <a:cs typeface="Arial" panose="020B0604020202020204" pitchFamily="34" charset="0"/>
              </a:rPr>
              <a:t>Whereas, </a:t>
            </a:r>
            <a:r>
              <a:rPr lang="en-US" altLang="ja-JP" sz="2000" i="1">
                <a:latin typeface="Arial" panose="020B0604020202020204" pitchFamily="34" charset="0"/>
                <a:cs typeface="Arial" panose="020B0604020202020204" pitchFamily="34" charset="0"/>
              </a:rPr>
              <a:t>most</a:t>
            </a:r>
            <a:r>
              <a:rPr lang="en-US" altLang="ja-JP" sz="2000">
                <a:latin typeface="Arial" panose="020B0604020202020204" pitchFamily="34" charset="0"/>
                <a:cs typeface="Arial" panose="020B0604020202020204" pitchFamily="34" charset="0"/>
              </a:rPr>
              <a:t> evangelicals believe that </a:t>
            </a:r>
            <a:r>
              <a:rPr lang="en-US" altLang="ja-JP" sz="2000" i="1">
                <a:latin typeface="Arial" panose="020B0604020202020204" pitchFamily="34" charset="0"/>
                <a:cs typeface="Arial" panose="020B0604020202020204" pitchFamily="34" charset="0"/>
              </a:rPr>
              <a:t>salvation</a:t>
            </a:r>
            <a:r>
              <a:rPr lang="en-US" altLang="ja-JP" sz="2000">
                <a:latin typeface="Arial" panose="020B0604020202020204" pitchFamily="34" charset="0"/>
                <a:cs typeface="Arial" panose="020B0604020202020204" pitchFamily="34" charset="0"/>
              </a:rPr>
              <a:t> is an entirely different subject from </a:t>
            </a:r>
            <a:r>
              <a:rPr lang="en-US" altLang="ja-JP" sz="2000" i="1">
                <a:latin typeface="Arial" panose="020B0604020202020204" pitchFamily="34" charset="0"/>
                <a:cs typeface="Arial" panose="020B0604020202020204" pitchFamily="34" charset="0"/>
              </a:rPr>
              <a:t>sanctification or rewards.</a:t>
            </a:r>
            <a:endParaRPr lang="en-US" altLang="en-US" sz="2000" i="1">
              <a:latin typeface="Arial" panose="020B0604020202020204" pitchFamily="34" charset="0"/>
              <a:cs typeface="Arial" panose="020B0604020202020204" pitchFamily="34" charset="0"/>
            </a:endParaRPr>
          </a:p>
        </p:txBody>
      </p:sp>
      <p:pic>
        <p:nvPicPr>
          <p:cNvPr id="353284" name="Picture 6" descr="jw">
            <a:extLst>
              <a:ext uri="{FF2B5EF4-FFF2-40B4-BE49-F238E27FC236}">
                <a16:creationId xmlns:a16="http://schemas.microsoft.com/office/drawing/2014/main" id="{F1E286F5-C8EB-4134-B00F-44FDC9326C52}"/>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7924800" y="0"/>
            <a:ext cx="1219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85" name="TextBox 1">
            <a:extLst>
              <a:ext uri="{FF2B5EF4-FFF2-40B4-BE49-F238E27FC236}">
                <a16:creationId xmlns:a16="http://schemas.microsoft.com/office/drawing/2014/main" id="{E3E5C37B-211E-468E-9081-49F94BBD81F2}"/>
              </a:ext>
            </a:extLst>
          </p:cNvPr>
          <p:cNvSpPr txBox="1">
            <a:spLocks noChangeArrowheads="1"/>
          </p:cNvSpPr>
          <p:nvPr/>
        </p:nvSpPr>
        <p:spPr bwMode="auto">
          <a:xfrm>
            <a:off x="7848600" y="1200150"/>
            <a:ext cx="1447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800">
                <a:solidFill>
                  <a:schemeClr val="tx2"/>
                </a:solidFill>
                <a:latin typeface="Arial" panose="020B0604020202020204" pitchFamily="34" charset="0"/>
                <a:cs typeface="Arial" panose="020B0604020202020204" pitchFamily="34" charset="0"/>
              </a:rPr>
              <a:t>John Wesley 1703-1791</a:t>
            </a:r>
            <a:endParaRPr lang="en-US" altLang="en-US" sz="800" b="1">
              <a:solidFill>
                <a:schemeClr val="tx2"/>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Number Placeholder 3">
            <a:extLst>
              <a:ext uri="{FF2B5EF4-FFF2-40B4-BE49-F238E27FC236}">
                <a16:creationId xmlns:a16="http://schemas.microsoft.com/office/drawing/2014/main" id="{027FD0E9-4AF3-4EE6-B32E-ED298B7CDE73}"/>
              </a:ext>
            </a:extLst>
          </p:cNvPr>
          <p:cNvSpPr>
            <a:spLocks noGrp="1"/>
          </p:cNvSpPr>
          <p:nvPr>
            <p:ph type="sldNum" sz="quarter" idx="12"/>
          </p:nvPr>
        </p:nvSpPr>
        <p:spPr bwMode="auto">
          <a:xfrm>
            <a:off x="8382000" y="47053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7848D20-2BE5-4A7C-BBD9-8524E6D6CBDB}" type="slidenum">
              <a:rPr lang="en-US" altLang="en-US" sz="1400"/>
              <a:pPr eaLnBrk="1" hangingPunct="1"/>
              <a:t>168</a:t>
            </a:fld>
            <a:endParaRPr lang="en-US" altLang="en-US" sz="1400"/>
          </a:p>
        </p:txBody>
      </p:sp>
      <p:sp>
        <p:nvSpPr>
          <p:cNvPr id="355330" name="Rectangle 2">
            <a:extLst>
              <a:ext uri="{FF2B5EF4-FFF2-40B4-BE49-F238E27FC236}">
                <a16:creationId xmlns:a16="http://schemas.microsoft.com/office/drawing/2014/main" id="{8B119C35-4814-4A4E-BD5B-8608439DA885}"/>
              </a:ext>
            </a:extLst>
          </p:cNvPr>
          <p:cNvSpPr>
            <a:spLocks noChangeArrowheads="1"/>
          </p:cNvSpPr>
          <p:nvPr/>
        </p:nvSpPr>
        <p:spPr bwMode="auto">
          <a:xfrm>
            <a:off x="152400" y="0"/>
            <a:ext cx="6629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3200" b="1">
                <a:solidFill>
                  <a:schemeClr val="tx2"/>
                </a:solidFill>
                <a:latin typeface="Copperplate" charset="0"/>
              </a:rPr>
              <a:t>Wesleyan-Holiness-Nazarene</a:t>
            </a:r>
            <a:br>
              <a:rPr lang="en-US" altLang="en-US" sz="3600" b="1">
                <a:solidFill>
                  <a:schemeClr val="tx2"/>
                </a:solidFill>
                <a:latin typeface="Mistral" panose="03090702030407020403" pitchFamily="66" charset="0"/>
              </a:rPr>
            </a:br>
            <a:r>
              <a:rPr lang="en-US" altLang="en-US" sz="1600" b="1">
                <a:solidFill>
                  <a:schemeClr val="tx2"/>
                </a:solidFill>
                <a:latin typeface="Mistral" panose="03090702030407020403" pitchFamily="66" charset="0"/>
              </a:rPr>
              <a:t>					</a:t>
            </a:r>
            <a:endParaRPr lang="en-US" altLang="en-US" sz="3600" b="1">
              <a:solidFill>
                <a:schemeClr val="tx2"/>
              </a:solidFill>
              <a:latin typeface="Mistral" panose="03090702030407020403" pitchFamily="66" charset="0"/>
            </a:endParaRPr>
          </a:p>
        </p:txBody>
      </p:sp>
      <p:sp>
        <p:nvSpPr>
          <p:cNvPr id="257027" name="Rectangle 3">
            <a:extLst>
              <a:ext uri="{FF2B5EF4-FFF2-40B4-BE49-F238E27FC236}">
                <a16:creationId xmlns:a16="http://schemas.microsoft.com/office/drawing/2014/main" id="{36C61AD1-3152-409A-B1C6-ADA523A465CE}"/>
              </a:ext>
            </a:extLst>
          </p:cNvPr>
          <p:cNvSpPr>
            <a:spLocks noChangeArrowheads="1"/>
          </p:cNvSpPr>
          <p:nvPr/>
        </p:nvSpPr>
        <p:spPr bwMode="auto">
          <a:xfrm>
            <a:off x="381000" y="1200150"/>
            <a:ext cx="76962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spcBef>
                <a:spcPct val="20000"/>
              </a:spcBef>
              <a:buClr>
                <a:schemeClr val="folHlink"/>
              </a:buClr>
              <a:buSzPct val="60000"/>
              <a:buFont typeface="Wingdings" panose="05000000000000000000" pitchFamily="2" charset="2"/>
              <a:buNone/>
            </a:pPr>
            <a:r>
              <a:rPr lang="en-US" altLang="en-US" sz="2400" b="1">
                <a:latin typeface="Arial" panose="020B0604020202020204" pitchFamily="34" charset="0"/>
                <a:cs typeface="Arial" panose="020B0604020202020204" pitchFamily="34" charset="0"/>
              </a:rPr>
              <a:t>Exercise</a:t>
            </a:r>
          </a:p>
          <a:p>
            <a:pPr algn="ct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Let</a:t>
            </a:r>
            <a:r>
              <a:rPr lang="ja-JP" altLang="en-US" sz="2000">
                <a:latin typeface="Arial" panose="020B0604020202020204" pitchFamily="34" charset="0"/>
                <a:cs typeface="Arial" panose="020B0604020202020204" pitchFamily="34" charset="0"/>
              </a:rPr>
              <a:t>’</a:t>
            </a:r>
            <a:r>
              <a:rPr lang="en-US" altLang="ja-JP" sz="2000">
                <a:latin typeface="Arial" panose="020B0604020202020204" pitchFamily="34" charset="0"/>
                <a:cs typeface="Arial" panose="020B0604020202020204" pitchFamily="34" charset="0"/>
              </a:rPr>
              <a:t>s suppose that a </a:t>
            </a:r>
            <a:r>
              <a:rPr lang="en-US" altLang="ja-JP" sz="2000" i="1">
                <a:latin typeface="Arial" panose="020B0604020202020204" pitchFamily="34" charset="0"/>
                <a:cs typeface="Arial" panose="020B0604020202020204" pitchFamily="34" charset="0"/>
              </a:rPr>
              <a:t>Wesleyan believer </a:t>
            </a:r>
            <a:r>
              <a:rPr lang="en-US" altLang="ja-JP" sz="2000">
                <a:latin typeface="Arial" panose="020B0604020202020204" pitchFamily="34" charset="0"/>
                <a:cs typeface="Arial" panose="020B0604020202020204" pitchFamily="34" charset="0"/>
              </a:rPr>
              <a:t>shows an interest in this church. </a:t>
            </a:r>
          </a:p>
          <a:p>
            <a:pPr eaLnBrk="1" hangingPunct="1">
              <a:spcBef>
                <a:spcPct val="20000"/>
              </a:spcBef>
              <a:buClr>
                <a:schemeClr val="folHlink"/>
              </a:buClr>
              <a:buSzPct val="60000"/>
              <a:buFont typeface="Wingdings" panose="05000000000000000000" pitchFamily="2" charset="2"/>
              <a:buChar char="Ø"/>
            </a:pPr>
            <a:r>
              <a:rPr lang="en-US" altLang="ja-JP" sz="2000">
                <a:latin typeface="Arial" panose="020B0604020202020204" pitchFamily="34" charset="0"/>
                <a:cs typeface="Arial" panose="020B0604020202020204" pitchFamily="34" charset="0"/>
              </a:rPr>
              <a:t>He wants to join, but he has already been baptized, for example, in a Nazarene church. He was baptized into a church that believes just about everything we do about salvation and sanctification. </a:t>
            </a:r>
          </a:p>
          <a:p>
            <a:pPr eaLnBrk="1" hangingPunct="1">
              <a:spcBef>
                <a:spcPct val="20000"/>
              </a:spcBef>
              <a:buClr>
                <a:schemeClr val="folHlink"/>
              </a:buClr>
              <a:buSzPct val="60000"/>
              <a:buFont typeface="Wingdings" panose="05000000000000000000" pitchFamily="2" charset="2"/>
              <a:buChar char="Ø"/>
            </a:pPr>
            <a:r>
              <a:rPr lang="en-US" altLang="ja-JP" sz="2000">
                <a:latin typeface="Arial" panose="020B0604020202020204" pitchFamily="34" charset="0"/>
                <a:cs typeface="Arial" panose="020B0604020202020204" pitchFamily="34" charset="0"/>
              </a:rPr>
              <a:t>Why would he need to be re-baptized in your church?</a:t>
            </a:r>
            <a:endParaRPr lang="en-US" altLang="en-US" sz="2000">
              <a:latin typeface="Arial" panose="020B0604020202020204" pitchFamily="34" charset="0"/>
              <a:cs typeface="Arial" panose="020B0604020202020204" pitchFamily="34" charset="0"/>
            </a:endParaRPr>
          </a:p>
        </p:txBody>
      </p:sp>
      <p:pic>
        <p:nvPicPr>
          <p:cNvPr id="355332" name="Picture 4" descr="jw">
            <a:extLst>
              <a:ext uri="{FF2B5EF4-FFF2-40B4-BE49-F238E27FC236}">
                <a16:creationId xmlns:a16="http://schemas.microsoft.com/office/drawing/2014/main" id="{6F9C5406-7DD6-458E-B62F-C1011E383EC9}"/>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3" name="TextBox 1">
            <a:extLst>
              <a:ext uri="{FF2B5EF4-FFF2-40B4-BE49-F238E27FC236}">
                <a16:creationId xmlns:a16="http://schemas.microsoft.com/office/drawing/2014/main" id="{24EB667C-294D-4CA5-A555-7CF4A378944D}"/>
              </a:ext>
            </a:extLst>
          </p:cNvPr>
          <p:cNvSpPr txBox="1">
            <a:spLocks noChangeArrowheads="1"/>
          </p:cNvSpPr>
          <p:nvPr/>
        </p:nvSpPr>
        <p:spPr bwMode="auto">
          <a:xfrm>
            <a:off x="7620000" y="112395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b="1">
                <a:solidFill>
                  <a:schemeClr val="tx2"/>
                </a:solidFill>
                <a:latin typeface="Mistral" panose="03090702030407020403" pitchFamily="66" charset="0"/>
              </a:rPr>
              <a:t> </a:t>
            </a:r>
            <a:r>
              <a:rPr lang="en-US" altLang="en-US" sz="800">
                <a:solidFill>
                  <a:schemeClr val="tx2"/>
                </a:solidFill>
                <a:latin typeface="Arial" panose="020B0604020202020204" pitchFamily="34" charset="0"/>
                <a:cs typeface="Arial" panose="020B0604020202020204" pitchFamily="34" charset="0"/>
              </a:rPr>
              <a:t>John Wesley 1703-1791</a:t>
            </a:r>
            <a:endParaRPr lang="en-US" altLang="en-US" sz="800" b="1">
              <a:solidFill>
                <a:schemeClr val="tx2"/>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Number Placeholder 3">
            <a:extLst>
              <a:ext uri="{FF2B5EF4-FFF2-40B4-BE49-F238E27FC236}">
                <a16:creationId xmlns:a16="http://schemas.microsoft.com/office/drawing/2014/main" id="{04E209B6-8068-45C1-BCF8-F3D3F1C45805}"/>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3934F19-8CE3-45C2-99E3-A0A9543C5F08}" type="slidenum">
              <a:rPr lang="en-US" altLang="en-US" sz="1400"/>
              <a:pPr eaLnBrk="1" hangingPunct="1"/>
              <a:t>169</a:t>
            </a:fld>
            <a:endParaRPr lang="en-US" altLang="en-US" sz="1400"/>
          </a:p>
        </p:txBody>
      </p:sp>
      <p:sp>
        <p:nvSpPr>
          <p:cNvPr id="357378" name="Rectangle 2">
            <a:extLst>
              <a:ext uri="{FF2B5EF4-FFF2-40B4-BE49-F238E27FC236}">
                <a16:creationId xmlns:a16="http://schemas.microsoft.com/office/drawing/2014/main" id="{E6C103C4-111C-48C1-9BF0-5A3FC67DDF08}"/>
              </a:ext>
            </a:extLst>
          </p:cNvPr>
          <p:cNvSpPr>
            <a:spLocks noChangeArrowheads="1"/>
          </p:cNvSpPr>
          <p:nvPr/>
        </p:nvSpPr>
        <p:spPr bwMode="auto">
          <a:xfrm>
            <a:off x="152400" y="-171450"/>
            <a:ext cx="6781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sz="3600" b="1">
              <a:solidFill>
                <a:schemeClr val="tx2"/>
              </a:solidFill>
              <a:latin typeface="Mistral" panose="03090702030407020403" pitchFamily="66" charset="0"/>
            </a:endParaRPr>
          </a:p>
          <a:p>
            <a:pPr eaLnBrk="1" hangingPunct="1"/>
            <a:r>
              <a:rPr lang="en-US" altLang="en-US" sz="3200" b="1">
                <a:solidFill>
                  <a:schemeClr val="tx2"/>
                </a:solidFill>
                <a:latin typeface="Copperplate" charset="0"/>
              </a:rPr>
              <a:t>Wesleyan-Holiness-Nazarene</a:t>
            </a:r>
            <a:br>
              <a:rPr lang="en-US" altLang="en-US" sz="3600" b="1">
                <a:solidFill>
                  <a:schemeClr val="tx2"/>
                </a:solidFill>
                <a:latin typeface="Mistral" panose="03090702030407020403" pitchFamily="66" charset="0"/>
              </a:rPr>
            </a:br>
            <a:r>
              <a:rPr lang="en-US" altLang="en-US" sz="1600" b="1">
                <a:solidFill>
                  <a:schemeClr val="tx2"/>
                </a:solidFill>
                <a:latin typeface="Mistral" panose="03090702030407020403" pitchFamily="66" charset="0"/>
              </a:rPr>
              <a:t>					</a:t>
            </a:r>
            <a:endParaRPr lang="en-US" altLang="en-US" sz="3600" b="1">
              <a:solidFill>
                <a:schemeClr val="tx2"/>
              </a:solidFill>
              <a:latin typeface="Mistral" panose="03090702030407020403" pitchFamily="66" charset="0"/>
            </a:endParaRPr>
          </a:p>
        </p:txBody>
      </p:sp>
      <p:sp>
        <p:nvSpPr>
          <p:cNvPr id="259075" name="Rectangle 3">
            <a:extLst>
              <a:ext uri="{FF2B5EF4-FFF2-40B4-BE49-F238E27FC236}">
                <a16:creationId xmlns:a16="http://schemas.microsoft.com/office/drawing/2014/main" id="{CD6E6E66-479C-4124-AFBB-8A6E4F6CA2E0}"/>
              </a:ext>
            </a:extLst>
          </p:cNvPr>
          <p:cNvSpPr>
            <a:spLocks noChangeArrowheads="1"/>
          </p:cNvSpPr>
          <p:nvPr/>
        </p:nvSpPr>
        <p:spPr bwMode="auto">
          <a:xfrm>
            <a:off x="304800" y="666750"/>
            <a:ext cx="86106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algn="ctr" eaLnBrk="1" hangingPunct="1">
              <a:spcBef>
                <a:spcPct val="20000"/>
              </a:spcBef>
              <a:buClr>
                <a:schemeClr val="folHlink"/>
              </a:buClr>
              <a:buSzPct val="60000"/>
              <a:buFont typeface="Wingdings" panose="05000000000000000000" pitchFamily="2" charset="2"/>
              <a:buNone/>
            </a:pPr>
            <a:r>
              <a:rPr lang="en-US" altLang="en-US" sz="2400" b="1">
                <a:latin typeface="Arial" panose="020B0604020202020204" pitchFamily="34" charset="0"/>
                <a:cs typeface="Arial" panose="020B0604020202020204" pitchFamily="34" charset="0"/>
              </a:rPr>
              <a:t>Response</a:t>
            </a:r>
          </a:p>
          <a:p>
            <a:pPr eaLnBrk="1" hangingPunct="1">
              <a:spcBef>
                <a:spcPct val="20000"/>
              </a:spcBef>
              <a:buClr>
                <a:schemeClr val="folHlink"/>
              </a:buClr>
              <a:buSzPct val="60000"/>
              <a:buFont typeface="Wingdings" panose="05000000000000000000" pitchFamily="2" charset="2"/>
              <a:buNone/>
            </a:pPr>
            <a:endParaRPr lang="en-US" altLang="en-US" sz="8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b="1">
                <a:latin typeface="Arial" panose="020B0604020202020204" pitchFamily="34" charset="0"/>
                <a:cs typeface="Arial" panose="020B0604020202020204" pitchFamily="34" charset="0"/>
              </a:rPr>
              <a:t>In the Restoration, </a:t>
            </a:r>
            <a:r>
              <a:rPr lang="en-US" altLang="en-US" sz="2000" b="1">
                <a:solidFill>
                  <a:srgbClr val="FF0000"/>
                </a:solidFill>
                <a:latin typeface="Arial" panose="020B0604020202020204" pitchFamily="34" charset="0"/>
                <a:cs typeface="Arial" panose="020B0604020202020204" pitchFamily="34" charset="0"/>
              </a:rPr>
              <a:t>baptism involves three things:</a:t>
            </a:r>
          </a:p>
          <a:p>
            <a:pPr eaLnBrk="1" hangingPunct="1">
              <a:spcBef>
                <a:spcPct val="20000"/>
              </a:spcBef>
              <a:buClr>
                <a:schemeClr val="folHlink"/>
              </a:buClr>
              <a:buSzPct val="60000"/>
              <a:buFont typeface="Wingdings" panose="05000000000000000000" pitchFamily="2" charset="2"/>
              <a:buNone/>
            </a:pPr>
            <a:endParaRPr lang="en-US" altLang="en-US" sz="400" b="1">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  remission of sin – Acts 2:38; Mosiah 9:40 &amp; 44.</a:t>
            </a: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  method of entrance into the church – Acts 2:41; Mosiah 9:50.</a:t>
            </a:r>
          </a:p>
          <a:p>
            <a:pPr eaLnBrk="1" hangingPunct="1">
              <a:spcBef>
                <a:spcPct val="20000"/>
              </a:spcBef>
              <a:buClr>
                <a:schemeClr val="folHlink"/>
              </a:buClr>
              <a:buSzPct val="60000"/>
              <a:buFont typeface="Wingdings" panose="05000000000000000000" pitchFamily="2" charset="2"/>
              <a:buChar char="Ø"/>
            </a:pPr>
            <a:r>
              <a:rPr lang="en-US" altLang="en-US" sz="2000">
                <a:latin typeface="Arial" panose="020B0604020202020204" pitchFamily="34" charset="0"/>
                <a:cs typeface="Arial" panose="020B0604020202020204" pitchFamily="34" charset="0"/>
              </a:rPr>
              <a:t>  covenant to obey God's commands – Acts 2:44-47; Mosiah 9:41.</a:t>
            </a:r>
          </a:p>
          <a:p>
            <a:pPr eaLnBrk="1" hangingPunct="1">
              <a:spcBef>
                <a:spcPct val="20000"/>
              </a:spcBef>
              <a:buClr>
                <a:schemeClr val="folHlink"/>
              </a:buClr>
              <a:buSzPct val="60000"/>
              <a:buFont typeface="Wingdings" panose="05000000000000000000" pitchFamily="2" charset="2"/>
              <a:buNone/>
            </a:pPr>
            <a:endParaRPr lang="en-US" altLang="en-US" sz="800">
              <a:latin typeface="Arial" panose="020B0604020202020204" pitchFamily="34" charset="0"/>
              <a:cs typeface="Arial" panose="020B0604020202020204" pitchFamily="34" charset="0"/>
            </a:endParaRPr>
          </a:p>
          <a:p>
            <a:pPr eaLnBrk="1" hangingPunct="1">
              <a:spcBef>
                <a:spcPct val="20000"/>
              </a:spcBef>
              <a:buClr>
                <a:schemeClr val="folHlink"/>
              </a:buClr>
              <a:buSzPct val="60000"/>
              <a:buFont typeface="Wingdings" panose="05000000000000000000" pitchFamily="2" charset="2"/>
              <a:buNone/>
            </a:pPr>
            <a:r>
              <a:rPr lang="en-US" altLang="en-US" sz="2000">
                <a:latin typeface="Arial" panose="020B0604020202020204" pitchFamily="34" charset="0"/>
                <a:cs typeface="Arial" panose="020B0604020202020204" pitchFamily="34" charset="0"/>
              </a:rPr>
              <a:t>The explanation would be, "You are entering a different church. In this church, you covenant to obey commandments in the Bible, but also commandments in the Book of Mormon and Doctrine &amp; Covenants, as well as to be subject to church authority."</a:t>
            </a:r>
          </a:p>
        </p:txBody>
      </p:sp>
      <p:pic>
        <p:nvPicPr>
          <p:cNvPr id="357380" name="Picture 4" descr="jw">
            <a:extLst>
              <a:ext uri="{FF2B5EF4-FFF2-40B4-BE49-F238E27FC236}">
                <a16:creationId xmlns:a16="http://schemas.microsoft.com/office/drawing/2014/main" id="{EF48147E-BDA4-474E-8C2C-173C9B44F838}"/>
              </a:ext>
            </a:extLst>
          </p:cNvPr>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81" name="TextBox 1">
            <a:extLst>
              <a:ext uri="{FF2B5EF4-FFF2-40B4-BE49-F238E27FC236}">
                <a16:creationId xmlns:a16="http://schemas.microsoft.com/office/drawing/2014/main" id="{F29B4085-68B1-46FC-9180-C8FAE20160FA}"/>
              </a:ext>
            </a:extLst>
          </p:cNvPr>
          <p:cNvSpPr txBox="1">
            <a:spLocks noChangeArrowheads="1"/>
          </p:cNvSpPr>
          <p:nvPr/>
        </p:nvSpPr>
        <p:spPr bwMode="auto">
          <a:xfrm>
            <a:off x="7772400" y="1352550"/>
            <a:ext cx="190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800">
                <a:solidFill>
                  <a:schemeClr val="tx2"/>
                </a:solidFill>
                <a:latin typeface="Arial" panose="020B0604020202020204" pitchFamily="34" charset="0"/>
                <a:cs typeface="Arial" panose="020B0604020202020204" pitchFamily="34" charset="0"/>
              </a:rPr>
              <a:t>John Wesley 1703-1791</a:t>
            </a:r>
            <a:endParaRPr lang="en-US" altLang="en-US" sz="800" b="1">
              <a:solidFill>
                <a:schemeClr val="tx2"/>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a:extLst>
              <a:ext uri="{FF2B5EF4-FFF2-40B4-BE49-F238E27FC236}">
                <a16:creationId xmlns:a16="http://schemas.microsoft.com/office/drawing/2014/main" id="{570EEB25-6A95-449F-B300-EAF1D4C5F609}"/>
              </a:ext>
            </a:extLst>
          </p:cNvPr>
          <p:cNvSpPr>
            <a:spLocks noGrp="1" noChangeArrowheads="1"/>
          </p:cNvSpPr>
          <p:nvPr>
            <p:ph idx="1"/>
          </p:nvPr>
        </p:nvSpPr>
        <p:spPr>
          <a:xfrm>
            <a:off x="233363" y="895350"/>
            <a:ext cx="8915400" cy="3630613"/>
          </a:xfrm>
        </p:spPr>
        <p:txBody>
          <a:bodyPr/>
          <a:lstStyle/>
          <a:p>
            <a:pPr marL="0" indent="0" eaLnBrk="1" hangingPunct="1">
              <a:buFont typeface="Wingdings" charset="0"/>
              <a:buNone/>
              <a:tabLst>
                <a:tab pos="457200" algn="l"/>
              </a:tabLst>
              <a:defRPr/>
            </a:pPr>
            <a:endParaRPr lang="en-US" dirty="0">
              <a:latin typeface="Arial" charset="0"/>
              <a:ea typeface="ＭＳ Ｐゴシック" charset="0"/>
            </a:endParaRPr>
          </a:p>
          <a:p>
            <a:pPr marL="0" indent="0" eaLnBrk="1" hangingPunct="1">
              <a:buFont typeface="Wingdings" charset="0"/>
              <a:buNone/>
              <a:tabLst>
                <a:tab pos="457200" algn="l"/>
              </a:tabLst>
              <a:defRPr/>
            </a:pPr>
            <a:endParaRPr lang="en-US" b="1" dirty="0">
              <a:latin typeface="Arial" charset="0"/>
              <a:ea typeface="ＭＳ Ｐゴシック" charset="0"/>
            </a:endParaRPr>
          </a:p>
          <a:p>
            <a:pPr marL="0" indent="0" eaLnBrk="1" hangingPunct="1">
              <a:buFont typeface="Wingdings" charset="0"/>
              <a:buNone/>
              <a:tabLst>
                <a:tab pos="457200" algn="l"/>
              </a:tabLst>
              <a:defRPr/>
            </a:pPr>
            <a:r>
              <a:rPr lang="en-US" b="1" dirty="0">
                <a:latin typeface="Arial" charset="0"/>
                <a:ea typeface="ＭＳ Ｐゴシック" charset="0"/>
              </a:rPr>
              <a:t>Every witnessing opportunity should begin by establishing </a:t>
            </a:r>
            <a:r>
              <a:rPr lang="en-US" b="1" dirty="0">
                <a:solidFill>
                  <a:srgbClr val="FF0000"/>
                </a:solidFill>
                <a:latin typeface="Arial" charset="0"/>
                <a:ea typeface="ＭＳ Ｐゴシック" charset="0"/>
              </a:rPr>
              <a:t>common ground.  </a:t>
            </a:r>
            <a:r>
              <a:rPr lang="en-US" b="1" dirty="0">
                <a:latin typeface="Arial" charset="0"/>
                <a:ea typeface="ＭＳ Ｐゴシック" charset="0"/>
              </a:rPr>
              <a:t>For our evangelical friends:</a:t>
            </a:r>
          </a:p>
          <a:p>
            <a:pPr marL="0" indent="0" eaLnBrk="1" hangingPunct="1">
              <a:buFont typeface="Wingdings" charset="0"/>
              <a:buNone/>
              <a:tabLst>
                <a:tab pos="457200" algn="l"/>
              </a:tabLst>
              <a:defRPr/>
            </a:pPr>
            <a:endParaRPr lang="en-US" sz="800" dirty="0">
              <a:latin typeface="Arial" charset="0"/>
              <a:ea typeface="ＭＳ Ｐゴシック" charset="0"/>
            </a:endParaRPr>
          </a:p>
          <a:p>
            <a:pPr marL="750888" indent="-461963" eaLnBrk="1" hangingPunct="1">
              <a:buFont typeface="Wingdings" charset="0"/>
              <a:buNone/>
              <a:defRPr/>
            </a:pPr>
            <a:r>
              <a:rPr lang="en-US" sz="2000" dirty="0">
                <a:latin typeface="Arial" charset="0"/>
                <a:ea typeface="ＭＳ Ｐゴシック" charset="0"/>
              </a:rPr>
              <a:t>1) 	We worship the </a:t>
            </a:r>
            <a:r>
              <a:rPr lang="en-US" sz="2000" b="1" dirty="0">
                <a:latin typeface="Arial" charset="0"/>
                <a:ea typeface="ＭＳ Ｐゴシック" charset="0"/>
              </a:rPr>
              <a:t>same Jesus</a:t>
            </a:r>
            <a:r>
              <a:rPr lang="en-US" sz="2000" dirty="0">
                <a:latin typeface="Arial" charset="0"/>
                <a:ea typeface="ＭＳ Ｐゴシック" charset="0"/>
              </a:rPr>
              <a:t> (Mos. 1:97).</a:t>
            </a:r>
          </a:p>
          <a:p>
            <a:pPr marL="750888" indent="-461963" eaLnBrk="1" hangingPunct="1">
              <a:buFont typeface="Wingdings" charset="0"/>
              <a:buNone/>
              <a:defRPr/>
            </a:pPr>
            <a:r>
              <a:rPr lang="en-US" sz="2000" dirty="0">
                <a:latin typeface="Arial" charset="0"/>
                <a:ea typeface="ＭＳ Ｐゴシック" charset="0"/>
              </a:rPr>
              <a:t>2) 	We are saved by the merits of </a:t>
            </a:r>
            <a:r>
              <a:rPr lang="en-US" sz="2000" b="1" dirty="0">
                <a:latin typeface="Arial" charset="0"/>
                <a:ea typeface="ＭＳ Ｐゴシック" charset="0"/>
              </a:rPr>
              <a:t>Christ alone</a:t>
            </a:r>
            <a:r>
              <a:rPr lang="en-US" sz="2000" dirty="0">
                <a:latin typeface="Arial" charset="0"/>
                <a:ea typeface="ＭＳ Ｐゴシック" charset="0"/>
              </a:rPr>
              <a:t> (2 Ne. 13:27-28).</a:t>
            </a:r>
          </a:p>
          <a:p>
            <a:pPr marL="750888" indent="-461963" eaLnBrk="1" hangingPunct="1">
              <a:buFont typeface="Wingdings" charset="0"/>
              <a:buNone/>
              <a:defRPr/>
            </a:pPr>
            <a:r>
              <a:rPr lang="en-US" sz="2000" b="1" dirty="0">
                <a:solidFill>
                  <a:srgbClr val="FF0000"/>
                </a:solidFill>
                <a:latin typeface="Arial" charset="0"/>
                <a:ea typeface="ＭＳ Ｐゴシック" charset="0"/>
              </a:rPr>
              <a:t>3) 	We are saved by his grace alone (2 Ne. 7:42).</a:t>
            </a:r>
          </a:p>
        </p:txBody>
      </p:sp>
      <p:sp>
        <p:nvSpPr>
          <p:cNvPr id="81922" name="Rectangle 2">
            <a:extLst>
              <a:ext uri="{FF2B5EF4-FFF2-40B4-BE49-F238E27FC236}">
                <a16:creationId xmlns:a16="http://schemas.microsoft.com/office/drawing/2014/main" id="{4C177435-C64E-4309-AC14-2FC538B5F6D0}"/>
              </a:ext>
            </a:extLst>
          </p:cNvPr>
          <p:cNvSpPr>
            <a:spLocks noGrp="1" noChangeArrowheads="1"/>
          </p:cNvSpPr>
          <p:nvPr>
            <p:ph type="title"/>
          </p:nvPr>
        </p:nvSpPr>
        <p:spPr>
          <a:xfrm>
            <a:off x="152400" y="-20617"/>
            <a:ext cx="8991600" cy="611167"/>
          </a:xfrm>
        </p:spPr>
        <p:txBody>
          <a:bodyPr/>
          <a:lstStyle/>
          <a:p>
            <a:pPr eaLnBrk="1" hangingPunct="1">
              <a:defRPr/>
            </a:pPr>
            <a:r>
              <a:rPr lang="en-US" sz="3200" dirty="0">
                <a:latin typeface="Copperplate"/>
                <a:ea typeface="ＭＳ Ｐゴシック" charset="0"/>
                <a:cs typeface="Copperplate"/>
              </a:rPr>
              <a:t>Sharing the Gospel</a:t>
            </a:r>
            <a:endParaRPr lang="en-US" sz="3200" dirty="0">
              <a:solidFill>
                <a:srgbClr val="FF0000"/>
              </a:solidFill>
              <a:latin typeface="Copperplate"/>
              <a:ea typeface="ＭＳ Ｐゴシック" charset="0"/>
              <a:cs typeface="Copperplate"/>
            </a:endParaRPr>
          </a:p>
        </p:txBody>
      </p:sp>
      <p:sp>
        <p:nvSpPr>
          <p:cNvPr id="62467" name="Slide Number Placeholder 5">
            <a:extLst>
              <a:ext uri="{FF2B5EF4-FFF2-40B4-BE49-F238E27FC236}">
                <a16:creationId xmlns:a16="http://schemas.microsoft.com/office/drawing/2014/main" id="{D106CEFB-4231-4EE8-8236-93D732C43FC1}"/>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47FC8EE-8BBB-4D51-BB9D-6B52D91BD562}" type="slidenum">
              <a:rPr lang="en-US" altLang="en-US" sz="800">
                <a:latin typeface="Arial" panose="020B0604020202020204" pitchFamily="34" charset="0"/>
                <a:cs typeface="Arial" panose="020B0604020202020204" pitchFamily="34" charset="0"/>
              </a:rPr>
              <a:pPr eaLnBrk="1" hangingPunct="1"/>
              <a:t>17</a:t>
            </a:fld>
            <a:endParaRPr lang="en-US" altLang="en-US" sz="800">
              <a:latin typeface="Arial" panose="020B0604020202020204" pitchFamily="34" charset="0"/>
              <a:cs typeface="Arial" panose="020B0604020202020204" pitchFamily="34" charset="0"/>
            </a:endParaRPr>
          </a:p>
        </p:txBody>
      </p:sp>
      <p:pic>
        <p:nvPicPr>
          <p:cNvPr id="62468" name="Picture 4" descr="Preaching-the-Gospel-000015059262_Medium.jpg">
            <a:extLst>
              <a:ext uri="{FF2B5EF4-FFF2-40B4-BE49-F238E27FC236}">
                <a16:creationId xmlns:a16="http://schemas.microsoft.com/office/drawing/2014/main" id="{D33AC04A-9280-4A3E-9CB4-30D322F189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Preaching-the-Gospel-000015059262_Medium.jpg">
            <a:extLst>
              <a:ext uri="{FF2B5EF4-FFF2-40B4-BE49-F238E27FC236}">
                <a16:creationId xmlns:a16="http://schemas.microsoft.com/office/drawing/2014/main" id="{D901B17C-4E43-4A26-8D07-5168E89A61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Preaching-the-Gospel-000015059262_Medium.jpg">
            <a:extLst>
              <a:ext uri="{FF2B5EF4-FFF2-40B4-BE49-F238E27FC236}">
                <a16:creationId xmlns:a16="http://schemas.microsoft.com/office/drawing/2014/main" id="{AD1AF9B5-989D-4557-800D-906B77AF03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F85FEE-8AB0-4E7C-B4CA-94803A6B4BC1}"/>
              </a:ext>
            </a:extLst>
          </p:cNvPr>
          <p:cNvSpPr>
            <a:spLocks noGrp="1"/>
          </p:cNvSpPr>
          <p:nvPr>
            <p:ph type="title"/>
          </p:nvPr>
        </p:nvSpPr>
        <p:spPr>
          <a:xfrm>
            <a:off x="4267200" y="742950"/>
            <a:ext cx="4572000" cy="3505200"/>
          </a:xfrm>
        </p:spPr>
        <p:txBody>
          <a:bodyPr/>
          <a:lstStyle/>
          <a:p>
            <a:pPr algn="r">
              <a:defRPr/>
            </a:pPr>
            <a:r>
              <a:rPr lang="en-US" altLang="ja-JP" sz="4800" dirty="0">
                <a:latin typeface="Copperplate"/>
                <a:ea typeface="ＭＳ Ｐゴシック" charset="0"/>
                <a:cs typeface="Copperplate"/>
              </a:rPr>
              <a:t> </a:t>
            </a:r>
            <a:r>
              <a:rPr lang="en-US" altLang="ja-JP" dirty="0">
                <a:latin typeface="Copperplate"/>
                <a:ea typeface="ＭＳ Ｐゴシック" charset="0"/>
                <a:cs typeface="Copperplate"/>
              </a:rPr>
              <a:t>"Grace”: the key that unlocks God’s power in our lives</a:t>
            </a:r>
            <a:endParaRPr lang="en-US" dirty="0">
              <a:latin typeface="Copperplate"/>
              <a:ea typeface="ＭＳ Ｐゴシック" charset="0"/>
              <a:cs typeface="Copperplate"/>
            </a:endParaRPr>
          </a:p>
        </p:txBody>
      </p:sp>
      <p:sp>
        <p:nvSpPr>
          <p:cNvPr id="4" name="Slide Number Placeholder 3">
            <a:extLst>
              <a:ext uri="{FF2B5EF4-FFF2-40B4-BE49-F238E27FC236}">
                <a16:creationId xmlns:a16="http://schemas.microsoft.com/office/drawing/2014/main" id="{9368CFB7-F738-422A-AFF9-AF575D5A3325}"/>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4E5DCF6-5644-4573-9BF1-26C4FF3F3115}" type="slidenum">
              <a:rPr lang="en-US" altLang="en-US" sz="800">
                <a:latin typeface="Arial" panose="020B0604020202020204" pitchFamily="34" charset="0"/>
                <a:cs typeface="Arial" panose="020B0604020202020204" pitchFamily="34" charset="0"/>
              </a:rPr>
              <a:pPr eaLnBrk="1" hangingPunct="1"/>
              <a:t>18</a:t>
            </a:fld>
            <a:endParaRPr lang="en-US" altLang="en-US" sz="800">
              <a:latin typeface="Arial" panose="020B0604020202020204" pitchFamily="34" charset="0"/>
              <a:cs typeface="Arial" panose="020B0604020202020204" pitchFamily="34" charset="0"/>
            </a:endParaRPr>
          </a:p>
        </p:txBody>
      </p:sp>
      <p:pic>
        <p:nvPicPr>
          <p:cNvPr id="64515" name="Picture 5" descr="C:\Users\Robert\Dropbox\CHURCH\Go Ye and Teach\PICTURES\Danny Hahlbohm PowerPoint Slides\Complete set\pp 4\keys.jpg">
            <a:extLst>
              <a:ext uri="{FF2B5EF4-FFF2-40B4-BE49-F238E27FC236}">
                <a16:creationId xmlns:a16="http://schemas.microsoft.com/office/drawing/2014/main" id="{B14C8F20-1534-45EB-BA52-7EF16C5A0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71550"/>
            <a:ext cx="37338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a:extLst>
              <a:ext uri="{FF2B5EF4-FFF2-40B4-BE49-F238E27FC236}">
                <a16:creationId xmlns:a16="http://schemas.microsoft.com/office/drawing/2014/main" id="{891007BE-542B-48FC-B404-45391FD001C9}"/>
              </a:ext>
            </a:extLst>
          </p:cNvPr>
          <p:cNvSpPr>
            <a:spLocks noGrp="1" noChangeArrowheads="1"/>
          </p:cNvSpPr>
          <p:nvPr>
            <p:ph idx="1"/>
          </p:nvPr>
        </p:nvSpPr>
        <p:spPr>
          <a:xfrm>
            <a:off x="228600" y="1123950"/>
            <a:ext cx="8458200" cy="3630613"/>
          </a:xfrm>
        </p:spPr>
        <p:txBody>
          <a:bodyPr/>
          <a:lstStyle/>
          <a:p>
            <a:pPr marL="228600" lvl="1" indent="0" eaLnBrk="1" hangingPunct="1">
              <a:buFont typeface="Verdana" panose="020B0604030504040204" pitchFamily="34" charset="0"/>
              <a:buNone/>
            </a:pPr>
            <a:r>
              <a:rPr lang="en-US" altLang="en-US" sz="2000" b="1">
                <a:latin typeface="Arial" panose="020B0604020202020204" pitchFamily="34" charset="0"/>
              </a:rPr>
              <a:t>What is grace?</a:t>
            </a:r>
          </a:p>
          <a:p>
            <a:pPr marL="228600" lvl="1" indent="0" eaLnBrk="1" hangingPunct="1">
              <a:buFont typeface="Verdana" panose="020B0604030504040204" pitchFamily="34" charset="0"/>
              <a:buNone/>
            </a:pPr>
            <a:endParaRPr lang="en-US" altLang="en-US" sz="800" b="1">
              <a:latin typeface="Arial" panose="020B0604020202020204" pitchFamily="34" charset="0"/>
            </a:endParaRPr>
          </a:p>
          <a:p>
            <a:pPr marL="228600" lvl="1" indent="0" eaLnBrk="1" hangingPunct="1">
              <a:buFont typeface="Wingdings" panose="05000000000000000000" pitchFamily="2" charset="2"/>
              <a:buChar char="Ø"/>
            </a:pPr>
            <a:r>
              <a:rPr lang="en-US" altLang="en-US" sz="2000">
                <a:latin typeface="Arial" panose="020B0604020202020204" pitchFamily="34" charset="0"/>
              </a:rPr>
              <a:t>Most evangelicals say grace is: </a:t>
            </a:r>
            <a:r>
              <a:rPr lang="ja-JP" altLang="en-US" sz="2000">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unmerited favor</a:t>
            </a:r>
            <a:r>
              <a:rPr lang="en-US" altLang="ja-JP"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endParaRPr lang="en-US" altLang="ja-JP" sz="2000">
              <a:solidFill>
                <a:srgbClr val="FF0000"/>
              </a:solidFill>
              <a:latin typeface="Arial" panose="020B0604020202020204" pitchFamily="34" charset="0"/>
            </a:endParaRPr>
          </a:p>
          <a:p>
            <a:pPr marL="228600" lvl="1" indent="0" eaLnBrk="1" hangingPunct="1">
              <a:buFont typeface="Wingdings" panose="05000000000000000000" pitchFamily="2" charset="2"/>
              <a:buChar char="Ø"/>
            </a:pPr>
            <a:endParaRPr lang="en-US" altLang="en-US" sz="800">
              <a:latin typeface="Arial" panose="020B0604020202020204" pitchFamily="34" charset="0"/>
            </a:endParaRPr>
          </a:p>
          <a:p>
            <a:pPr marL="228600" lvl="1" indent="0" eaLnBrk="1" hangingPunct="1">
              <a:buFont typeface="Wingdings" panose="05000000000000000000" pitchFamily="2" charset="2"/>
              <a:buChar char="Ø"/>
            </a:pPr>
            <a:r>
              <a:rPr lang="en-US" altLang="en-US" sz="2000" i="1">
                <a:latin typeface="Arial" panose="020B0604020202020204" pitchFamily="34" charset="0"/>
              </a:rPr>
              <a:t>Strong</a:t>
            </a:r>
            <a:r>
              <a:rPr lang="ja-JP" altLang="en-US" sz="2000" i="1">
                <a:latin typeface="Arial" panose="020B0604020202020204" pitchFamily="34" charset="0"/>
              </a:rPr>
              <a:t>’</a:t>
            </a:r>
            <a:r>
              <a:rPr lang="en-US" altLang="ja-JP" sz="2000" i="1">
                <a:latin typeface="Arial" panose="020B0604020202020204" pitchFamily="34" charset="0"/>
              </a:rPr>
              <a:t>s Concordance</a:t>
            </a:r>
            <a:r>
              <a:rPr lang="en-US" altLang="ja-JP" sz="2000">
                <a:latin typeface="Arial" panose="020B0604020202020204" pitchFamily="34" charset="0"/>
              </a:rPr>
              <a:t> gives a literal definition: </a:t>
            </a:r>
            <a:r>
              <a:rPr lang="en-US" altLang="ja-JP" sz="2000" i="1">
                <a:latin typeface="Arial" panose="020B0604020202020204" pitchFamily="34" charset="0"/>
              </a:rPr>
              <a:t>Charis </a:t>
            </a:r>
            <a:r>
              <a:rPr lang="en-US" altLang="ja-JP" sz="2000">
                <a:latin typeface="Arial" panose="020B0604020202020204" pitchFamily="34" charset="0"/>
              </a:rPr>
              <a:t>means </a:t>
            </a:r>
            <a:r>
              <a:rPr lang="ja-JP" altLang="en-US" sz="2000">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the divine influence upon the heart and its reflection in the life</a:t>
            </a:r>
            <a:r>
              <a:rPr lang="en-US" altLang="ja-JP"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endParaRPr lang="en-US" altLang="ja-JP" sz="2000">
              <a:solidFill>
                <a:srgbClr val="FF0000"/>
              </a:solidFill>
              <a:latin typeface="Arial" panose="020B0604020202020204" pitchFamily="34" charset="0"/>
            </a:endParaRPr>
          </a:p>
          <a:p>
            <a:pPr marL="228600" lvl="1" indent="0" eaLnBrk="1" hangingPunct="1">
              <a:buFont typeface="Wingdings" panose="05000000000000000000" pitchFamily="2" charset="2"/>
              <a:buChar char="Ø"/>
            </a:pPr>
            <a:endParaRPr lang="en-US" altLang="en-US" sz="800">
              <a:latin typeface="Arial" panose="020B0604020202020204" pitchFamily="34" charset="0"/>
            </a:endParaRPr>
          </a:p>
          <a:p>
            <a:pPr marL="228600" lvl="1" indent="0" eaLnBrk="1" hangingPunct="1">
              <a:buFont typeface="Wingdings" panose="05000000000000000000" pitchFamily="2" charset="2"/>
              <a:buChar char="Ø"/>
            </a:pPr>
            <a:r>
              <a:rPr lang="en-US" altLang="en-US" sz="2000">
                <a:latin typeface="Arial" panose="020B0604020202020204" pitchFamily="34" charset="0"/>
              </a:rPr>
              <a:t>Baptist minister Bill Gothard uses 1 Corinthians 15:10 to derive an </a:t>
            </a:r>
            <a:r>
              <a:rPr lang="en-US" altLang="en-US" sz="2000" i="1">
                <a:latin typeface="Arial" panose="020B0604020202020204" pitchFamily="34" charset="0"/>
              </a:rPr>
              <a:t>operational</a:t>
            </a:r>
            <a:r>
              <a:rPr lang="en-US" altLang="en-US" sz="2000">
                <a:latin typeface="Arial" panose="020B0604020202020204" pitchFamily="34" charset="0"/>
              </a:rPr>
              <a:t> definition of grace: </a:t>
            </a:r>
            <a:r>
              <a:rPr lang="ja-JP" altLang="en-US" sz="2000">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the desire and power to do God's will</a:t>
            </a:r>
            <a:r>
              <a:rPr lang="en-US" altLang="ja-JP" sz="2000">
                <a:solidFill>
                  <a:srgbClr val="FF0000"/>
                </a:solidFill>
                <a:latin typeface="Arial" panose="020B0604020202020204" pitchFamily="34" charset="0"/>
              </a:rPr>
              <a:t>.</a:t>
            </a:r>
            <a:r>
              <a:rPr lang="ja-JP" altLang="en-US" sz="2000">
                <a:solidFill>
                  <a:srgbClr val="FF0000"/>
                </a:solidFill>
                <a:latin typeface="Arial" panose="020B0604020202020204" pitchFamily="34" charset="0"/>
              </a:rPr>
              <a:t>”</a:t>
            </a:r>
            <a:r>
              <a:rPr lang="en-US" altLang="ja-JP" sz="2000">
                <a:solidFill>
                  <a:srgbClr val="FF0000"/>
                </a:solidFill>
                <a:latin typeface="Arial" panose="020B0604020202020204" pitchFamily="34" charset="0"/>
              </a:rPr>
              <a:t> </a:t>
            </a:r>
          </a:p>
          <a:p>
            <a:pPr marL="0" indent="0" eaLnBrk="1" hangingPunct="1">
              <a:buFont typeface="Wingdings" panose="05000000000000000000" pitchFamily="2" charset="2"/>
              <a:buNone/>
            </a:pPr>
            <a:endParaRPr lang="en-US" altLang="en-US">
              <a:latin typeface="Tahoma" panose="020B0604030504040204" pitchFamily="34" charset="0"/>
            </a:endParaRPr>
          </a:p>
        </p:txBody>
      </p:sp>
      <p:sp>
        <p:nvSpPr>
          <p:cNvPr id="90114" name="Rectangle 2">
            <a:extLst>
              <a:ext uri="{FF2B5EF4-FFF2-40B4-BE49-F238E27FC236}">
                <a16:creationId xmlns:a16="http://schemas.microsoft.com/office/drawing/2014/main" id="{6E4B74AD-8420-4544-8CB1-6604D26049B0}"/>
              </a:ext>
            </a:extLst>
          </p:cNvPr>
          <p:cNvSpPr>
            <a:spLocks noGrp="1" noChangeArrowheads="1"/>
          </p:cNvSpPr>
          <p:nvPr>
            <p:ph type="title"/>
          </p:nvPr>
        </p:nvSpPr>
        <p:spPr>
          <a:xfrm>
            <a:off x="228600" y="0"/>
            <a:ext cx="7343775" cy="590550"/>
          </a:xfrm>
        </p:spPr>
        <p:txBody>
          <a:bodyPr/>
          <a:lstStyle/>
          <a:p>
            <a:pPr eaLnBrk="1" hangingPunct="1">
              <a:defRPr/>
            </a:pPr>
            <a:r>
              <a:rPr lang="en-US" sz="3200" dirty="0">
                <a:latin typeface="Copperplate"/>
                <a:ea typeface="ＭＳ Ｐゴシック" charset="0"/>
                <a:cs typeface="Copperplate"/>
              </a:rPr>
              <a:t>Grace: Unlocking God’s Power</a:t>
            </a:r>
          </a:p>
        </p:txBody>
      </p:sp>
      <p:sp>
        <p:nvSpPr>
          <p:cNvPr id="65539" name="Slide Number Placeholder 5">
            <a:extLst>
              <a:ext uri="{FF2B5EF4-FFF2-40B4-BE49-F238E27FC236}">
                <a16:creationId xmlns:a16="http://schemas.microsoft.com/office/drawing/2014/main" id="{D79E2D97-27F9-461F-8530-7B77D15F4522}"/>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ABC0783-BB34-4D97-AF1A-6C6E3903FD0A}" type="slidenum">
              <a:rPr lang="en-US" altLang="en-US" sz="800">
                <a:latin typeface="Arial" panose="020B0604020202020204" pitchFamily="34" charset="0"/>
                <a:cs typeface="Arial" panose="020B0604020202020204" pitchFamily="34" charset="0"/>
              </a:rPr>
              <a:pPr eaLnBrk="1" hangingPunct="1"/>
              <a:t>19</a:t>
            </a:fld>
            <a:endParaRPr lang="en-US" altLang="en-US" sz="800">
              <a:latin typeface="Arial" panose="020B0604020202020204" pitchFamily="34" charset="0"/>
              <a:cs typeface="Arial" panose="020B0604020202020204" pitchFamily="34" charset="0"/>
            </a:endParaRPr>
          </a:p>
        </p:txBody>
      </p:sp>
      <p:pic>
        <p:nvPicPr>
          <p:cNvPr id="65540" name="Picture 6" descr="C:\Users\Robert\Dropbox\CHURCH\Go Ye and Teach\PICTURES\Danny Hahlbohm PowerPoint Slides\Complete set\pp 4\keys.jpg">
            <a:extLst>
              <a:ext uri="{FF2B5EF4-FFF2-40B4-BE49-F238E27FC236}">
                <a16:creationId xmlns:a16="http://schemas.microsoft.com/office/drawing/2014/main" id="{7D73A8C3-E4B6-41AF-90D4-581ADF561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a:extLst>
              <a:ext uri="{FF2B5EF4-FFF2-40B4-BE49-F238E27FC236}">
                <a16:creationId xmlns:a16="http://schemas.microsoft.com/office/drawing/2014/main" id="{611EC781-40E3-4945-A2DE-685C467F6298}"/>
              </a:ext>
            </a:extLst>
          </p:cNvPr>
          <p:cNvSpPr>
            <a:spLocks noGrp="1"/>
          </p:cNvSpPr>
          <p:nvPr>
            <p:ph idx="1"/>
          </p:nvPr>
        </p:nvSpPr>
        <p:spPr>
          <a:xfrm>
            <a:off x="304800" y="666750"/>
            <a:ext cx="8229600" cy="3394075"/>
          </a:xfrm>
        </p:spPr>
        <p:txBody>
          <a:bodyPr/>
          <a:lstStyle/>
          <a:p>
            <a:r>
              <a:rPr lang="en-US" altLang="en-US">
                <a:latin typeface="Arial" panose="020B0604020202020204" pitchFamily="34" charset="0"/>
              </a:rPr>
              <a:t>If someone asked you these questions, what would you say to them?</a:t>
            </a:r>
          </a:p>
          <a:p>
            <a:pPr marL="812800" lvl="1"/>
            <a:r>
              <a:rPr lang="en-US" altLang="en-US">
                <a:latin typeface="Arial" panose="020B0604020202020204" pitchFamily="34" charset="0"/>
              </a:rPr>
              <a:t>What is the </a:t>
            </a:r>
            <a:r>
              <a:rPr lang="en-US" altLang="en-US" b="1">
                <a:solidFill>
                  <a:srgbClr val="FF0000"/>
                </a:solidFill>
                <a:latin typeface="Arial" panose="020B0604020202020204" pitchFamily="34" charset="0"/>
              </a:rPr>
              <a:t>"fullness" </a:t>
            </a:r>
            <a:r>
              <a:rPr lang="en-US" altLang="en-US">
                <a:latin typeface="Arial" panose="020B0604020202020204" pitchFamily="34" charset="0"/>
              </a:rPr>
              <a:t>of the gospel?</a:t>
            </a:r>
          </a:p>
          <a:p>
            <a:pPr marL="812800" lvl="1"/>
            <a:r>
              <a:rPr lang="en-US" altLang="en-US">
                <a:latin typeface="Arial" panose="020B0604020202020204" pitchFamily="34" charset="0"/>
              </a:rPr>
              <a:t>What do you mean by "the gospel was </a:t>
            </a:r>
            <a:r>
              <a:rPr lang="en-US" altLang="en-US" b="1">
                <a:solidFill>
                  <a:srgbClr val="FF0000"/>
                </a:solidFill>
                <a:latin typeface="Arial" panose="020B0604020202020204" pitchFamily="34" charset="0"/>
              </a:rPr>
              <a:t>restored"</a:t>
            </a:r>
            <a:r>
              <a:rPr lang="en-US" altLang="en-US">
                <a:latin typeface="Arial" panose="020B0604020202020204" pitchFamily="34" charset="0"/>
              </a:rPr>
              <a:t>?</a:t>
            </a:r>
          </a:p>
        </p:txBody>
      </p:sp>
      <p:sp>
        <p:nvSpPr>
          <p:cNvPr id="3" name="Title 2">
            <a:extLst>
              <a:ext uri="{FF2B5EF4-FFF2-40B4-BE49-F238E27FC236}">
                <a16:creationId xmlns:a16="http://schemas.microsoft.com/office/drawing/2014/main" id="{D6ECF8D0-8CFC-4915-95D5-741F67BBBB1B}"/>
              </a:ext>
            </a:extLst>
          </p:cNvPr>
          <p:cNvSpPr>
            <a:spLocks noGrp="1"/>
          </p:cNvSpPr>
          <p:nvPr>
            <p:ph type="title"/>
          </p:nvPr>
        </p:nvSpPr>
        <p:spPr>
          <a:xfrm>
            <a:off x="228600" y="-10781"/>
            <a:ext cx="8229600" cy="525131"/>
          </a:xfrm>
        </p:spPr>
        <p:txBody>
          <a:bodyPr>
            <a:normAutofit fontScale="90000"/>
          </a:bodyPr>
          <a:lstStyle/>
          <a:p>
            <a:pPr>
              <a:defRPr/>
            </a:pPr>
            <a:r>
              <a:rPr lang="en-US" sz="3200" dirty="0">
                <a:latin typeface="Copperplate"/>
                <a:ea typeface="ＭＳ Ｐゴシック" charset="0"/>
                <a:cs typeface="Copperplate"/>
              </a:rPr>
              <a:t>"Fullness"?  "Restored"?</a:t>
            </a:r>
          </a:p>
        </p:txBody>
      </p:sp>
      <p:pic>
        <p:nvPicPr>
          <p:cNvPr id="35843" name="Picture 7" descr="Polar Bear.jpeg">
            <a:extLst>
              <a:ext uri="{FF2B5EF4-FFF2-40B4-BE49-F238E27FC236}">
                <a16:creationId xmlns:a16="http://schemas.microsoft.com/office/drawing/2014/main" id="{E4ABA09F-45CD-45FB-8F0A-35868D9F25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95550"/>
            <a:ext cx="27416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8">
            <a:extLst>
              <a:ext uri="{FF2B5EF4-FFF2-40B4-BE49-F238E27FC236}">
                <a16:creationId xmlns:a16="http://schemas.microsoft.com/office/drawing/2014/main" id="{D70B058B-9EEE-4AE3-94F0-22B49662BD19}"/>
              </a:ext>
            </a:extLst>
          </p:cNvPr>
          <p:cNvSpPr txBox="1">
            <a:spLocks noChangeArrowheads="1"/>
          </p:cNvSpPr>
          <p:nvPr/>
        </p:nvSpPr>
        <p:spPr bwMode="auto">
          <a:xfrm>
            <a:off x="4800600" y="4476750"/>
            <a:ext cx="45386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300"/>
              <a:t>"How full is it? Well, it's about this full!</a:t>
            </a:r>
            <a:r>
              <a:rPr lang="en-US" altLang="en-US" sz="1200"/>
              <a:t>"</a:t>
            </a:r>
          </a:p>
        </p:txBody>
      </p:sp>
      <p:sp>
        <p:nvSpPr>
          <p:cNvPr id="7" name="Slide Number Placeholder 6">
            <a:extLst>
              <a:ext uri="{FF2B5EF4-FFF2-40B4-BE49-F238E27FC236}">
                <a16:creationId xmlns:a16="http://schemas.microsoft.com/office/drawing/2014/main" id="{CBC558BC-A845-4E6F-B6AD-2039EE7EB3F5}"/>
              </a:ext>
            </a:extLst>
          </p:cNvPr>
          <p:cNvSpPr>
            <a:spLocks noGrp="1"/>
          </p:cNvSpPr>
          <p:nvPr>
            <p:ph type="sldNum" sz="quarter" idx="12"/>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D2885F1-52E6-447B-8DE0-256FF0488981}" type="slidenum">
              <a:rPr lang="en-US" altLang="en-US" sz="800">
                <a:latin typeface="Arial" panose="020B0604020202020204" pitchFamily="34" charset="0"/>
                <a:cs typeface="Arial" panose="020B0604020202020204" pitchFamily="34" charset="0"/>
              </a:rPr>
              <a:pPr eaLnBrk="1" hangingPunct="1"/>
              <a:t>2</a:t>
            </a:fld>
            <a:endParaRPr lang="en-US" altLang="en-US" sz="80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a:extLst>
              <a:ext uri="{FF2B5EF4-FFF2-40B4-BE49-F238E27FC236}">
                <a16:creationId xmlns:a16="http://schemas.microsoft.com/office/drawing/2014/main" id="{E072F009-CCD0-47A3-81E6-3457B41B0D8A}"/>
              </a:ext>
            </a:extLst>
          </p:cNvPr>
          <p:cNvSpPr>
            <a:spLocks noGrp="1" noChangeArrowheads="1"/>
          </p:cNvSpPr>
          <p:nvPr>
            <p:ph idx="1"/>
          </p:nvPr>
        </p:nvSpPr>
        <p:spPr>
          <a:xfrm>
            <a:off x="304800" y="1123950"/>
            <a:ext cx="8610600" cy="3630613"/>
          </a:xfrm>
        </p:spPr>
        <p:txBody>
          <a:bodyPr/>
          <a:lstStyle/>
          <a:p>
            <a:pPr marL="0" indent="0" eaLnBrk="1" hangingPunct="1">
              <a:buFont typeface="Wingdings" charset="0"/>
              <a:buNone/>
              <a:defRPr/>
            </a:pPr>
            <a:r>
              <a:rPr lang="en-US" dirty="0">
                <a:latin typeface="Arial" charset="0"/>
                <a:ea typeface="ＭＳ Ｐゴシック" charset="0"/>
              </a:rPr>
              <a:t>The definition of "grace" that says it's </a:t>
            </a:r>
            <a:r>
              <a:rPr lang="en-US" b="1" dirty="0">
                <a:solidFill>
                  <a:srgbClr val="FF0000"/>
                </a:solidFill>
                <a:latin typeface="Arial" charset="0"/>
                <a:ea typeface="ＭＳ Ｐゴシック" charset="0"/>
              </a:rPr>
              <a:t>"the desire and power to do God's will" </a:t>
            </a:r>
            <a:r>
              <a:rPr lang="en-US" dirty="0">
                <a:latin typeface="Arial" charset="0"/>
                <a:ea typeface="ＭＳ Ｐゴシック" charset="0"/>
              </a:rPr>
              <a:t>is derived from the following verse:</a:t>
            </a:r>
          </a:p>
          <a:p>
            <a:pPr marL="0" indent="0" eaLnBrk="1" hangingPunct="1">
              <a:buFont typeface="Wingdings" charset="0"/>
              <a:buNone/>
              <a:defRPr/>
            </a:pPr>
            <a:endParaRPr lang="en-US" sz="400" dirty="0">
              <a:latin typeface="Arial" charset="0"/>
              <a:ea typeface="ＭＳ Ｐゴシック" charset="0"/>
            </a:endParaRPr>
          </a:p>
          <a:p>
            <a:pPr marL="506413" indent="0" eaLnBrk="1" hangingPunct="1">
              <a:buFont typeface="Wingdings" charset="0"/>
              <a:buNone/>
              <a:defRPr/>
            </a:pPr>
            <a:r>
              <a:rPr lang="en-US" dirty="0">
                <a:latin typeface="Arial" charset="0"/>
                <a:ea typeface="ＭＳ Ｐゴシック" charset="0"/>
              </a:rPr>
              <a:t>But by the grace of God I am what I am: and his grace which was bestowed upon me was not in vain; but </a:t>
            </a:r>
            <a:r>
              <a:rPr lang="en-US" b="1" dirty="0">
                <a:solidFill>
                  <a:srgbClr val="FF0000"/>
                </a:solidFill>
                <a:latin typeface="Arial" charset="0"/>
                <a:ea typeface="ＭＳ Ｐゴシック" charset="0"/>
              </a:rPr>
              <a:t>I </a:t>
            </a:r>
            <a:r>
              <a:rPr lang="en-US" b="1" dirty="0" err="1">
                <a:solidFill>
                  <a:srgbClr val="FF0000"/>
                </a:solidFill>
                <a:latin typeface="Arial" charset="0"/>
                <a:ea typeface="ＭＳ Ｐゴシック" charset="0"/>
              </a:rPr>
              <a:t>laboured</a:t>
            </a:r>
            <a:r>
              <a:rPr lang="en-US" b="1" dirty="0">
                <a:solidFill>
                  <a:srgbClr val="FF0000"/>
                </a:solidFill>
                <a:latin typeface="Arial" charset="0"/>
                <a:ea typeface="ＭＳ Ｐゴシック" charset="0"/>
              </a:rPr>
              <a:t> more abundantly than they all: yet not I, </a:t>
            </a:r>
          </a:p>
          <a:p>
            <a:pPr marL="506413" indent="0" eaLnBrk="1" hangingPunct="1">
              <a:buFont typeface="Wingdings" charset="0"/>
              <a:buNone/>
              <a:defRPr/>
            </a:pPr>
            <a:r>
              <a:rPr lang="en-US" b="1" dirty="0">
                <a:solidFill>
                  <a:srgbClr val="FF0000"/>
                </a:solidFill>
                <a:latin typeface="Arial" charset="0"/>
                <a:ea typeface="ＭＳ Ｐゴシック" charset="0"/>
              </a:rPr>
              <a:t>but the grace of God</a:t>
            </a:r>
            <a:r>
              <a:rPr lang="en-US" dirty="0">
                <a:solidFill>
                  <a:srgbClr val="FF0000"/>
                </a:solidFill>
                <a:latin typeface="Arial" charset="0"/>
                <a:ea typeface="ＭＳ Ｐゴシック" charset="0"/>
              </a:rPr>
              <a:t> </a:t>
            </a:r>
            <a:r>
              <a:rPr lang="en-US" dirty="0">
                <a:latin typeface="Arial" charset="0"/>
                <a:ea typeface="ＭＳ Ｐゴシック" charset="0"/>
              </a:rPr>
              <a:t>which was with me.</a:t>
            </a:r>
          </a:p>
          <a:p>
            <a:pPr marL="0" indent="0" eaLnBrk="1" hangingPunct="1">
              <a:buFont typeface="Wingdings" charset="0"/>
              <a:buNone/>
              <a:defRPr/>
            </a:pPr>
            <a:r>
              <a:rPr lang="en-US" dirty="0">
                <a:latin typeface="Arial" charset="0"/>
                <a:ea typeface="ＭＳ Ｐゴシック" charset="0"/>
              </a:rPr>
              <a:t>					1 Corinthians 15:10</a:t>
            </a:r>
          </a:p>
          <a:p>
            <a:pPr marL="0" indent="0" eaLnBrk="1" hangingPunct="1">
              <a:buFont typeface="Wingdings" charset="0"/>
              <a:buNone/>
              <a:defRPr/>
            </a:pPr>
            <a:endParaRPr lang="en-US" sz="2800" dirty="0">
              <a:latin typeface="Tahoma" charset="0"/>
              <a:ea typeface="ＭＳ Ｐゴシック" charset="0"/>
            </a:endParaRPr>
          </a:p>
        </p:txBody>
      </p:sp>
      <p:sp>
        <p:nvSpPr>
          <p:cNvPr id="92162" name="Rectangle 2">
            <a:extLst>
              <a:ext uri="{FF2B5EF4-FFF2-40B4-BE49-F238E27FC236}">
                <a16:creationId xmlns:a16="http://schemas.microsoft.com/office/drawing/2014/main" id="{7E9136BE-6865-4F6E-8928-02C55C018AFC}"/>
              </a:ext>
            </a:extLst>
          </p:cNvPr>
          <p:cNvSpPr>
            <a:spLocks noGrp="1" noChangeArrowheads="1"/>
          </p:cNvSpPr>
          <p:nvPr>
            <p:ph type="title"/>
          </p:nvPr>
        </p:nvSpPr>
        <p:spPr>
          <a:xfrm>
            <a:off x="152400" y="-171450"/>
            <a:ext cx="8991600" cy="742950"/>
          </a:xfrm>
        </p:spPr>
        <p:txBody>
          <a:bodyPr/>
          <a:lstStyle/>
          <a:p>
            <a:pPr eaLnBrk="1" hangingPunct="1">
              <a:defRPr/>
            </a:pPr>
            <a:r>
              <a:rPr lang="en-US" sz="3200" dirty="0">
                <a:latin typeface="Copperplate"/>
                <a:ea typeface="ＭＳ Ｐゴシック" charset="0"/>
                <a:cs typeface="Copperplate"/>
              </a:rPr>
              <a:t>Grace: </a:t>
            </a:r>
            <a:r>
              <a:rPr lang="en-US" sz="3200" dirty="0">
                <a:solidFill>
                  <a:srgbClr val="FF0000"/>
                </a:solidFill>
                <a:latin typeface="Copperplate"/>
                <a:ea typeface="ＭＳ Ｐゴシック" charset="0"/>
                <a:cs typeface="Copperplate"/>
              </a:rPr>
              <a:t>Desire/Power - Do God's Will</a:t>
            </a:r>
          </a:p>
        </p:txBody>
      </p:sp>
      <p:sp>
        <p:nvSpPr>
          <p:cNvPr id="67587" name="Slide Number Placeholder 5">
            <a:extLst>
              <a:ext uri="{FF2B5EF4-FFF2-40B4-BE49-F238E27FC236}">
                <a16:creationId xmlns:a16="http://schemas.microsoft.com/office/drawing/2014/main" id="{6AD1CE1B-02F3-4030-90DB-21560BEBD72D}"/>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2238193-F060-4B9B-B0FB-3B0D5377F026}" type="slidenum">
              <a:rPr lang="en-US" altLang="en-US" sz="800">
                <a:latin typeface="Arial" panose="020B0604020202020204" pitchFamily="34" charset="0"/>
                <a:cs typeface="Arial" panose="020B0604020202020204" pitchFamily="34" charset="0"/>
              </a:rPr>
              <a:pPr eaLnBrk="1" hangingPunct="1"/>
              <a:t>20</a:t>
            </a:fld>
            <a:endParaRPr lang="en-US" altLang="en-US" sz="800">
              <a:latin typeface="Arial" panose="020B0604020202020204" pitchFamily="34" charset="0"/>
              <a:cs typeface="Arial" panose="020B0604020202020204" pitchFamily="34" charset="0"/>
            </a:endParaRPr>
          </a:p>
        </p:txBody>
      </p:sp>
      <p:pic>
        <p:nvPicPr>
          <p:cNvPr id="67588" name="Picture 5" descr="C:\Users\Robert\Dropbox\CHURCH\Go Ye and Teach\PICTURES\Danny Hahlbohm PowerPoint Slides\Complete set\pp 4\keys.jpg">
            <a:extLst>
              <a:ext uri="{FF2B5EF4-FFF2-40B4-BE49-F238E27FC236}">
                <a16:creationId xmlns:a16="http://schemas.microsoft.com/office/drawing/2014/main" id="{351CA510-AF14-4714-A58D-51F009EC2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4D266174-26B9-4B32-B718-3A9672008456}"/>
              </a:ext>
            </a:extLst>
          </p:cNvPr>
          <p:cNvSpPr>
            <a:spLocks noGrp="1" noChangeArrowheads="1"/>
          </p:cNvSpPr>
          <p:nvPr>
            <p:ph idx="1"/>
          </p:nvPr>
        </p:nvSpPr>
        <p:spPr>
          <a:xfrm>
            <a:off x="762000" y="742950"/>
            <a:ext cx="7391400" cy="3630613"/>
          </a:xfrm>
        </p:spPr>
        <p:txBody>
          <a:bodyPr/>
          <a:lstStyle/>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endParaRPr lang="en-US" altLang="en-US">
              <a:latin typeface="Arial" panose="020B060402020202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Nevertheless, the Lord God showeth us our weakness, that we may know that it is  </a:t>
            </a:r>
            <a:r>
              <a:rPr lang="en-US" altLang="en-US" b="1">
                <a:solidFill>
                  <a:srgbClr val="FF0000"/>
                </a:solidFill>
                <a:latin typeface="Arial" panose="020B0604020202020204" pitchFamily="34" charset="0"/>
              </a:rPr>
              <a:t>by his grace</a:t>
            </a:r>
            <a:r>
              <a:rPr lang="en-US" altLang="en-US">
                <a:solidFill>
                  <a:srgbClr val="FF0000"/>
                </a:solidFill>
                <a:latin typeface="Arial" panose="020B0604020202020204" pitchFamily="34" charset="0"/>
              </a:rPr>
              <a:t>, </a:t>
            </a:r>
            <a:r>
              <a:rPr lang="en-US" altLang="en-US">
                <a:latin typeface="Arial" panose="020B0604020202020204" pitchFamily="34" charset="0"/>
              </a:rPr>
              <a:t>and his great condescensions unto the children of men, </a:t>
            </a:r>
            <a:r>
              <a:rPr lang="en-US" altLang="en-US" b="1">
                <a:solidFill>
                  <a:srgbClr val="FF0000"/>
                </a:solidFill>
                <a:latin typeface="Arial" panose="020B0604020202020204" pitchFamily="34" charset="0"/>
              </a:rPr>
              <a:t>that we have power to </a:t>
            </a:r>
            <a:r>
              <a:rPr lang="en-US" altLang="en-US" b="1" i="1">
                <a:solidFill>
                  <a:srgbClr val="FF0000"/>
                </a:solidFill>
                <a:latin typeface="Arial" panose="020B0604020202020204" pitchFamily="34" charset="0"/>
              </a:rPr>
              <a:t>do</a:t>
            </a:r>
            <a:r>
              <a:rPr lang="en-US" altLang="en-US" b="1">
                <a:solidFill>
                  <a:srgbClr val="FF0000"/>
                </a:solidFill>
                <a:latin typeface="Arial" panose="020B0604020202020204" pitchFamily="34" charset="0"/>
              </a:rPr>
              <a:t>  these things.</a:t>
            </a:r>
          </a:p>
          <a:p>
            <a:pPr marL="0" indent="0" eaLnBrk="1" hangingPunct="1">
              <a:buFont typeface="Wingdings" panose="05000000000000000000" pitchFamily="2" charset="2"/>
              <a:buNone/>
            </a:pPr>
            <a:r>
              <a:rPr lang="en-US" altLang="en-US">
                <a:latin typeface="Arial" panose="020B0604020202020204" pitchFamily="34" charset="0"/>
              </a:rPr>
              <a:t>					Jacob 3:8</a:t>
            </a:r>
          </a:p>
          <a:p>
            <a:pPr marL="0" indent="0" eaLnBrk="1" hangingPunct="1">
              <a:buFont typeface="Wingdings" panose="05000000000000000000" pitchFamily="2" charset="2"/>
              <a:buNone/>
            </a:pPr>
            <a:endParaRPr lang="en-US" altLang="en-US" sz="2800">
              <a:latin typeface="Tahoma" panose="020B0604030504040204" pitchFamily="34" charset="0"/>
            </a:endParaRPr>
          </a:p>
        </p:txBody>
      </p:sp>
      <p:sp>
        <p:nvSpPr>
          <p:cNvPr id="94210" name="Rectangle 2">
            <a:extLst>
              <a:ext uri="{FF2B5EF4-FFF2-40B4-BE49-F238E27FC236}">
                <a16:creationId xmlns:a16="http://schemas.microsoft.com/office/drawing/2014/main" id="{0D6388D1-5B38-4CD3-B8F1-6AFE85F9FEF0}"/>
              </a:ext>
            </a:extLst>
          </p:cNvPr>
          <p:cNvSpPr>
            <a:spLocks noGrp="1" noChangeArrowheads="1"/>
          </p:cNvSpPr>
          <p:nvPr>
            <p:ph type="title"/>
          </p:nvPr>
        </p:nvSpPr>
        <p:spPr>
          <a:xfrm>
            <a:off x="152400" y="0"/>
            <a:ext cx="8991600" cy="590550"/>
          </a:xfrm>
        </p:spPr>
        <p:txBody>
          <a:bodyPr/>
          <a:lstStyle/>
          <a:p>
            <a:pPr eaLnBrk="1" hangingPunct="1">
              <a:defRPr/>
            </a:pPr>
            <a:r>
              <a:rPr lang="en-US" sz="3200" dirty="0">
                <a:latin typeface="Copperplate"/>
                <a:ea typeface="ＭＳ Ｐゴシック" charset="0"/>
                <a:cs typeface="Copperplate"/>
              </a:rPr>
              <a:t>Grace: </a:t>
            </a:r>
            <a:r>
              <a:rPr lang="en-US" sz="3200" dirty="0">
                <a:solidFill>
                  <a:srgbClr val="FF0000"/>
                </a:solidFill>
                <a:latin typeface="Copperplate"/>
                <a:ea typeface="ＭＳ Ｐゴシック" charset="0"/>
                <a:cs typeface="Copperplate"/>
              </a:rPr>
              <a:t>Desire/Power - Do God's Will</a:t>
            </a:r>
            <a:endParaRPr lang="en-US" sz="3200" dirty="0">
              <a:latin typeface="Mistral" charset="0"/>
              <a:ea typeface="ＭＳ Ｐゴシック" charset="0"/>
            </a:endParaRPr>
          </a:p>
        </p:txBody>
      </p:sp>
      <p:sp>
        <p:nvSpPr>
          <p:cNvPr id="69635" name="Slide Number Placeholder 5">
            <a:extLst>
              <a:ext uri="{FF2B5EF4-FFF2-40B4-BE49-F238E27FC236}">
                <a16:creationId xmlns:a16="http://schemas.microsoft.com/office/drawing/2014/main" id="{3C7F34DF-F095-440B-85CD-624298935DA1}"/>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4D21AA5-D7F4-40BD-90FF-7A0060B7F8AD}" type="slidenum">
              <a:rPr lang="en-US" altLang="en-US" sz="1400"/>
              <a:pPr eaLnBrk="1" hangingPunct="1"/>
              <a:t>21</a:t>
            </a:fld>
            <a:endParaRPr lang="en-US" altLang="en-US" sz="1400"/>
          </a:p>
        </p:txBody>
      </p:sp>
      <p:pic>
        <p:nvPicPr>
          <p:cNvPr id="69636" name="Picture 5" descr="C:\Users\Robert\Dropbox\CHURCH\Go Ye and Teach\PICTURES\Danny Hahlbohm PowerPoint Slides\Complete set\pp 4\keys.jpg">
            <a:extLst>
              <a:ext uri="{FF2B5EF4-FFF2-40B4-BE49-F238E27FC236}">
                <a16:creationId xmlns:a16="http://schemas.microsoft.com/office/drawing/2014/main" id="{2BF6D077-3F78-4B84-A8F1-045B2C522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a:extLst>
              <a:ext uri="{FF2B5EF4-FFF2-40B4-BE49-F238E27FC236}">
                <a16:creationId xmlns:a16="http://schemas.microsoft.com/office/drawing/2014/main" id="{C9E68860-53F0-4CC6-B068-DE4A1D413678}"/>
              </a:ext>
            </a:extLst>
          </p:cNvPr>
          <p:cNvSpPr>
            <a:spLocks noGrp="1" noChangeArrowheads="1"/>
          </p:cNvSpPr>
          <p:nvPr>
            <p:ph idx="1"/>
          </p:nvPr>
        </p:nvSpPr>
        <p:spPr>
          <a:xfrm>
            <a:off x="762000" y="1657350"/>
            <a:ext cx="7086600" cy="3630613"/>
          </a:xfrm>
        </p:spPr>
        <p:txBody>
          <a:bodyPr/>
          <a:lstStyle/>
          <a:p>
            <a:pPr marL="0" indent="0" eaLnBrk="1" hangingPunct="1">
              <a:buFont typeface="Wingdings" panose="05000000000000000000" pitchFamily="2" charset="2"/>
              <a:buNone/>
            </a:pPr>
            <a:endParaRPr lang="en-US" altLang="en-US">
              <a:latin typeface="Arial" panose="020B060402020202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God resisteth the proud, but </a:t>
            </a:r>
            <a:r>
              <a:rPr lang="en-US" altLang="en-US" b="1">
                <a:solidFill>
                  <a:srgbClr val="FF0000"/>
                </a:solidFill>
                <a:latin typeface="Arial" panose="020B0604020202020204" pitchFamily="34" charset="0"/>
              </a:rPr>
              <a:t>giveth grace unto the humble</a:t>
            </a:r>
            <a:r>
              <a:rPr lang="en-US" altLang="en-US">
                <a:solidFill>
                  <a:srgbClr val="FF0000"/>
                </a:solidFill>
                <a:latin typeface="Arial" panose="020B0604020202020204" pitchFamily="34" charset="0"/>
              </a:rPr>
              <a:t>.</a:t>
            </a:r>
          </a:p>
          <a:p>
            <a:pPr marL="0" indent="0" eaLnBrk="1" hangingPunct="1">
              <a:buFont typeface="Wingdings" panose="05000000000000000000" pitchFamily="2" charset="2"/>
              <a:buNone/>
            </a:pPr>
            <a:r>
              <a:rPr lang="en-US" altLang="en-US">
                <a:latin typeface="Arial" panose="020B0604020202020204" pitchFamily="34" charset="0"/>
              </a:rPr>
              <a:t>					James 4:6</a:t>
            </a:r>
          </a:p>
        </p:txBody>
      </p:sp>
      <p:sp>
        <p:nvSpPr>
          <p:cNvPr id="96258" name="Rectangle 2">
            <a:extLst>
              <a:ext uri="{FF2B5EF4-FFF2-40B4-BE49-F238E27FC236}">
                <a16:creationId xmlns:a16="http://schemas.microsoft.com/office/drawing/2014/main" id="{26E36BBF-65B4-429F-9DC5-B6E22E00DE80}"/>
              </a:ext>
            </a:extLst>
          </p:cNvPr>
          <p:cNvSpPr>
            <a:spLocks noGrp="1" noChangeArrowheads="1"/>
          </p:cNvSpPr>
          <p:nvPr>
            <p:ph type="title"/>
          </p:nvPr>
        </p:nvSpPr>
        <p:spPr>
          <a:xfrm>
            <a:off x="152400" y="0"/>
            <a:ext cx="8763000" cy="590550"/>
          </a:xfrm>
        </p:spPr>
        <p:txBody>
          <a:bodyPr/>
          <a:lstStyle/>
          <a:p>
            <a:pPr eaLnBrk="1" hangingPunct="1">
              <a:defRPr/>
            </a:pPr>
            <a:r>
              <a:rPr lang="en-US" sz="3200" dirty="0">
                <a:latin typeface="Copperplate"/>
                <a:ea typeface="ＭＳ Ｐゴシック" charset="0"/>
                <a:cs typeface="Copperplate"/>
              </a:rPr>
              <a:t>Grace: </a:t>
            </a:r>
            <a:r>
              <a:rPr lang="en-US" sz="3200" dirty="0">
                <a:solidFill>
                  <a:srgbClr val="FF0000"/>
                </a:solidFill>
                <a:latin typeface="Copperplate"/>
                <a:ea typeface="ＭＳ Ｐゴシック" charset="0"/>
                <a:cs typeface="Copperplate"/>
              </a:rPr>
              <a:t>Desire/Power - Do God's Will</a:t>
            </a:r>
            <a:endParaRPr lang="en-US" sz="3200" dirty="0">
              <a:solidFill>
                <a:srgbClr val="FF0000"/>
              </a:solidFill>
              <a:latin typeface="Mistral" charset="0"/>
              <a:ea typeface="ＭＳ Ｐゴシック" charset="0"/>
            </a:endParaRPr>
          </a:p>
        </p:txBody>
      </p:sp>
      <p:sp>
        <p:nvSpPr>
          <p:cNvPr id="71683" name="Slide Number Placeholder 5">
            <a:extLst>
              <a:ext uri="{FF2B5EF4-FFF2-40B4-BE49-F238E27FC236}">
                <a16:creationId xmlns:a16="http://schemas.microsoft.com/office/drawing/2014/main" id="{AB00F6C1-459D-4809-8AC3-90A50EF65C09}"/>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DE7C122-98F2-4206-8A51-FB2961089285}" type="slidenum">
              <a:rPr lang="en-US" altLang="en-US" sz="1400"/>
              <a:pPr eaLnBrk="1" hangingPunct="1"/>
              <a:t>22</a:t>
            </a:fld>
            <a:endParaRPr lang="en-US" altLang="en-US" sz="1400"/>
          </a:p>
        </p:txBody>
      </p:sp>
      <p:pic>
        <p:nvPicPr>
          <p:cNvPr id="71684" name="Picture 5" descr="C:\Users\Robert\Dropbox\CHURCH\Go Ye and Teach\PICTURES\Danny Hahlbohm PowerPoint Slides\Complete set\pp 4\keys.jpg">
            <a:extLst>
              <a:ext uri="{FF2B5EF4-FFF2-40B4-BE49-F238E27FC236}">
                <a16:creationId xmlns:a16="http://schemas.microsoft.com/office/drawing/2014/main" id="{C5703264-AB1B-44A5-A451-5B24A1416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a:extLst>
              <a:ext uri="{FF2B5EF4-FFF2-40B4-BE49-F238E27FC236}">
                <a16:creationId xmlns:a16="http://schemas.microsoft.com/office/drawing/2014/main" id="{CC2C1305-3447-4FAF-9059-BC57483D4725}"/>
              </a:ext>
            </a:extLst>
          </p:cNvPr>
          <p:cNvSpPr>
            <a:spLocks noGrp="1" noChangeArrowheads="1"/>
          </p:cNvSpPr>
          <p:nvPr>
            <p:ph idx="1"/>
          </p:nvPr>
        </p:nvSpPr>
        <p:spPr>
          <a:xfrm>
            <a:off x="838200" y="1733550"/>
            <a:ext cx="7620000" cy="3630613"/>
          </a:xfrm>
        </p:spPr>
        <p:txBody>
          <a:bodyPr/>
          <a:lstStyle/>
          <a:p>
            <a:pPr marL="0" indent="0" eaLnBrk="1" hangingPunct="1">
              <a:buFont typeface="Wingdings" panose="05000000000000000000" pitchFamily="2" charset="2"/>
              <a:buNone/>
            </a:pPr>
            <a:r>
              <a:rPr lang="en-US" altLang="en-US">
                <a:latin typeface="Arial" panose="020B0604020202020204" pitchFamily="34" charset="0"/>
              </a:rPr>
              <a:t>I give unto men weakness, that they may be humble; and my </a:t>
            </a:r>
            <a:r>
              <a:rPr lang="en-US" altLang="en-US" b="1">
                <a:solidFill>
                  <a:srgbClr val="FF0000"/>
                </a:solidFill>
                <a:latin typeface="Arial" panose="020B0604020202020204" pitchFamily="34" charset="0"/>
              </a:rPr>
              <a:t>grace</a:t>
            </a:r>
            <a:r>
              <a:rPr lang="en-US" altLang="en-US">
                <a:solidFill>
                  <a:srgbClr val="FF0000"/>
                </a:solidFill>
                <a:latin typeface="Arial" panose="020B0604020202020204" pitchFamily="34" charset="0"/>
              </a:rPr>
              <a:t> </a:t>
            </a:r>
            <a:r>
              <a:rPr lang="en-US" altLang="en-US">
                <a:latin typeface="Arial" panose="020B0604020202020204" pitchFamily="34" charset="0"/>
              </a:rPr>
              <a:t>is sufficient for all men that humble themselves before me; for if they humble themselves before me, and have faith in me, </a:t>
            </a:r>
            <a:r>
              <a:rPr lang="en-US" altLang="en-US" b="1">
                <a:solidFill>
                  <a:srgbClr val="FF0000"/>
                </a:solidFill>
                <a:latin typeface="Arial" panose="020B0604020202020204" pitchFamily="34" charset="0"/>
              </a:rPr>
              <a:t>then will I make weak things become strong unto them</a:t>
            </a:r>
            <a:r>
              <a:rPr lang="en-US" altLang="en-US">
                <a:solidFill>
                  <a:srgbClr val="FF0000"/>
                </a:solidFill>
                <a:latin typeface="Arial" panose="020B0604020202020204" pitchFamily="34" charset="0"/>
              </a:rPr>
              <a:t>.</a:t>
            </a:r>
          </a:p>
          <a:p>
            <a:pPr marL="0" indent="0" eaLnBrk="1" hangingPunct="1">
              <a:buFont typeface="Wingdings" panose="05000000000000000000" pitchFamily="2" charset="2"/>
              <a:buNone/>
            </a:pPr>
            <a:r>
              <a:rPr lang="en-US" altLang="en-US">
                <a:latin typeface="Arial" panose="020B0604020202020204" pitchFamily="34" charset="0"/>
              </a:rPr>
              <a:t>					</a:t>
            </a:r>
          </a:p>
          <a:p>
            <a:pPr marL="0" indent="0" eaLnBrk="1" hangingPunct="1">
              <a:buFont typeface="Wingdings" panose="05000000000000000000" pitchFamily="2" charset="2"/>
              <a:buNone/>
            </a:pPr>
            <a:r>
              <a:rPr lang="en-US" altLang="en-US">
                <a:latin typeface="Arial" panose="020B0604020202020204" pitchFamily="34" charset="0"/>
              </a:rPr>
              <a:t>					Ether 5:28</a:t>
            </a:r>
          </a:p>
        </p:txBody>
      </p:sp>
      <p:sp>
        <p:nvSpPr>
          <p:cNvPr id="98306" name="Rectangle 2">
            <a:extLst>
              <a:ext uri="{FF2B5EF4-FFF2-40B4-BE49-F238E27FC236}">
                <a16:creationId xmlns:a16="http://schemas.microsoft.com/office/drawing/2014/main" id="{94406A0B-D9EE-45F4-BA0E-7220AEB6C189}"/>
              </a:ext>
            </a:extLst>
          </p:cNvPr>
          <p:cNvSpPr>
            <a:spLocks noGrp="1" noChangeArrowheads="1"/>
          </p:cNvSpPr>
          <p:nvPr>
            <p:ph type="title"/>
          </p:nvPr>
        </p:nvSpPr>
        <p:spPr>
          <a:xfrm>
            <a:off x="152400" y="17090"/>
            <a:ext cx="8839200" cy="573460"/>
          </a:xfrm>
        </p:spPr>
        <p:txBody>
          <a:bodyPr>
            <a:normAutofit fontScale="90000"/>
          </a:bodyPr>
          <a:lstStyle/>
          <a:p>
            <a:pPr eaLnBrk="1" hangingPunct="1">
              <a:defRPr/>
            </a:pPr>
            <a:r>
              <a:rPr lang="en-US" sz="3200" dirty="0">
                <a:latin typeface="Copperplate"/>
                <a:ea typeface="ＭＳ Ｐゴシック" charset="0"/>
                <a:cs typeface="Copperplate"/>
              </a:rPr>
              <a:t>Grace: </a:t>
            </a:r>
            <a:r>
              <a:rPr lang="en-US" sz="3200" dirty="0">
                <a:solidFill>
                  <a:srgbClr val="FF0000"/>
                </a:solidFill>
                <a:latin typeface="Copperplate"/>
                <a:ea typeface="ＭＳ Ｐゴシック" charset="0"/>
                <a:cs typeface="Copperplate"/>
              </a:rPr>
              <a:t>Desire/Power - Do God's Will</a:t>
            </a:r>
            <a:endParaRPr lang="en-US" sz="3200" dirty="0">
              <a:latin typeface="Mistral" charset="0"/>
              <a:ea typeface="ＭＳ Ｐゴシック" charset="0"/>
            </a:endParaRPr>
          </a:p>
        </p:txBody>
      </p:sp>
      <p:sp>
        <p:nvSpPr>
          <p:cNvPr id="73731" name="Slide Number Placeholder 5">
            <a:extLst>
              <a:ext uri="{FF2B5EF4-FFF2-40B4-BE49-F238E27FC236}">
                <a16:creationId xmlns:a16="http://schemas.microsoft.com/office/drawing/2014/main" id="{398E3C24-8AEA-4A60-8D6C-EF07DD661561}"/>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A920038-6D3E-443D-8B7F-7941F8397403}" type="slidenum">
              <a:rPr lang="en-US" altLang="en-US" sz="1400"/>
              <a:pPr eaLnBrk="1" hangingPunct="1"/>
              <a:t>23</a:t>
            </a:fld>
            <a:endParaRPr lang="en-US" altLang="en-US" sz="1400"/>
          </a:p>
        </p:txBody>
      </p:sp>
      <p:pic>
        <p:nvPicPr>
          <p:cNvPr id="73732" name="Picture 5" descr="C:\Users\Robert\Dropbox\CHURCH\Go Ye and Teach\PICTURES\Danny Hahlbohm PowerPoint Slides\Complete set\pp 4\keys.jpg">
            <a:extLst>
              <a:ext uri="{FF2B5EF4-FFF2-40B4-BE49-F238E27FC236}">
                <a16:creationId xmlns:a16="http://schemas.microsoft.com/office/drawing/2014/main" id="{88C2A693-753C-4300-BA44-ED5A58C60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a:extLst>
              <a:ext uri="{FF2B5EF4-FFF2-40B4-BE49-F238E27FC236}">
                <a16:creationId xmlns:a16="http://schemas.microsoft.com/office/drawing/2014/main" id="{6199F4BE-989D-4CC5-9847-F96FCD5CF8C8}"/>
              </a:ext>
            </a:extLst>
          </p:cNvPr>
          <p:cNvSpPr>
            <a:spLocks noGrp="1" noChangeArrowheads="1"/>
          </p:cNvSpPr>
          <p:nvPr>
            <p:ph idx="1"/>
          </p:nvPr>
        </p:nvSpPr>
        <p:spPr>
          <a:xfrm>
            <a:off x="762000" y="742950"/>
            <a:ext cx="7391400" cy="3630613"/>
          </a:xfrm>
        </p:spPr>
        <p:txBody>
          <a:bodyPr/>
          <a:lstStyle/>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endParaRPr lang="en-US" altLang="en-US">
              <a:latin typeface="Arial" panose="020B060402020202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 . . continue to work out your salvation with fear and trembling, </a:t>
            </a:r>
            <a:r>
              <a:rPr lang="en-US" altLang="en-US" b="1">
                <a:solidFill>
                  <a:srgbClr val="FF0000"/>
                </a:solidFill>
                <a:latin typeface="Arial" panose="020B0604020202020204" pitchFamily="34" charset="0"/>
              </a:rPr>
              <a:t>for it is God who works in you </a:t>
            </a:r>
            <a:r>
              <a:rPr lang="en-US" altLang="en-US">
                <a:latin typeface="Arial" panose="020B0604020202020204" pitchFamily="34" charset="0"/>
              </a:rPr>
              <a:t>to will and to act according to his good purpose.					</a:t>
            </a:r>
          </a:p>
          <a:p>
            <a:pPr marL="0" indent="0" eaLnBrk="1" hangingPunct="1">
              <a:buFont typeface="Wingdings" panose="05000000000000000000" pitchFamily="2" charset="2"/>
              <a:buNone/>
            </a:pPr>
            <a:r>
              <a:rPr lang="en-US" altLang="en-US">
                <a:latin typeface="Arial" panose="020B0604020202020204" pitchFamily="34" charset="0"/>
              </a:rPr>
              <a:t>				Philippians 2:12-13</a:t>
            </a:r>
          </a:p>
          <a:p>
            <a:pPr marL="0" indent="0" eaLnBrk="1" hangingPunct="1">
              <a:buFont typeface="Wingdings" panose="05000000000000000000" pitchFamily="2" charset="2"/>
              <a:buNone/>
            </a:pPr>
            <a:endParaRPr lang="en-US" altLang="en-US" sz="2800">
              <a:latin typeface="Tahoma" panose="020B0604030504040204" pitchFamily="34" charset="0"/>
            </a:endParaRPr>
          </a:p>
        </p:txBody>
      </p:sp>
      <p:sp>
        <p:nvSpPr>
          <p:cNvPr id="94210" name="Rectangle 2">
            <a:extLst>
              <a:ext uri="{FF2B5EF4-FFF2-40B4-BE49-F238E27FC236}">
                <a16:creationId xmlns:a16="http://schemas.microsoft.com/office/drawing/2014/main" id="{1031E582-3E1E-45CD-8D51-A5EA3AE2DBFE}"/>
              </a:ext>
            </a:extLst>
          </p:cNvPr>
          <p:cNvSpPr>
            <a:spLocks noGrp="1" noChangeArrowheads="1"/>
          </p:cNvSpPr>
          <p:nvPr>
            <p:ph type="title"/>
          </p:nvPr>
        </p:nvSpPr>
        <p:spPr>
          <a:xfrm>
            <a:off x="152400" y="0"/>
            <a:ext cx="8991600" cy="590550"/>
          </a:xfrm>
        </p:spPr>
        <p:txBody>
          <a:bodyPr/>
          <a:lstStyle/>
          <a:p>
            <a:pPr eaLnBrk="1" hangingPunct="1">
              <a:defRPr/>
            </a:pPr>
            <a:r>
              <a:rPr lang="en-US" sz="3200" dirty="0">
                <a:latin typeface="Copperplate"/>
                <a:ea typeface="ＭＳ Ｐゴシック" charset="0"/>
                <a:cs typeface="Copperplate"/>
              </a:rPr>
              <a:t>Grace: </a:t>
            </a:r>
            <a:r>
              <a:rPr lang="en-US" sz="3200" dirty="0">
                <a:solidFill>
                  <a:srgbClr val="FF0000"/>
                </a:solidFill>
                <a:latin typeface="Copperplate"/>
                <a:ea typeface="ＭＳ Ｐゴシック" charset="0"/>
                <a:cs typeface="Copperplate"/>
              </a:rPr>
              <a:t>Desire/Power - Do God's Will</a:t>
            </a:r>
            <a:endParaRPr lang="en-US" sz="3200" dirty="0">
              <a:latin typeface="Mistral" charset="0"/>
              <a:ea typeface="ＭＳ Ｐゴシック" charset="0"/>
            </a:endParaRPr>
          </a:p>
        </p:txBody>
      </p:sp>
      <p:sp>
        <p:nvSpPr>
          <p:cNvPr id="75779" name="Slide Number Placeholder 5">
            <a:extLst>
              <a:ext uri="{FF2B5EF4-FFF2-40B4-BE49-F238E27FC236}">
                <a16:creationId xmlns:a16="http://schemas.microsoft.com/office/drawing/2014/main" id="{D75B34D7-4004-40A5-99FA-CC4E9B233054}"/>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020E3D6-A26E-4A65-8429-F4E1DBA58F39}" type="slidenum">
              <a:rPr lang="en-US" altLang="en-US" sz="1400"/>
              <a:pPr eaLnBrk="1" hangingPunct="1"/>
              <a:t>24</a:t>
            </a:fld>
            <a:endParaRPr lang="en-US" altLang="en-US" sz="1400"/>
          </a:p>
        </p:txBody>
      </p:sp>
      <p:pic>
        <p:nvPicPr>
          <p:cNvPr id="75780" name="Picture 5" descr="C:\Users\Robert\Dropbox\CHURCH\Go Ye and Teach\PICTURES\Danny Hahlbohm PowerPoint Slides\Complete set\pp 4\keys.jpg">
            <a:extLst>
              <a:ext uri="{FF2B5EF4-FFF2-40B4-BE49-F238E27FC236}">
                <a16:creationId xmlns:a16="http://schemas.microsoft.com/office/drawing/2014/main" id="{C1181A6E-937A-4112-A731-0F99AA17F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B483CC90-398C-4D54-B577-67C419871E74}"/>
              </a:ext>
            </a:extLst>
          </p:cNvPr>
          <p:cNvSpPr>
            <a:spLocks noGrp="1" noChangeArrowheads="1"/>
          </p:cNvSpPr>
          <p:nvPr>
            <p:ph idx="1"/>
          </p:nvPr>
        </p:nvSpPr>
        <p:spPr>
          <a:xfrm>
            <a:off x="304800" y="209550"/>
            <a:ext cx="8470900" cy="4572000"/>
          </a:xfrm>
        </p:spPr>
        <p:txBody>
          <a:bodyPr/>
          <a:lstStyle/>
          <a:p>
            <a:pPr marL="0" indent="0" algn="ctr" eaLnBrk="1" hangingPunct="1">
              <a:buFont typeface="Wingdings" panose="05000000000000000000" pitchFamily="2" charset="2"/>
              <a:buNone/>
            </a:pPr>
            <a:r>
              <a:rPr lang="en-US" altLang="en-US" b="1">
                <a:latin typeface="Arial" panose="020B0604020202020204" pitchFamily="34" charset="0"/>
              </a:rPr>
              <a:t>Common Grace (Prevenient Grace)</a:t>
            </a:r>
            <a:endParaRPr lang="en-US" altLang="en-US" sz="400" b="1">
              <a:solidFill>
                <a:srgbClr val="FF0000"/>
              </a:solidFill>
              <a:latin typeface="Arial" panose="020B0604020202020204" pitchFamily="34" charset="0"/>
            </a:endParaRPr>
          </a:p>
          <a:p>
            <a:pPr marL="0" indent="0" eaLnBrk="1" hangingPunct="1">
              <a:buFont typeface="Wingdings" panose="05000000000000000000" pitchFamily="2" charset="2"/>
              <a:buNone/>
            </a:pPr>
            <a:r>
              <a:rPr lang="en-US" altLang="en-US" b="1">
                <a:solidFill>
                  <a:srgbClr val="FF0000"/>
                </a:solidFill>
                <a:latin typeface="Arial" panose="020B0604020202020204" pitchFamily="34" charset="0"/>
              </a:rPr>
              <a:t>"Common grace" </a:t>
            </a:r>
            <a:r>
              <a:rPr lang="en-US" altLang="en-US" b="1">
                <a:latin typeface="Arial" panose="020B0604020202020204" pitchFamily="34" charset="0"/>
              </a:rPr>
              <a:t>is given to all people</a:t>
            </a:r>
            <a:r>
              <a:rPr lang="en-US" altLang="en-US">
                <a:latin typeface="Arial" panose="020B0604020202020204" pitchFamily="34" charset="0"/>
              </a:rPr>
              <a:t>.</a:t>
            </a:r>
            <a:endParaRPr lang="en-US" altLang="en-US" sz="200">
              <a:latin typeface="Arial" panose="020B0604020202020204" pitchFamily="34" charset="0"/>
            </a:endParaRPr>
          </a:p>
          <a:p>
            <a:pPr marL="0" indent="0" eaLnBrk="1" hangingPunct="1"/>
            <a:r>
              <a:rPr lang="en-US" altLang="en-US" sz="2000">
                <a:latin typeface="Arial" panose="020B0604020202020204" pitchFamily="34" charset="0"/>
              </a:rPr>
              <a:t>“Common grace” imposes </a:t>
            </a:r>
            <a:r>
              <a:rPr lang="en-US" altLang="en-US" sz="2000" i="1">
                <a:latin typeface="Arial" panose="020B0604020202020204" pitchFamily="34" charset="0"/>
              </a:rPr>
              <a:t>moral constraints </a:t>
            </a:r>
            <a:r>
              <a:rPr lang="en-US" altLang="en-US" sz="2000">
                <a:latin typeface="Arial" panose="020B0604020202020204" pitchFamily="34" charset="0"/>
              </a:rPr>
              <a:t>on people</a:t>
            </a:r>
            <a:r>
              <a:rPr lang="ja-JP" altLang="en-US" sz="2000">
                <a:latin typeface="Arial" panose="020B0604020202020204" pitchFamily="34" charset="0"/>
              </a:rPr>
              <a:t>’</a:t>
            </a:r>
            <a:r>
              <a:rPr lang="en-US" altLang="ja-JP" sz="2000">
                <a:latin typeface="Arial" panose="020B0604020202020204" pitchFamily="34" charset="0"/>
              </a:rPr>
              <a:t>s behavior, maintains order, and helps to instill a sense of right and wrong. </a:t>
            </a:r>
          </a:p>
          <a:p>
            <a:pPr marL="0" indent="0" eaLnBrk="1" hangingPunct="1"/>
            <a:r>
              <a:rPr lang="en-US" altLang="ja-JP" sz="2000">
                <a:latin typeface="Arial" panose="020B0604020202020204" pitchFamily="34" charset="0"/>
              </a:rPr>
              <a:t>But it does not </a:t>
            </a:r>
            <a:r>
              <a:rPr lang="en-US" altLang="ja-JP" sz="2000" i="1">
                <a:latin typeface="Arial" panose="020B0604020202020204" pitchFamily="34" charset="0"/>
              </a:rPr>
              <a:t>forgive</a:t>
            </a:r>
            <a:r>
              <a:rPr lang="en-US" altLang="ja-JP" sz="2000">
                <a:latin typeface="Arial" panose="020B0604020202020204" pitchFamily="34" charset="0"/>
              </a:rPr>
              <a:t> sin (justifying grace) or </a:t>
            </a:r>
            <a:r>
              <a:rPr lang="en-US" altLang="ja-JP" sz="2000" i="1">
                <a:latin typeface="Arial" panose="020B0604020202020204" pitchFamily="34" charset="0"/>
              </a:rPr>
              <a:t>sanctify</a:t>
            </a:r>
            <a:r>
              <a:rPr lang="en-US" altLang="ja-JP" sz="2000">
                <a:latin typeface="Arial" panose="020B0604020202020204" pitchFamily="34" charset="0"/>
              </a:rPr>
              <a:t> the sinner (sanctifying grace). Here are scriptures on “common grace”:</a:t>
            </a:r>
          </a:p>
          <a:p>
            <a:pPr marL="0" indent="0" eaLnBrk="1" hangingPunct="1">
              <a:buFont typeface="Arial" panose="020B0604020202020204" pitchFamily="34" charset="0"/>
              <a:buChar char="•"/>
            </a:pPr>
            <a:r>
              <a:rPr lang="en-US" altLang="en-US" sz="2000">
                <a:latin typeface="Arial" panose="020B0604020202020204" pitchFamily="34" charset="0"/>
              </a:rPr>
              <a:t>That was the true Light, </a:t>
            </a:r>
            <a:r>
              <a:rPr lang="en-US" altLang="en-US" sz="2000" b="1">
                <a:solidFill>
                  <a:srgbClr val="FF0000"/>
                </a:solidFill>
                <a:latin typeface="Arial" panose="020B0604020202020204" pitchFamily="34" charset="0"/>
              </a:rPr>
              <a:t>which lighteth every man </a:t>
            </a:r>
            <a:r>
              <a:rPr lang="en-US" altLang="en-US" sz="2000">
                <a:latin typeface="Arial" panose="020B0604020202020204" pitchFamily="34" charset="0"/>
              </a:rPr>
              <a:t>that cometh into the world.		John 1:9</a:t>
            </a:r>
          </a:p>
          <a:p>
            <a:pPr marL="0" indent="0" eaLnBrk="1" hangingPunct="1">
              <a:buFont typeface="Arial" panose="020B0604020202020204" pitchFamily="34" charset="0"/>
              <a:buChar char="•"/>
            </a:pPr>
            <a:r>
              <a:rPr lang="en-US" altLang="en-US" sz="2000">
                <a:latin typeface="Arial" panose="020B0604020202020204" pitchFamily="34" charset="0"/>
              </a:rPr>
              <a:t>And </a:t>
            </a:r>
            <a:r>
              <a:rPr lang="en-US" altLang="en-US" sz="2000" b="1">
                <a:solidFill>
                  <a:srgbClr val="FF0000"/>
                </a:solidFill>
                <a:latin typeface="Arial" panose="020B0604020202020204" pitchFamily="34" charset="0"/>
              </a:rPr>
              <a:t>the Spirit giveth light to every man </a:t>
            </a:r>
            <a:r>
              <a:rPr lang="en-US" altLang="en-US" sz="2000">
                <a:latin typeface="Arial" panose="020B0604020202020204" pitchFamily="34" charset="0"/>
              </a:rPr>
              <a:t>that cometh into the world; 				D &amp; C 83:7c</a:t>
            </a:r>
          </a:p>
          <a:p>
            <a:pPr marL="0" indent="0" eaLnBrk="1" hangingPunct="1">
              <a:buFont typeface="Arial" panose="020B0604020202020204" pitchFamily="34" charset="0"/>
              <a:buChar char="•"/>
            </a:pPr>
            <a:r>
              <a:rPr lang="en-US" altLang="en-US" sz="2000">
                <a:latin typeface="Arial" panose="020B0604020202020204" pitchFamily="34" charset="0"/>
              </a:rPr>
              <a:t>For behold, </a:t>
            </a:r>
            <a:r>
              <a:rPr lang="en-US" altLang="en-US" sz="2000" b="1">
                <a:solidFill>
                  <a:srgbClr val="FF0000"/>
                </a:solidFill>
                <a:latin typeface="Arial" panose="020B0604020202020204" pitchFamily="34" charset="0"/>
              </a:rPr>
              <a:t>the Spirit of Christ is given to every man, </a:t>
            </a:r>
            <a:r>
              <a:rPr lang="en-US" altLang="en-US" sz="2000">
                <a:latin typeface="Arial" panose="020B0604020202020204" pitchFamily="34" charset="0"/>
              </a:rPr>
              <a:t>that they may know good from evil. 	Moroni 7:14</a:t>
            </a:r>
          </a:p>
        </p:txBody>
      </p:sp>
      <p:sp>
        <p:nvSpPr>
          <p:cNvPr id="100354" name="Rectangle 2">
            <a:extLst>
              <a:ext uri="{FF2B5EF4-FFF2-40B4-BE49-F238E27FC236}">
                <a16:creationId xmlns:a16="http://schemas.microsoft.com/office/drawing/2014/main" id="{23D42B7E-DDBF-4DA0-9C1C-843BA753F78F}"/>
              </a:ext>
            </a:extLst>
          </p:cNvPr>
          <p:cNvSpPr>
            <a:spLocks noGrp="1" noChangeArrowheads="1"/>
          </p:cNvSpPr>
          <p:nvPr>
            <p:ph type="title"/>
          </p:nvPr>
        </p:nvSpPr>
        <p:spPr>
          <a:xfrm>
            <a:off x="152401" y="-171450"/>
            <a:ext cx="7572375" cy="742950"/>
          </a:xfrm>
        </p:spPr>
        <p:txBody>
          <a:bodyPr/>
          <a:lstStyle/>
          <a:p>
            <a:pPr eaLnBrk="1" hangingPunct="1">
              <a:defRPr/>
            </a:pPr>
            <a:r>
              <a:rPr lang="en-US" sz="3200" dirty="0">
                <a:latin typeface="Copperplate"/>
                <a:ea typeface="ＭＳ Ｐゴシック" charset="0"/>
                <a:cs typeface="Copperplate"/>
              </a:rPr>
              <a:t>Grace</a:t>
            </a:r>
          </a:p>
        </p:txBody>
      </p:sp>
      <p:sp>
        <p:nvSpPr>
          <p:cNvPr id="77827" name="Slide Number Placeholder 5">
            <a:extLst>
              <a:ext uri="{FF2B5EF4-FFF2-40B4-BE49-F238E27FC236}">
                <a16:creationId xmlns:a16="http://schemas.microsoft.com/office/drawing/2014/main" id="{247E24F7-E679-4691-A4B1-E3AC17C18B89}"/>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120D710-780D-4CB5-9621-F17707E993FA}" type="slidenum">
              <a:rPr lang="en-US" altLang="en-US" sz="1400"/>
              <a:pPr eaLnBrk="1" hangingPunct="1"/>
              <a:t>25</a:t>
            </a:fld>
            <a:endParaRPr lang="en-US" altLang="en-US" sz="1400"/>
          </a:p>
        </p:txBody>
      </p:sp>
      <p:pic>
        <p:nvPicPr>
          <p:cNvPr id="77828" name="Picture 5" descr="C:\Users\Robert\Dropbox\CHURCH\Go Ye and Teach\PICTURES\Danny Hahlbohm PowerPoint Slides\Complete set\pp 4\keys.jpg">
            <a:extLst>
              <a:ext uri="{FF2B5EF4-FFF2-40B4-BE49-F238E27FC236}">
                <a16:creationId xmlns:a16="http://schemas.microsoft.com/office/drawing/2014/main" id="{99737B5A-2345-454E-9C02-D8673EEF8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a:extLst>
              <a:ext uri="{FF2B5EF4-FFF2-40B4-BE49-F238E27FC236}">
                <a16:creationId xmlns:a16="http://schemas.microsoft.com/office/drawing/2014/main" id="{5B4F1B1D-97FE-4738-BE85-BE7E6540B5E7}"/>
              </a:ext>
            </a:extLst>
          </p:cNvPr>
          <p:cNvSpPr>
            <a:spLocks noGrp="1" noChangeArrowheads="1"/>
          </p:cNvSpPr>
          <p:nvPr>
            <p:ph idx="1"/>
          </p:nvPr>
        </p:nvSpPr>
        <p:spPr>
          <a:xfrm>
            <a:off x="304800" y="1352550"/>
            <a:ext cx="8839200" cy="3630613"/>
          </a:xfrm>
        </p:spPr>
        <p:txBody>
          <a:bodyPr/>
          <a:lstStyle/>
          <a:p>
            <a:pPr marL="0" indent="0" eaLnBrk="1" hangingPunct="1">
              <a:lnSpc>
                <a:spcPct val="90000"/>
              </a:lnSpc>
              <a:buFont typeface="Wingdings" charset="0"/>
              <a:buNone/>
              <a:defRPr/>
            </a:pPr>
            <a:r>
              <a:rPr lang="en-US" b="1" dirty="0">
                <a:latin typeface="Arial" charset="0"/>
                <a:ea typeface="ＭＳ Ｐゴシック" charset="0"/>
              </a:rPr>
              <a:t>For our evangelical friends:</a:t>
            </a:r>
          </a:p>
          <a:p>
            <a:pPr marL="0" indent="0" eaLnBrk="1" hangingPunct="1">
              <a:lnSpc>
                <a:spcPct val="90000"/>
              </a:lnSpc>
              <a:buFont typeface="Wingdings" charset="0"/>
              <a:buNone/>
              <a:defRPr/>
            </a:pPr>
            <a:endParaRPr lang="en-US" sz="2000" dirty="0">
              <a:latin typeface="Arial" charset="0"/>
              <a:ea typeface="ＭＳ Ｐゴシック" charset="0"/>
            </a:endParaRPr>
          </a:p>
          <a:p>
            <a:pPr marL="692150" indent="-346075" eaLnBrk="1" hangingPunct="1">
              <a:lnSpc>
                <a:spcPct val="90000"/>
              </a:lnSpc>
              <a:buFont typeface="Wingdings" charset="0"/>
              <a:buAutoNum type="arabicParenR"/>
              <a:defRPr/>
            </a:pPr>
            <a:r>
              <a:rPr lang="en-US" sz="2000" dirty="0">
                <a:latin typeface="Arial" charset="0"/>
                <a:ea typeface="ＭＳ Ｐゴシック" charset="0"/>
              </a:rPr>
              <a:t>We worship the </a:t>
            </a:r>
            <a:r>
              <a:rPr lang="en-US" sz="2000" b="1" dirty="0">
                <a:latin typeface="Arial" charset="0"/>
                <a:ea typeface="ＭＳ Ｐゴシック" charset="0"/>
              </a:rPr>
              <a:t>same Jesus </a:t>
            </a:r>
            <a:r>
              <a:rPr lang="en-US" sz="2000" dirty="0">
                <a:latin typeface="Arial" charset="0"/>
                <a:ea typeface="ＭＳ Ｐゴシック" charset="0"/>
              </a:rPr>
              <a:t>(Mos. 1:97).</a:t>
            </a:r>
          </a:p>
          <a:p>
            <a:pPr marL="692150" indent="-346075" eaLnBrk="1" hangingPunct="1">
              <a:lnSpc>
                <a:spcPct val="90000"/>
              </a:lnSpc>
              <a:buFont typeface="Wingdings" charset="0"/>
              <a:buAutoNum type="arabicParenR"/>
              <a:defRPr/>
            </a:pPr>
            <a:r>
              <a:rPr lang="en-US" sz="2000" dirty="0">
                <a:latin typeface="Arial" charset="0"/>
                <a:ea typeface="ＭＳ Ｐゴシック" charset="0"/>
              </a:rPr>
              <a:t>We are saved by the merits of </a:t>
            </a:r>
            <a:r>
              <a:rPr lang="en-US" sz="2000" b="1" dirty="0">
                <a:latin typeface="Arial" charset="0"/>
                <a:ea typeface="ＭＳ Ｐゴシック" charset="0"/>
              </a:rPr>
              <a:t>Christ alone </a:t>
            </a:r>
            <a:r>
              <a:rPr lang="en-US" sz="2000" dirty="0">
                <a:latin typeface="Arial" charset="0"/>
                <a:ea typeface="ＭＳ Ｐゴシック" charset="0"/>
              </a:rPr>
              <a:t>(2 Ne. 13:27-28).</a:t>
            </a:r>
          </a:p>
          <a:p>
            <a:pPr marL="692150" indent="-346075" eaLnBrk="1" hangingPunct="1">
              <a:lnSpc>
                <a:spcPct val="90000"/>
              </a:lnSpc>
              <a:buFont typeface="Wingdings" charset="0"/>
              <a:buAutoNum type="arabicParenR"/>
              <a:defRPr/>
            </a:pPr>
            <a:r>
              <a:rPr lang="en-US" sz="2000" dirty="0">
                <a:latin typeface="Arial" charset="0"/>
                <a:ea typeface="ＭＳ Ｐゴシック" charset="0"/>
              </a:rPr>
              <a:t>We are saved by </a:t>
            </a:r>
            <a:r>
              <a:rPr lang="en-US" sz="2000" b="1" dirty="0">
                <a:latin typeface="Arial" charset="0"/>
                <a:ea typeface="ＭＳ Ｐゴシック" charset="0"/>
              </a:rPr>
              <a:t>grace alone </a:t>
            </a:r>
            <a:r>
              <a:rPr lang="en-US" sz="2000" dirty="0">
                <a:latin typeface="Arial" charset="0"/>
                <a:ea typeface="ＭＳ Ｐゴシック" charset="0"/>
              </a:rPr>
              <a:t>(2 Ne. 7:42) .</a:t>
            </a:r>
          </a:p>
          <a:p>
            <a:pPr marL="692150" indent="-346075" eaLnBrk="1" hangingPunct="1">
              <a:lnSpc>
                <a:spcPct val="90000"/>
              </a:lnSpc>
              <a:buFont typeface="Wingdings" charset="0"/>
              <a:buAutoNum type="arabicParenR"/>
              <a:defRPr/>
            </a:pPr>
            <a:r>
              <a:rPr lang="en-US" sz="2000" b="1" dirty="0">
                <a:solidFill>
                  <a:srgbClr val="FF0000"/>
                </a:solidFill>
                <a:latin typeface="Arial" charset="0"/>
                <a:ea typeface="ＭＳ Ｐゴシック" charset="0"/>
              </a:rPr>
              <a:t>Grace is the desire and power to </a:t>
            </a:r>
            <a:r>
              <a:rPr lang="en-US" sz="2000" b="1" i="1" dirty="0">
                <a:solidFill>
                  <a:srgbClr val="FF0000"/>
                </a:solidFill>
                <a:latin typeface="Arial" charset="0"/>
                <a:ea typeface="ＭＳ Ｐゴシック" charset="0"/>
              </a:rPr>
              <a:t>do</a:t>
            </a:r>
            <a:r>
              <a:rPr lang="en-US" sz="2000" b="1" dirty="0">
                <a:solidFill>
                  <a:srgbClr val="FF0000"/>
                </a:solidFill>
                <a:latin typeface="Arial" charset="0"/>
                <a:ea typeface="ＭＳ Ｐゴシック" charset="0"/>
              </a:rPr>
              <a:t> God'</a:t>
            </a:r>
            <a:r>
              <a:rPr lang="en-US" altLang="ja-JP" sz="2000" b="1" dirty="0">
                <a:solidFill>
                  <a:srgbClr val="FF0000"/>
                </a:solidFill>
                <a:latin typeface="Arial" charset="0"/>
                <a:ea typeface="ＭＳ Ｐゴシック" charset="0"/>
              </a:rPr>
              <a:t>s will (1 </a:t>
            </a:r>
            <a:r>
              <a:rPr lang="en-US" altLang="ja-JP" sz="2000" b="1" dirty="0" err="1">
                <a:solidFill>
                  <a:srgbClr val="FF0000"/>
                </a:solidFill>
                <a:latin typeface="Arial" charset="0"/>
                <a:ea typeface="ＭＳ Ｐゴシック" charset="0"/>
              </a:rPr>
              <a:t>Cor</a:t>
            </a:r>
            <a:r>
              <a:rPr lang="en-US" altLang="ja-JP" sz="2000" b="1" dirty="0">
                <a:solidFill>
                  <a:srgbClr val="FF0000"/>
                </a:solidFill>
                <a:latin typeface="Arial" charset="0"/>
                <a:ea typeface="ＭＳ Ｐゴシック" charset="0"/>
              </a:rPr>
              <a:t> 15:10).</a:t>
            </a:r>
          </a:p>
          <a:p>
            <a:pPr marL="0" indent="0" eaLnBrk="1" hangingPunct="1">
              <a:lnSpc>
                <a:spcPct val="90000"/>
              </a:lnSpc>
              <a:buFont typeface="Wingdings" charset="0"/>
              <a:buNone/>
              <a:defRPr/>
            </a:pPr>
            <a:endParaRPr lang="en-US" dirty="0">
              <a:latin typeface="Tahoma" charset="0"/>
              <a:ea typeface="ＭＳ Ｐゴシック" charset="0"/>
            </a:endParaRPr>
          </a:p>
        </p:txBody>
      </p:sp>
      <p:sp>
        <p:nvSpPr>
          <p:cNvPr id="88066" name="Rectangle 2">
            <a:extLst>
              <a:ext uri="{FF2B5EF4-FFF2-40B4-BE49-F238E27FC236}">
                <a16:creationId xmlns:a16="http://schemas.microsoft.com/office/drawing/2014/main" id="{A0D75E63-8F8B-40CB-B36C-C28C240C9909}"/>
              </a:ext>
            </a:extLst>
          </p:cNvPr>
          <p:cNvSpPr>
            <a:spLocks noGrp="1" noChangeArrowheads="1"/>
          </p:cNvSpPr>
          <p:nvPr>
            <p:ph type="title"/>
          </p:nvPr>
        </p:nvSpPr>
        <p:spPr>
          <a:xfrm>
            <a:off x="152400" y="-38491"/>
            <a:ext cx="8639776" cy="629041"/>
          </a:xfrm>
        </p:spPr>
        <p:txBody>
          <a:bodyPr/>
          <a:lstStyle/>
          <a:p>
            <a:pPr eaLnBrk="1" hangingPunct="1">
              <a:defRPr/>
            </a:pPr>
            <a:r>
              <a:rPr lang="en-US" sz="3200" dirty="0">
                <a:latin typeface="Copperplate"/>
                <a:ea typeface="ＭＳ Ｐゴシック" charset="0"/>
                <a:cs typeface="Copperplate"/>
              </a:rPr>
              <a:t>Sharing the Gospel</a:t>
            </a:r>
            <a:endParaRPr lang="en-US" sz="3200" dirty="0">
              <a:solidFill>
                <a:srgbClr val="FF0000"/>
              </a:solidFill>
              <a:latin typeface="Mistral" charset="0"/>
              <a:ea typeface="ＭＳ Ｐゴシック" charset="0"/>
            </a:endParaRPr>
          </a:p>
        </p:txBody>
      </p:sp>
      <p:sp>
        <p:nvSpPr>
          <p:cNvPr id="79875" name="Slide Number Placeholder 5">
            <a:extLst>
              <a:ext uri="{FF2B5EF4-FFF2-40B4-BE49-F238E27FC236}">
                <a16:creationId xmlns:a16="http://schemas.microsoft.com/office/drawing/2014/main" id="{915CD85D-1F4A-4E64-A7DF-6D4B05A840AD}"/>
              </a:ext>
            </a:extLst>
          </p:cNvPr>
          <p:cNvSpPr>
            <a:spLocks noGrp="1"/>
          </p:cNvSpPr>
          <p:nvPr>
            <p:ph type="sldNum" sz="quarter" idx="12"/>
          </p:nvPr>
        </p:nvSpPr>
        <p:spPr bwMode="auto">
          <a:xfrm>
            <a:off x="8382000" y="4629150"/>
            <a:ext cx="631825"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B97C1D3-71EA-4A45-84E2-8F81BFFCF654}" type="slidenum">
              <a:rPr lang="en-US" altLang="en-US" sz="1400"/>
              <a:pPr eaLnBrk="1" hangingPunct="1"/>
              <a:t>26</a:t>
            </a:fld>
            <a:endParaRPr lang="en-US" altLang="en-US" sz="1400"/>
          </a:p>
        </p:txBody>
      </p:sp>
      <p:pic>
        <p:nvPicPr>
          <p:cNvPr id="79876" name="Picture 5" descr="Preaching-the-Gospel-000015059262_Medium.jpg">
            <a:extLst>
              <a:ext uri="{FF2B5EF4-FFF2-40B4-BE49-F238E27FC236}">
                <a16:creationId xmlns:a16="http://schemas.microsoft.com/office/drawing/2014/main" id="{89A9F33A-1E9D-4A87-8FC8-7D4AA882D0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DFAA45-3F45-43DD-9931-C1DC3EA80C9F}"/>
              </a:ext>
            </a:extLst>
          </p:cNvPr>
          <p:cNvSpPr>
            <a:spLocks noGrp="1"/>
          </p:cNvSpPr>
          <p:nvPr>
            <p:ph type="title"/>
          </p:nvPr>
        </p:nvSpPr>
        <p:spPr>
          <a:xfrm>
            <a:off x="3124200" y="1809750"/>
            <a:ext cx="5867400" cy="3505200"/>
          </a:xfrm>
        </p:spPr>
        <p:txBody>
          <a:bodyPr/>
          <a:lstStyle/>
          <a:p>
            <a:pPr algn="r">
              <a:defRPr/>
            </a:pPr>
            <a:r>
              <a:rPr lang="en-US" altLang="ja-JP" dirty="0">
                <a:latin typeface="Copperplate"/>
                <a:ea typeface="ＭＳ Ｐゴシック" charset="0"/>
                <a:cs typeface="Copperplate"/>
              </a:rPr>
              <a:t>What is “Justification”?</a:t>
            </a:r>
            <a:endParaRPr lang="en-US" dirty="0">
              <a:latin typeface="Copperplate"/>
              <a:ea typeface="ＭＳ Ｐゴシック" charset="0"/>
              <a:cs typeface="Copperplate"/>
            </a:endParaRPr>
          </a:p>
        </p:txBody>
      </p:sp>
      <p:sp>
        <p:nvSpPr>
          <p:cNvPr id="4" name="Slide Number Placeholder 3">
            <a:extLst>
              <a:ext uri="{FF2B5EF4-FFF2-40B4-BE49-F238E27FC236}">
                <a16:creationId xmlns:a16="http://schemas.microsoft.com/office/drawing/2014/main" id="{5D8C3A93-1D13-4A53-9F07-1C52EA127D40}"/>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B21D6C5-9F53-4FCD-ADC2-349B8D4E1603}" type="slidenum">
              <a:rPr lang="en-US" altLang="en-US" sz="800">
                <a:latin typeface="Arial" panose="020B0604020202020204" pitchFamily="34" charset="0"/>
                <a:cs typeface="Arial" panose="020B0604020202020204" pitchFamily="34" charset="0"/>
              </a:rPr>
              <a:pPr eaLnBrk="1" hangingPunct="1"/>
              <a:t>27</a:t>
            </a:fld>
            <a:endParaRPr lang="en-US" altLang="en-US" sz="800">
              <a:latin typeface="Arial" panose="020B0604020202020204" pitchFamily="34" charset="0"/>
              <a:cs typeface="Arial" panose="020B0604020202020204" pitchFamily="34" charset="0"/>
            </a:endParaRPr>
          </a:p>
        </p:txBody>
      </p:sp>
      <p:pic>
        <p:nvPicPr>
          <p:cNvPr id="81923" name="Picture 5" descr="Happy Man and Sunrise in Field.jpg">
            <a:extLst>
              <a:ext uri="{FF2B5EF4-FFF2-40B4-BE49-F238E27FC236}">
                <a16:creationId xmlns:a16="http://schemas.microsoft.com/office/drawing/2014/main" id="{2FD5EB10-0FC0-4CB1-863D-C20F37061F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52550"/>
            <a:ext cx="3384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a:extLst>
              <a:ext uri="{FF2B5EF4-FFF2-40B4-BE49-F238E27FC236}">
                <a16:creationId xmlns:a16="http://schemas.microsoft.com/office/drawing/2014/main" id="{4A57384B-BC04-4179-AD8A-E2ABD4EEF205}"/>
              </a:ext>
            </a:extLst>
          </p:cNvPr>
          <p:cNvSpPr>
            <a:spLocks noGrp="1" noChangeArrowheads="1"/>
          </p:cNvSpPr>
          <p:nvPr>
            <p:ph idx="1"/>
          </p:nvPr>
        </p:nvSpPr>
        <p:spPr>
          <a:xfrm>
            <a:off x="304800" y="971550"/>
            <a:ext cx="8153400" cy="4419600"/>
          </a:xfrm>
        </p:spPr>
        <p:txBody>
          <a:bodyPr/>
          <a:lstStyle/>
          <a:p>
            <a:pPr marL="461963" indent="-352425" eaLnBrk="1" hangingPunct="1">
              <a:buFont typeface="Wingdings" panose="05000000000000000000" pitchFamily="2" charset="2"/>
              <a:buChar char="Ø"/>
            </a:pPr>
            <a:r>
              <a:rPr lang="en-US" altLang="en-US" sz="2000" b="1">
                <a:solidFill>
                  <a:srgbClr val="FF0000"/>
                </a:solidFill>
                <a:latin typeface="Tahoma" panose="020B0604030504040204" pitchFamily="34" charset="0"/>
              </a:rPr>
              <a:t>Salvation</a:t>
            </a:r>
            <a:r>
              <a:rPr lang="en-US" altLang="en-US" sz="2000">
                <a:latin typeface="Tahoma" panose="020B0604030504040204" pitchFamily="34" charset="0"/>
              </a:rPr>
              <a:t> - has to do with being saved </a:t>
            </a:r>
            <a:r>
              <a:rPr lang="en-US" altLang="en-US" sz="2000" i="1">
                <a:latin typeface="Tahoma" panose="020B0604030504040204" pitchFamily="34" charset="0"/>
              </a:rPr>
              <a:t>from</a:t>
            </a:r>
            <a:r>
              <a:rPr lang="en-US" altLang="en-US" sz="2000">
                <a:latin typeface="Tahoma" panose="020B0604030504040204" pitchFamily="34" charset="0"/>
              </a:rPr>
              <a:t> hell </a:t>
            </a:r>
            <a:r>
              <a:rPr lang="en-US" altLang="en-US" sz="2000" i="1">
                <a:latin typeface="Tahoma" panose="020B0604030504040204" pitchFamily="34" charset="0"/>
              </a:rPr>
              <a:t>to</a:t>
            </a:r>
            <a:r>
              <a:rPr lang="en-US" altLang="en-US" sz="2000">
                <a:latin typeface="Tahoma" panose="020B0604030504040204" pitchFamily="34" charset="0"/>
              </a:rPr>
              <a:t> </a:t>
            </a:r>
          </a:p>
          <a:p>
            <a:pPr marL="461963" indent="-352425" eaLnBrk="1" hangingPunct="1">
              <a:buFont typeface="Wingdings 3" panose="05040102010807070707" pitchFamily="18" charset="2"/>
              <a:buNone/>
            </a:pPr>
            <a:r>
              <a:rPr lang="en-US" altLang="en-US" sz="2000">
                <a:latin typeface="Tahoma" panose="020B0604030504040204" pitchFamily="34" charset="0"/>
              </a:rPr>
              <a:t>	eternal life (Alma 12:170).</a:t>
            </a:r>
          </a:p>
          <a:p>
            <a:pPr marL="461963" indent="-352425" eaLnBrk="1" hangingPunct="1">
              <a:buFont typeface="Wingdings 3" panose="05040102010807070707" pitchFamily="18" charset="2"/>
              <a:buNone/>
            </a:pPr>
            <a:endParaRPr lang="en-US" altLang="en-US" sz="400">
              <a:latin typeface="Tahoma" panose="020B0604030504040204" pitchFamily="34" charset="0"/>
            </a:endParaRPr>
          </a:p>
          <a:p>
            <a:pPr marL="461963" indent="-352425" eaLnBrk="1" hangingPunct="1">
              <a:buFont typeface="Wingdings" panose="05000000000000000000" pitchFamily="2" charset="2"/>
              <a:buChar char="Ø"/>
            </a:pPr>
            <a:r>
              <a:rPr lang="en-US" altLang="en-US" sz="2000" b="1">
                <a:solidFill>
                  <a:srgbClr val="FF0000"/>
                </a:solidFill>
                <a:latin typeface="Tahoma" panose="020B0604030504040204" pitchFamily="34" charset="0"/>
              </a:rPr>
              <a:t>Justification</a:t>
            </a:r>
            <a:r>
              <a:rPr lang="en-US" altLang="en-US" sz="2000" b="1">
                <a:latin typeface="Tahoma" panose="020B0604030504040204" pitchFamily="34" charset="0"/>
              </a:rPr>
              <a:t> </a:t>
            </a:r>
            <a:r>
              <a:rPr lang="en-US" altLang="en-US" sz="2000">
                <a:latin typeface="Tahoma" panose="020B0604030504040204" pitchFamily="34" charset="0"/>
              </a:rPr>
              <a:t>– relates to being forgiven and receiving the “imputed” [credited] righteousness of Christ, an undeserved crediting to our account (Romans 4:11, 22-24, James 2:23).</a:t>
            </a:r>
          </a:p>
          <a:p>
            <a:pPr marL="461963" indent="-352425" eaLnBrk="1" hangingPunct="1">
              <a:buFont typeface="Wingdings 3" panose="05040102010807070707" pitchFamily="18" charset="2"/>
              <a:buNone/>
            </a:pPr>
            <a:endParaRPr lang="en-US" altLang="en-US" sz="800">
              <a:latin typeface="Tahoma" panose="020B0604030504040204" pitchFamily="34" charset="0"/>
            </a:endParaRPr>
          </a:p>
          <a:p>
            <a:pPr marL="461963" indent="-352425" eaLnBrk="1" hangingPunct="1">
              <a:buFont typeface="Wingdings" panose="05000000000000000000" pitchFamily="2" charset="2"/>
              <a:buChar char="Ø"/>
            </a:pPr>
            <a:r>
              <a:rPr lang="en-US" altLang="en-US" sz="2000" b="1">
                <a:latin typeface="Arial" panose="020B0604020202020204" pitchFamily="34" charset="0"/>
              </a:rPr>
              <a:t>The last segment covered the fact that </a:t>
            </a:r>
            <a:r>
              <a:rPr lang="en-US" altLang="en-US" sz="2000" b="1" i="1">
                <a:latin typeface="Arial" panose="020B0604020202020204" pitchFamily="34" charset="0"/>
              </a:rPr>
              <a:t>salvation</a:t>
            </a:r>
            <a:r>
              <a:rPr lang="en-US" altLang="en-US" sz="2000" b="1">
                <a:latin typeface="Arial" panose="020B0604020202020204" pitchFamily="34" charset="0"/>
              </a:rPr>
              <a:t> is by grace alone:</a:t>
            </a:r>
            <a:endParaRPr lang="en-US" altLang="en-US" sz="400">
              <a:latin typeface="Arial" panose="020B0604020202020204" pitchFamily="34" charset="0"/>
            </a:endParaRPr>
          </a:p>
          <a:p>
            <a:pPr marL="461963" indent="-352425" eaLnBrk="1" hangingPunct="1">
              <a:buFont typeface="Wingdings 3" panose="05040102010807070707" pitchFamily="18" charset="2"/>
              <a:buNone/>
            </a:pPr>
            <a:r>
              <a:rPr lang="en-US" altLang="en-US" sz="2000">
                <a:latin typeface="Arial" panose="020B0604020202020204" pitchFamily="34" charset="0"/>
              </a:rPr>
              <a:t>And remember after ye are reconciled unto God, that</a:t>
            </a:r>
            <a:r>
              <a:rPr lang="en-US" altLang="en-US" sz="2000" b="1">
                <a:latin typeface="Arial" panose="020B0604020202020204" pitchFamily="34" charset="0"/>
              </a:rPr>
              <a:t> </a:t>
            </a:r>
            <a:r>
              <a:rPr lang="en-US" altLang="en-US" sz="2000" b="1">
                <a:solidFill>
                  <a:srgbClr val="FF0000"/>
                </a:solidFill>
                <a:latin typeface="Arial" panose="020B0604020202020204" pitchFamily="34" charset="0"/>
              </a:rPr>
              <a:t>it is only in and through the </a:t>
            </a:r>
            <a:r>
              <a:rPr lang="en-US" altLang="en-US" sz="2000" b="1" i="1">
                <a:solidFill>
                  <a:srgbClr val="FF0000"/>
                </a:solidFill>
                <a:latin typeface="Arial" panose="020B0604020202020204" pitchFamily="34" charset="0"/>
              </a:rPr>
              <a:t>grace</a:t>
            </a:r>
            <a:r>
              <a:rPr lang="en-US" altLang="en-US" sz="2000" b="1">
                <a:solidFill>
                  <a:srgbClr val="FF0000"/>
                </a:solidFill>
                <a:latin typeface="Arial" panose="020B0604020202020204" pitchFamily="34" charset="0"/>
              </a:rPr>
              <a:t> of God that ye are saved</a:t>
            </a:r>
            <a:r>
              <a:rPr lang="en-US" altLang="en-US" sz="2000">
                <a:solidFill>
                  <a:srgbClr val="FF0000"/>
                </a:solidFill>
                <a:latin typeface="Arial" panose="020B0604020202020204" pitchFamily="34" charset="0"/>
              </a:rPr>
              <a:t>. </a:t>
            </a:r>
          </a:p>
          <a:p>
            <a:pPr marL="461963" indent="-352425" eaLnBrk="1" hangingPunct="1">
              <a:buFont typeface="Wingdings" panose="05000000000000000000" pitchFamily="2" charset="2"/>
              <a:buNone/>
            </a:pPr>
            <a:r>
              <a:rPr lang="en-US" altLang="en-US" sz="2000">
                <a:latin typeface="Arial" panose="020B0604020202020204" pitchFamily="34" charset="0"/>
              </a:rPr>
              <a:t>						2 Nephi 7:42 </a:t>
            </a:r>
          </a:p>
          <a:p>
            <a:pPr marL="461963" indent="-352425" eaLnBrk="1" hangingPunct="1">
              <a:buFont typeface="Wingdings" panose="05000000000000000000" pitchFamily="2" charset="2"/>
              <a:buNone/>
            </a:pPr>
            <a:endParaRPr lang="en-US" altLang="en-US">
              <a:latin typeface="Tahoma" panose="020B0604030504040204" pitchFamily="34" charset="0"/>
            </a:endParaRPr>
          </a:p>
          <a:p>
            <a:pPr marL="461963" indent="-352425" eaLnBrk="1" hangingPunct="1">
              <a:buFont typeface="Wingdings" panose="05000000000000000000" pitchFamily="2" charset="2"/>
              <a:buNone/>
            </a:pPr>
            <a:r>
              <a:rPr lang="en-US" altLang="en-US" sz="4000">
                <a:latin typeface="Tahoma" panose="020B0604030504040204" pitchFamily="34" charset="0"/>
              </a:rPr>
              <a:t>	</a:t>
            </a:r>
          </a:p>
        </p:txBody>
      </p:sp>
      <p:sp>
        <p:nvSpPr>
          <p:cNvPr id="83970" name="Rectangle 2">
            <a:extLst>
              <a:ext uri="{FF2B5EF4-FFF2-40B4-BE49-F238E27FC236}">
                <a16:creationId xmlns:a16="http://schemas.microsoft.com/office/drawing/2014/main" id="{82B80CDB-AEF4-41BF-925A-B556870DAE00}"/>
              </a:ext>
            </a:extLst>
          </p:cNvPr>
          <p:cNvSpPr>
            <a:spLocks noGrp="1" noChangeArrowheads="1"/>
          </p:cNvSpPr>
          <p:nvPr>
            <p:ph type="title"/>
          </p:nvPr>
        </p:nvSpPr>
        <p:spPr>
          <a:xfrm>
            <a:off x="152400" y="0"/>
            <a:ext cx="7393319" cy="514350"/>
          </a:xfrm>
        </p:spPr>
        <p:txBody>
          <a:bodyPr>
            <a:normAutofit fontScale="90000"/>
          </a:bodyPr>
          <a:lstStyle/>
          <a:p>
            <a:pPr eaLnBrk="1" hangingPunct="1">
              <a:defRPr/>
            </a:pPr>
            <a:r>
              <a:rPr lang="en-US" sz="3200" dirty="0">
                <a:solidFill>
                  <a:srgbClr val="1F497D"/>
                </a:solidFill>
                <a:latin typeface="Copperplate"/>
                <a:ea typeface="ＭＳ Ｐゴシック" charset="0"/>
                <a:cs typeface="Copperplate"/>
              </a:rPr>
              <a:t>Justified By </a:t>
            </a:r>
            <a:r>
              <a:rPr lang="en-US" sz="3200" dirty="0">
                <a:latin typeface="Copperplate"/>
                <a:ea typeface="ＭＳ Ｐゴシック" charset="0"/>
                <a:cs typeface="Copperplate"/>
              </a:rPr>
              <a:t>Grace Alone</a:t>
            </a:r>
          </a:p>
        </p:txBody>
      </p:sp>
      <p:sp>
        <p:nvSpPr>
          <p:cNvPr id="82947" name="Slide Number Placeholder 5">
            <a:extLst>
              <a:ext uri="{FF2B5EF4-FFF2-40B4-BE49-F238E27FC236}">
                <a16:creationId xmlns:a16="http://schemas.microsoft.com/office/drawing/2014/main" id="{BD6151BA-A647-4F80-9ADC-37A2B71CAA00}"/>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r>
              <a:rPr lang="en-US" altLang="en-US" sz="1000">
                <a:latin typeface="Arial" panose="020B0604020202020204" pitchFamily="34" charset="0"/>
                <a:cs typeface="Arial" panose="020B0604020202020204" pitchFamily="34" charset="0"/>
              </a:rPr>
              <a:t>28</a:t>
            </a:r>
          </a:p>
        </p:txBody>
      </p:sp>
      <p:pic>
        <p:nvPicPr>
          <p:cNvPr id="82948" name="Picture 4" descr="Happy Man and Sunrise in Field.jpg">
            <a:extLst>
              <a:ext uri="{FF2B5EF4-FFF2-40B4-BE49-F238E27FC236}">
                <a16:creationId xmlns:a16="http://schemas.microsoft.com/office/drawing/2014/main" id="{A3733D1B-1A21-4120-B06A-8C16691255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0"/>
            <a:ext cx="16081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a:extLst>
              <a:ext uri="{FF2B5EF4-FFF2-40B4-BE49-F238E27FC236}">
                <a16:creationId xmlns:a16="http://schemas.microsoft.com/office/drawing/2014/main" id="{6E0FF217-8F95-486A-89EF-9F5E022DFE21}"/>
              </a:ext>
            </a:extLst>
          </p:cNvPr>
          <p:cNvSpPr>
            <a:spLocks noGrp="1" noChangeArrowheads="1"/>
          </p:cNvSpPr>
          <p:nvPr>
            <p:ph idx="1"/>
          </p:nvPr>
        </p:nvSpPr>
        <p:spPr>
          <a:xfrm>
            <a:off x="228600" y="590550"/>
            <a:ext cx="8763000" cy="3630613"/>
          </a:xfrm>
        </p:spPr>
        <p:txBody>
          <a:bodyPr/>
          <a:lstStyle/>
          <a:p>
            <a:pPr marL="0" indent="0" eaLnBrk="1" hangingPunct="1">
              <a:buFont typeface="Wingdings" charset="0"/>
              <a:buNone/>
              <a:defRPr/>
            </a:pPr>
            <a:r>
              <a:rPr lang="en-US" b="1" dirty="0">
                <a:ea typeface="ＭＳ Ｐゴシック" charset="0"/>
              </a:rPr>
              <a:t>	    Justifying Grace and Sanctifying Grace</a:t>
            </a:r>
          </a:p>
          <a:p>
            <a:pPr marL="0" indent="0" algn="ctr" eaLnBrk="1" hangingPunct="1">
              <a:buFont typeface="Wingdings" charset="0"/>
              <a:buNone/>
              <a:defRPr/>
            </a:pPr>
            <a:endParaRPr lang="en-US" sz="400" b="1" dirty="0">
              <a:ea typeface="ＭＳ Ｐゴシック" charset="0"/>
            </a:endParaRPr>
          </a:p>
          <a:p>
            <a:pPr marL="404813" indent="-404813" eaLnBrk="1" hangingPunct="1">
              <a:buFont typeface="Wingdings 3" charset="0"/>
              <a:buNone/>
              <a:defRPr/>
            </a:pPr>
            <a:r>
              <a:rPr lang="en-US" sz="2000" b="1" dirty="0">
                <a:ea typeface="ＭＳ Ｐゴシック" charset="0"/>
              </a:rPr>
              <a:t>D &amp; C 17:6 a-c:</a:t>
            </a:r>
          </a:p>
          <a:p>
            <a:pPr marL="577850" indent="-347663" eaLnBrk="1" hangingPunct="1">
              <a:buFont typeface="Wingdings" charset="0"/>
              <a:buNone/>
              <a:defRPr/>
            </a:pPr>
            <a:endParaRPr lang="en-US" sz="400" dirty="0">
              <a:ea typeface="ＭＳ Ｐゴシック" charset="0"/>
            </a:endParaRPr>
          </a:p>
          <a:p>
            <a:pPr marL="461963" indent="-347663" eaLnBrk="1" hangingPunct="1">
              <a:buFont typeface="Wingdings" charset="0"/>
              <a:buNone/>
              <a:defRPr/>
            </a:pPr>
            <a:r>
              <a:rPr lang="en-US" sz="2000" dirty="0">
                <a:ea typeface="ＭＳ Ｐゴシック" charset="0"/>
              </a:rPr>
              <a:t>a. 	And we know that all men must </a:t>
            </a:r>
            <a:r>
              <a:rPr lang="en-US" sz="2000" b="1" dirty="0">
                <a:solidFill>
                  <a:srgbClr val="FF0000"/>
                </a:solidFill>
                <a:ea typeface="ＭＳ Ｐゴシック" charset="0"/>
              </a:rPr>
              <a:t>repent</a:t>
            </a:r>
            <a:r>
              <a:rPr lang="en-US" sz="2000" dirty="0">
                <a:ea typeface="ＭＳ Ｐゴシック" charset="0"/>
              </a:rPr>
              <a:t> and </a:t>
            </a:r>
            <a:r>
              <a:rPr lang="en-US" sz="2000" b="1" dirty="0">
                <a:solidFill>
                  <a:srgbClr val="FF0000"/>
                </a:solidFill>
                <a:ea typeface="ＭＳ Ｐゴシック" charset="0"/>
              </a:rPr>
              <a:t>believe</a:t>
            </a:r>
            <a:r>
              <a:rPr lang="en-US" sz="2000" dirty="0">
                <a:solidFill>
                  <a:srgbClr val="FF0000"/>
                </a:solidFill>
                <a:ea typeface="ＭＳ Ｐゴシック" charset="0"/>
              </a:rPr>
              <a:t> </a:t>
            </a:r>
            <a:r>
              <a:rPr lang="en-US" sz="2000" dirty="0">
                <a:ea typeface="ＭＳ Ｐゴシック" charset="0"/>
              </a:rPr>
              <a:t>on the name of Jesus Christ and worship the Father in his name, and </a:t>
            </a:r>
            <a:r>
              <a:rPr lang="en-US" sz="2000" b="1" dirty="0">
                <a:solidFill>
                  <a:srgbClr val="FF0000"/>
                </a:solidFill>
                <a:ea typeface="ＭＳ Ｐゴシック" charset="0"/>
              </a:rPr>
              <a:t>endure</a:t>
            </a:r>
            <a:r>
              <a:rPr lang="en-US" sz="2000" dirty="0">
                <a:solidFill>
                  <a:srgbClr val="FF0000"/>
                </a:solidFill>
                <a:ea typeface="ＭＳ Ｐゴシック" charset="0"/>
              </a:rPr>
              <a:t> </a:t>
            </a:r>
            <a:r>
              <a:rPr lang="en-US" sz="2000" dirty="0">
                <a:ea typeface="ＭＳ Ｐゴシック" charset="0"/>
              </a:rPr>
              <a:t>in faith on his name to the end, </a:t>
            </a:r>
            <a:r>
              <a:rPr lang="en-US" sz="2000" b="1" dirty="0">
                <a:solidFill>
                  <a:srgbClr val="FF0000"/>
                </a:solidFill>
                <a:ea typeface="ＭＳ Ｐゴシック" charset="0"/>
              </a:rPr>
              <a:t>or they cannot be saved </a:t>
            </a:r>
            <a:r>
              <a:rPr lang="en-US" sz="2000" dirty="0">
                <a:ea typeface="ＭＳ Ｐゴシック" charset="0"/>
              </a:rPr>
              <a:t>in the kingdom of God.</a:t>
            </a:r>
          </a:p>
          <a:p>
            <a:pPr marL="461963" indent="-347663" eaLnBrk="1" hangingPunct="1">
              <a:buFont typeface="Wingdings" charset="0"/>
              <a:buNone/>
              <a:defRPr/>
            </a:pPr>
            <a:r>
              <a:rPr lang="en-US" sz="2000" dirty="0">
                <a:ea typeface="ＭＳ Ｐゴシック" charset="0"/>
              </a:rPr>
              <a:t>b. 	And we know that </a:t>
            </a:r>
            <a:r>
              <a:rPr lang="en-US" sz="2000" b="1" dirty="0">
                <a:solidFill>
                  <a:srgbClr val="FF0000"/>
                </a:solidFill>
                <a:ea typeface="ＭＳ Ｐゴシック" charset="0"/>
              </a:rPr>
              <a:t>justification</a:t>
            </a:r>
            <a:r>
              <a:rPr lang="en-US" sz="2000" dirty="0">
                <a:solidFill>
                  <a:srgbClr val="FF0000"/>
                </a:solidFill>
                <a:ea typeface="ＭＳ Ｐゴシック" charset="0"/>
              </a:rPr>
              <a:t> </a:t>
            </a:r>
            <a:r>
              <a:rPr lang="en-US" sz="2000" dirty="0">
                <a:ea typeface="ＭＳ Ｐゴシック" charset="0"/>
              </a:rPr>
              <a:t>through the </a:t>
            </a:r>
            <a:r>
              <a:rPr lang="en-US" sz="2000" b="1" dirty="0">
                <a:solidFill>
                  <a:srgbClr val="FF0000"/>
                </a:solidFill>
                <a:ea typeface="ＭＳ Ｐゴシック" charset="0"/>
              </a:rPr>
              <a:t>grace</a:t>
            </a:r>
            <a:r>
              <a:rPr lang="en-US" sz="2000" dirty="0">
                <a:solidFill>
                  <a:srgbClr val="FF0000"/>
                </a:solidFill>
                <a:ea typeface="ＭＳ Ｐゴシック" charset="0"/>
              </a:rPr>
              <a:t> </a:t>
            </a:r>
            <a:r>
              <a:rPr lang="en-US" sz="2000" dirty="0">
                <a:ea typeface="ＭＳ Ｐゴシック" charset="0"/>
              </a:rPr>
              <a:t>of our Lord and Savior Jesus Christ, is just and true;</a:t>
            </a:r>
          </a:p>
          <a:p>
            <a:pPr marL="461963" indent="-347663" eaLnBrk="1" hangingPunct="1">
              <a:buFont typeface="Wingdings" charset="0"/>
              <a:buNone/>
              <a:defRPr/>
            </a:pPr>
            <a:r>
              <a:rPr lang="en-US" sz="2000" dirty="0">
                <a:ea typeface="ＭＳ Ｐゴシック" charset="0"/>
              </a:rPr>
              <a:t>c.	 And we know, </a:t>
            </a:r>
            <a:r>
              <a:rPr lang="en-US" sz="2000" i="1" dirty="0">
                <a:ea typeface="ＭＳ Ｐゴシック" charset="0"/>
              </a:rPr>
              <a:t>also, </a:t>
            </a:r>
            <a:r>
              <a:rPr lang="en-US" sz="2000" dirty="0">
                <a:ea typeface="ＭＳ Ｐゴシック" charset="0"/>
              </a:rPr>
              <a:t>that </a:t>
            </a:r>
            <a:r>
              <a:rPr lang="en-US" sz="2000" b="1" dirty="0">
                <a:solidFill>
                  <a:srgbClr val="FF0000"/>
                </a:solidFill>
                <a:ea typeface="ＭＳ Ｐゴシック" charset="0"/>
              </a:rPr>
              <a:t>sanctification</a:t>
            </a:r>
            <a:r>
              <a:rPr lang="en-US" sz="2000" dirty="0">
                <a:ea typeface="ＭＳ Ｐゴシック" charset="0"/>
              </a:rPr>
              <a:t> through the </a:t>
            </a:r>
            <a:r>
              <a:rPr lang="en-US" sz="2000" b="1" dirty="0">
                <a:solidFill>
                  <a:srgbClr val="FF0000"/>
                </a:solidFill>
                <a:ea typeface="ＭＳ Ｐゴシック" charset="0"/>
              </a:rPr>
              <a:t>grace</a:t>
            </a:r>
            <a:r>
              <a:rPr lang="en-US" sz="2000" dirty="0">
                <a:solidFill>
                  <a:srgbClr val="FF0000"/>
                </a:solidFill>
                <a:ea typeface="ＭＳ Ｐゴシック" charset="0"/>
              </a:rPr>
              <a:t> </a:t>
            </a:r>
            <a:r>
              <a:rPr lang="en-US" sz="2000" dirty="0">
                <a:ea typeface="ＭＳ Ｐゴシック" charset="0"/>
              </a:rPr>
              <a:t>of our Lord and Savior Jesus Christ, is just and true, to all those who love and serve God with all their </a:t>
            </a:r>
            <a:r>
              <a:rPr lang="en-US" sz="2000" dirty="0" err="1">
                <a:ea typeface="ＭＳ Ｐゴシック" charset="0"/>
              </a:rPr>
              <a:t>mights</a:t>
            </a:r>
            <a:r>
              <a:rPr lang="en-US" sz="2000" dirty="0">
                <a:ea typeface="ＭＳ Ｐゴシック" charset="0"/>
              </a:rPr>
              <a:t>, minds, and strength.		</a:t>
            </a:r>
          </a:p>
          <a:p>
            <a:pPr marL="0" indent="0" eaLnBrk="1" hangingPunct="1">
              <a:buFont typeface="Wingdings" charset="0"/>
              <a:buNone/>
              <a:defRPr/>
            </a:pPr>
            <a:r>
              <a:rPr lang="en-US" sz="2000" dirty="0">
                <a:ea typeface="ＭＳ Ｐゴシック" charset="0"/>
              </a:rPr>
              <a:t>					</a:t>
            </a:r>
            <a:endParaRPr lang="en-US" dirty="0">
              <a:latin typeface="Tahoma" charset="0"/>
              <a:ea typeface="ＭＳ Ｐゴシック" charset="0"/>
            </a:endParaRPr>
          </a:p>
          <a:p>
            <a:pPr marL="0" indent="0" eaLnBrk="1" hangingPunct="1">
              <a:buFont typeface="Wingdings" charset="0"/>
              <a:buNone/>
              <a:defRPr/>
            </a:pPr>
            <a:endParaRPr lang="en-US" dirty="0">
              <a:latin typeface="Tahoma" charset="0"/>
              <a:ea typeface="ＭＳ Ｐゴシック" charset="0"/>
            </a:endParaRPr>
          </a:p>
        </p:txBody>
      </p:sp>
      <p:sp>
        <p:nvSpPr>
          <p:cNvPr id="102402" name="Rectangle 2">
            <a:extLst>
              <a:ext uri="{FF2B5EF4-FFF2-40B4-BE49-F238E27FC236}">
                <a16:creationId xmlns:a16="http://schemas.microsoft.com/office/drawing/2014/main" id="{564B581B-7B2B-4BF4-8BD9-B98632C7A712}"/>
              </a:ext>
            </a:extLst>
          </p:cNvPr>
          <p:cNvSpPr>
            <a:spLocks noGrp="1" noChangeArrowheads="1"/>
          </p:cNvSpPr>
          <p:nvPr>
            <p:ph type="title"/>
          </p:nvPr>
        </p:nvSpPr>
        <p:spPr>
          <a:xfrm>
            <a:off x="152400" y="-171450"/>
            <a:ext cx="7572375" cy="742950"/>
          </a:xfrm>
        </p:spPr>
        <p:txBody>
          <a:bodyPr/>
          <a:lstStyle/>
          <a:p>
            <a:pPr eaLnBrk="1" hangingPunct="1">
              <a:defRPr/>
            </a:pPr>
            <a:r>
              <a:rPr lang="en-US" sz="3200" dirty="0">
                <a:latin typeface="Copperplate"/>
                <a:ea typeface="ＭＳ Ｐゴシック" charset="0"/>
                <a:cs typeface="Copperplate"/>
              </a:rPr>
              <a:t>Two Types of Grace</a:t>
            </a:r>
          </a:p>
        </p:txBody>
      </p:sp>
      <p:sp>
        <p:nvSpPr>
          <p:cNvPr id="84995" name="Slide Number Placeholder 5">
            <a:extLst>
              <a:ext uri="{FF2B5EF4-FFF2-40B4-BE49-F238E27FC236}">
                <a16:creationId xmlns:a16="http://schemas.microsoft.com/office/drawing/2014/main" id="{60DFD9E3-7CBA-446D-BDF2-E3AC0F8CEF2B}"/>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9CF07B8-7A0D-4637-8B43-9ECE05EEF506}" type="slidenum">
              <a:rPr lang="en-US" altLang="en-US" sz="1400"/>
              <a:pPr eaLnBrk="1" hangingPunct="1"/>
              <a:t>29</a:t>
            </a:fld>
            <a:endParaRPr lang="en-US" altLang="en-US" sz="1400"/>
          </a:p>
        </p:txBody>
      </p:sp>
      <p:pic>
        <p:nvPicPr>
          <p:cNvPr id="84996" name="Picture 4" descr="Happy Man and Sunrise in Field.jpg">
            <a:extLst>
              <a:ext uri="{FF2B5EF4-FFF2-40B4-BE49-F238E27FC236}">
                <a16:creationId xmlns:a16="http://schemas.microsoft.com/office/drawing/2014/main" id="{C58E7FEC-F1CC-4759-99EC-B7E223AD1F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0"/>
            <a:ext cx="16081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0767B779-170B-4D06-BC1F-373A64F3E51C}"/>
              </a:ext>
            </a:extLst>
          </p:cNvPr>
          <p:cNvSpPr>
            <a:spLocks noGrp="1" noChangeArrowheads="1"/>
          </p:cNvSpPr>
          <p:nvPr>
            <p:ph idx="1"/>
          </p:nvPr>
        </p:nvSpPr>
        <p:spPr>
          <a:xfrm>
            <a:off x="152400" y="1047750"/>
            <a:ext cx="8305800" cy="3249613"/>
          </a:xfrm>
        </p:spPr>
        <p:txBody>
          <a:bodyPr/>
          <a:lstStyle/>
          <a:p>
            <a:pPr marL="57150" indent="0" eaLnBrk="1" hangingPunct="1">
              <a:lnSpc>
                <a:spcPct val="80000"/>
              </a:lnSpc>
              <a:buFont typeface="Wingdings" charset="0"/>
              <a:buNone/>
              <a:defRPr/>
            </a:pPr>
            <a:endParaRPr lang="en-US" b="1" dirty="0">
              <a:ea typeface="ＭＳ Ｐゴシック" charset="0"/>
            </a:endParaRPr>
          </a:p>
          <a:p>
            <a:pPr marL="57150" indent="0" eaLnBrk="1" hangingPunct="1">
              <a:lnSpc>
                <a:spcPct val="80000"/>
              </a:lnSpc>
              <a:buFont typeface="Wingdings" charset="0"/>
              <a:buNone/>
              <a:defRPr/>
            </a:pPr>
            <a:endParaRPr lang="en-US" b="1" dirty="0">
              <a:ea typeface="ＭＳ Ｐゴシック" charset="0"/>
            </a:endParaRPr>
          </a:p>
          <a:p>
            <a:pPr marL="57150" indent="0" eaLnBrk="1" hangingPunct="1">
              <a:lnSpc>
                <a:spcPct val="80000"/>
              </a:lnSpc>
              <a:buFont typeface="Wingdings" charset="0"/>
              <a:buNone/>
              <a:defRPr/>
            </a:pPr>
            <a:r>
              <a:rPr lang="en-US" b="1" dirty="0">
                <a:ea typeface="ＭＳ Ｐゴシック" charset="0"/>
              </a:rPr>
              <a:t>1 Corinthians 9:20-23:</a:t>
            </a:r>
          </a:p>
          <a:p>
            <a:pPr marL="57150" indent="0" eaLnBrk="1" hangingPunct="1">
              <a:lnSpc>
                <a:spcPct val="80000"/>
              </a:lnSpc>
              <a:buFont typeface="Wingdings" charset="0"/>
              <a:buNone/>
              <a:defRPr/>
            </a:pPr>
            <a:endParaRPr lang="en-US" sz="800" b="1" dirty="0">
              <a:ea typeface="ＭＳ Ｐゴシック" charset="0"/>
            </a:endParaRPr>
          </a:p>
          <a:p>
            <a:pPr eaLnBrk="1" hangingPunct="1">
              <a:buFont typeface="Wingdings" charset="0"/>
              <a:buNone/>
              <a:defRPr/>
            </a:pPr>
            <a:endParaRPr lang="en-US" sz="400" b="1" dirty="0">
              <a:ea typeface="ＭＳ Ｐゴシック" charset="0"/>
            </a:endParaRPr>
          </a:p>
          <a:p>
            <a:pPr marL="865188" indent="-519113" eaLnBrk="1" hangingPunct="1">
              <a:buFont typeface="Wingdings" charset="0"/>
              <a:buNone/>
              <a:defRPr/>
            </a:pPr>
            <a:r>
              <a:rPr lang="en-US" b="1" dirty="0">
                <a:ea typeface="ＭＳ Ｐゴシック" charset="0"/>
              </a:rPr>
              <a:t>20 	</a:t>
            </a:r>
            <a:r>
              <a:rPr lang="en-US" dirty="0">
                <a:ea typeface="ＭＳ Ｐゴシック" charset="0"/>
              </a:rPr>
              <a:t>And unto </a:t>
            </a:r>
            <a:r>
              <a:rPr lang="en-US" b="1" dirty="0">
                <a:solidFill>
                  <a:srgbClr val="FF0000"/>
                </a:solidFill>
                <a:ea typeface="ＭＳ Ｐゴシック" charset="0"/>
              </a:rPr>
              <a:t>the Jews</a:t>
            </a:r>
            <a:r>
              <a:rPr lang="en-US" dirty="0">
                <a:ea typeface="ＭＳ Ｐゴシック" charset="0"/>
              </a:rPr>
              <a:t>, I became </a:t>
            </a:r>
            <a:r>
              <a:rPr lang="en-US" i="1" dirty="0">
                <a:ea typeface="ＭＳ Ｐゴシック" charset="0"/>
              </a:rPr>
              <a:t>as a Jew, </a:t>
            </a:r>
            <a:r>
              <a:rPr lang="en-US" dirty="0">
                <a:ea typeface="ＭＳ Ｐゴシック" charset="0"/>
              </a:rPr>
              <a:t>that I might  gain the Jews; </a:t>
            </a:r>
          </a:p>
          <a:p>
            <a:pPr marL="865188" indent="-519113" eaLnBrk="1" hangingPunct="1">
              <a:buFont typeface="Wingdings" charset="0"/>
              <a:buNone/>
              <a:defRPr/>
            </a:pPr>
            <a:r>
              <a:rPr lang="en-US" sz="800" b="1" dirty="0">
                <a:ea typeface="ＭＳ Ｐゴシック" charset="0"/>
              </a:rPr>
              <a:t>	</a:t>
            </a:r>
            <a:r>
              <a:rPr lang="en-US" dirty="0">
                <a:ea typeface="ＭＳ Ｐゴシック" charset="0"/>
              </a:rPr>
              <a:t>To them that are </a:t>
            </a:r>
            <a:r>
              <a:rPr lang="en-US" b="1" dirty="0">
                <a:solidFill>
                  <a:srgbClr val="FF0000"/>
                </a:solidFill>
                <a:ea typeface="ＭＳ Ｐゴシック" charset="0"/>
              </a:rPr>
              <a:t>under the law</a:t>
            </a:r>
            <a:r>
              <a:rPr lang="en-US" dirty="0">
                <a:solidFill>
                  <a:srgbClr val="FF0000"/>
                </a:solidFill>
                <a:ea typeface="ＭＳ Ｐゴシック" charset="0"/>
              </a:rPr>
              <a:t>, </a:t>
            </a:r>
            <a:r>
              <a:rPr lang="en-US" i="1" dirty="0">
                <a:ea typeface="ＭＳ Ｐゴシック" charset="0"/>
              </a:rPr>
              <a:t>as under the law, </a:t>
            </a:r>
            <a:r>
              <a:rPr lang="en-US" dirty="0">
                <a:ea typeface="ＭＳ Ｐゴシック" charset="0"/>
              </a:rPr>
              <a:t>that I might gain them that are under the law; </a:t>
            </a:r>
          </a:p>
          <a:p>
            <a:pPr marL="865188" indent="-519113" eaLnBrk="1" hangingPunct="1">
              <a:buFont typeface="Wingdings" charset="0"/>
              <a:buNone/>
              <a:defRPr/>
            </a:pPr>
            <a:r>
              <a:rPr lang="en-US" dirty="0">
                <a:ea typeface="ＭＳ Ｐゴシック" charset="0"/>
              </a:rPr>
              <a:t>							(next slide)</a:t>
            </a:r>
          </a:p>
          <a:p>
            <a:pPr marL="519113" indent="-519113" eaLnBrk="1" hangingPunct="1">
              <a:buFont typeface="Wingdings" charset="0"/>
              <a:buNone/>
              <a:defRPr/>
            </a:pPr>
            <a:endParaRPr lang="en-US" sz="800" dirty="0">
              <a:ea typeface="ＭＳ Ｐゴシック" charset="0"/>
            </a:endParaRPr>
          </a:p>
          <a:p>
            <a:pPr eaLnBrk="1" hangingPunct="1">
              <a:buFont typeface="Wingdings 3" charset="0"/>
              <a:buChar char=""/>
              <a:defRPr/>
            </a:pPr>
            <a:endParaRPr lang="en-US" dirty="0">
              <a:latin typeface="Tahoma" charset="0"/>
              <a:ea typeface="ＭＳ Ｐゴシック" charset="0"/>
            </a:endParaRPr>
          </a:p>
        </p:txBody>
      </p:sp>
      <p:sp>
        <p:nvSpPr>
          <p:cNvPr id="20482" name="Rectangle 2">
            <a:extLst>
              <a:ext uri="{FF2B5EF4-FFF2-40B4-BE49-F238E27FC236}">
                <a16:creationId xmlns:a16="http://schemas.microsoft.com/office/drawing/2014/main" id="{86DAB2B1-210B-403B-A300-6510E04613B1}"/>
              </a:ext>
            </a:extLst>
          </p:cNvPr>
          <p:cNvSpPr>
            <a:spLocks noGrp="1" noChangeArrowheads="1"/>
          </p:cNvSpPr>
          <p:nvPr>
            <p:ph type="title"/>
          </p:nvPr>
        </p:nvSpPr>
        <p:spPr>
          <a:xfrm>
            <a:off x="152400" y="133350"/>
            <a:ext cx="6629400" cy="514350"/>
          </a:xfrm>
        </p:spPr>
        <p:txBody>
          <a:bodyPr>
            <a:normAutofit fontScale="90000"/>
          </a:bodyPr>
          <a:lstStyle/>
          <a:p>
            <a:pPr eaLnBrk="1" hangingPunct="1">
              <a:defRPr/>
            </a:pPr>
            <a:r>
              <a:rPr lang="en-US" sz="3200" dirty="0">
                <a:latin typeface="Copperplate"/>
                <a:ea typeface="ＭＳ Ｐゴシック" charset="0"/>
                <a:cs typeface="Copperplate"/>
              </a:rPr>
              <a:t>Paul's Key to Witnessing: </a:t>
            </a:r>
            <a:r>
              <a:rPr lang="en-US" sz="3200" dirty="0">
                <a:solidFill>
                  <a:srgbClr val="FF0000"/>
                </a:solidFill>
                <a:latin typeface="Copperplate"/>
                <a:ea typeface="ＭＳ Ｐゴシック" charset="0"/>
                <a:cs typeface="Copperplate"/>
              </a:rPr>
              <a:t>Common Ground</a:t>
            </a:r>
          </a:p>
        </p:txBody>
      </p:sp>
      <p:sp>
        <p:nvSpPr>
          <p:cNvPr id="36867" name="Slide Number Placeholder 5">
            <a:extLst>
              <a:ext uri="{FF2B5EF4-FFF2-40B4-BE49-F238E27FC236}">
                <a16:creationId xmlns:a16="http://schemas.microsoft.com/office/drawing/2014/main" id="{1A373E76-279D-4EFD-B462-ED3BF2CBF9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385504A-1FA1-4018-AE56-0BCE25A494D0}" type="slidenum">
              <a:rPr lang="en-US" altLang="en-US" sz="800">
                <a:latin typeface="Arial" panose="020B0604020202020204" pitchFamily="34" charset="0"/>
                <a:cs typeface="Arial" panose="020B0604020202020204" pitchFamily="34" charset="0"/>
              </a:rPr>
              <a:pPr eaLnBrk="1" hangingPunct="1"/>
              <a:t>3</a:t>
            </a:fld>
            <a:endParaRPr lang="en-US" altLang="en-US" sz="800">
              <a:latin typeface="Arial" panose="020B0604020202020204" pitchFamily="34" charset="0"/>
              <a:cs typeface="Arial" panose="020B0604020202020204" pitchFamily="34" charset="0"/>
            </a:endParaRPr>
          </a:p>
        </p:txBody>
      </p:sp>
      <p:pic>
        <p:nvPicPr>
          <p:cNvPr id="36868" name="Picture 1" descr="Apostle Paul.jpeg">
            <a:extLst>
              <a:ext uri="{FF2B5EF4-FFF2-40B4-BE49-F238E27FC236}">
                <a16:creationId xmlns:a16="http://schemas.microsoft.com/office/drawing/2014/main" id="{8314177B-C865-41CF-9EEE-289113CE35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0"/>
            <a:ext cx="1028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a:extLst>
              <a:ext uri="{FF2B5EF4-FFF2-40B4-BE49-F238E27FC236}">
                <a16:creationId xmlns:a16="http://schemas.microsoft.com/office/drawing/2014/main" id="{EDAAC9D1-2989-4ABB-A3A6-5E3FCBAEB5C0}"/>
              </a:ext>
            </a:extLst>
          </p:cNvPr>
          <p:cNvSpPr>
            <a:spLocks noGrp="1" noChangeArrowheads="1"/>
          </p:cNvSpPr>
          <p:nvPr>
            <p:ph idx="1"/>
          </p:nvPr>
        </p:nvSpPr>
        <p:spPr>
          <a:xfrm>
            <a:off x="228600" y="209550"/>
            <a:ext cx="8915400" cy="4572000"/>
          </a:xfrm>
        </p:spPr>
        <p:txBody>
          <a:bodyPr/>
          <a:lstStyle/>
          <a:p>
            <a:pPr marL="0" indent="0" algn="ctr" eaLnBrk="1" hangingPunct="1">
              <a:buFont typeface="Wingdings" panose="05000000000000000000" pitchFamily="2" charset="2"/>
              <a:buNone/>
            </a:pPr>
            <a:endParaRPr lang="en-US" altLang="en-US" sz="800" b="1">
              <a:latin typeface="Arial" panose="020B0604020202020204" pitchFamily="34" charset="0"/>
            </a:endParaRPr>
          </a:p>
          <a:p>
            <a:pPr marL="0" indent="0" algn="ctr" eaLnBrk="1" hangingPunct="1">
              <a:buFont typeface="Wingdings" panose="05000000000000000000" pitchFamily="2" charset="2"/>
              <a:buNone/>
            </a:pPr>
            <a:r>
              <a:rPr lang="en-US" altLang="en-US" b="1">
                <a:latin typeface="Arial" panose="020B0604020202020204" pitchFamily="34" charset="0"/>
              </a:rPr>
              <a:t>What is </a:t>
            </a:r>
            <a:r>
              <a:rPr lang="en-US" altLang="en-US" b="1">
                <a:solidFill>
                  <a:srgbClr val="FF0000"/>
                </a:solidFill>
                <a:latin typeface="Arial" panose="020B0604020202020204" pitchFamily="34" charset="0"/>
              </a:rPr>
              <a:t>Justification?</a:t>
            </a:r>
            <a:endParaRPr lang="en-US" altLang="en-US" sz="400" b="1">
              <a:latin typeface="Arial" panose="020B0604020202020204" pitchFamily="34" charset="0"/>
            </a:endParaRPr>
          </a:p>
          <a:p>
            <a:pPr marL="0" indent="0" eaLnBrk="1" hangingPunct="1">
              <a:buFont typeface="Wingdings" panose="05000000000000000000" pitchFamily="2" charset="2"/>
              <a:buNone/>
            </a:pPr>
            <a:r>
              <a:rPr lang="en-US" altLang="en-US" b="1">
                <a:solidFill>
                  <a:srgbClr val="FF0000"/>
                </a:solidFill>
                <a:latin typeface="Arial" panose="020B0604020202020204" pitchFamily="34" charset="0"/>
              </a:rPr>
              <a:t>Evangelical</a:t>
            </a:r>
            <a:r>
              <a:rPr lang="en-US" altLang="en-US" b="1">
                <a:latin typeface="Arial" panose="020B0604020202020204" pitchFamily="34" charset="0"/>
              </a:rPr>
              <a:t> Concept of "Justification” is Crediting</a:t>
            </a:r>
            <a:endParaRPr lang="en-US" altLang="en-US">
              <a:latin typeface="Arial" panose="020B0604020202020204" pitchFamily="34" charset="0"/>
            </a:endParaRPr>
          </a:p>
          <a:p>
            <a:pPr marL="0" indent="0" eaLnBrk="1" hangingPunct="1"/>
            <a:r>
              <a:rPr lang="en-US" altLang="en-US" sz="1800">
                <a:latin typeface="Arial" panose="020B0604020202020204" pitchFamily="34" charset="0"/>
              </a:rPr>
              <a:t>To be </a:t>
            </a:r>
            <a:r>
              <a:rPr lang="ja-JP" altLang="en-US" sz="1800" b="1">
                <a:solidFill>
                  <a:srgbClr val="FF0000"/>
                </a:solidFill>
                <a:latin typeface="Arial" panose="020B0604020202020204" pitchFamily="34" charset="0"/>
              </a:rPr>
              <a:t>“</a:t>
            </a:r>
            <a:r>
              <a:rPr lang="en-US" altLang="ja-JP" sz="1800" b="1">
                <a:solidFill>
                  <a:srgbClr val="FF0000"/>
                </a:solidFill>
                <a:latin typeface="Arial" panose="020B0604020202020204" pitchFamily="34" charset="0"/>
              </a:rPr>
              <a:t>forgiven and declared righteous.</a:t>
            </a:r>
            <a:r>
              <a:rPr lang="ja-JP" altLang="en-US" sz="1800" b="1">
                <a:solidFill>
                  <a:srgbClr val="FF0000"/>
                </a:solidFill>
                <a:latin typeface="Arial" panose="020B0604020202020204" pitchFamily="34" charset="0"/>
              </a:rPr>
              <a:t>”</a:t>
            </a:r>
            <a:r>
              <a:rPr lang="en-US" altLang="ja-JP" sz="1800" b="1">
                <a:solidFill>
                  <a:srgbClr val="FF0000"/>
                </a:solidFill>
                <a:latin typeface="Arial" panose="020B0604020202020204" pitchFamily="34" charset="0"/>
              </a:rPr>
              <a:t> </a:t>
            </a:r>
          </a:p>
          <a:p>
            <a:pPr marL="0" indent="0" eaLnBrk="1" hangingPunct="1"/>
            <a:r>
              <a:rPr lang="en-US" altLang="ja-JP" sz="1800">
                <a:latin typeface="Arial" panose="020B0604020202020204" pitchFamily="34" charset="0"/>
              </a:rPr>
              <a:t>A judicial declaration that occurs at the moment of </a:t>
            </a:r>
            <a:r>
              <a:rPr lang="en-US" altLang="ja-JP" sz="1800" i="1">
                <a:latin typeface="Arial" panose="020B0604020202020204" pitchFamily="34" charset="0"/>
              </a:rPr>
              <a:t>initial belief </a:t>
            </a:r>
            <a:r>
              <a:rPr lang="en-US" altLang="ja-JP" sz="1800">
                <a:latin typeface="Arial" panose="020B0604020202020204" pitchFamily="34" charset="0"/>
              </a:rPr>
              <a:t>in which </a:t>
            </a:r>
            <a:r>
              <a:rPr lang="en-US" altLang="ja-JP" sz="1800" b="1">
                <a:solidFill>
                  <a:srgbClr val="FF0000"/>
                </a:solidFill>
                <a:latin typeface="Arial" panose="020B0604020202020204" pitchFamily="34" charset="0"/>
              </a:rPr>
              <a:t>Christ’s righteousness is </a:t>
            </a:r>
            <a:r>
              <a:rPr lang="en-US" altLang="ja-JP" sz="1800" b="1" i="1">
                <a:solidFill>
                  <a:srgbClr val="FF0000"/>
                </a:solidFill>
                <a:latin typeface="Arial" panose="020B0604020202020204" pitchFamily="34" charset="0"/>
              </a:rPr>
              <a:t>credited</a:t>
            </a:r>
            <a:r>
              <a:rPr lang="en-US" altLang="ja-JP" sz="1800" b="1">
                <a:solidFill>
                  <a:srgbClr val="FF0000"/>
                </a:solidFill>
                <a:latin typeface="Arial" panose="020B0604020202020204" pitchFamily="34" charset="0"/>
              </a:rPr>
              <a:t> to our account. </a:t>
            </a:r>
            <a:r>
              <a:rPr lang="en-US" altLang="ja-JP" sz="1800">
                <a:solidFill>
                  <a:srgbClr val="000000"/>
                </a:solidFill>
                <a:latin typeface="Arial" panose="020B0604020202020204" pitchFamily="34" charset="0"/>
              </a:rPr>
              <a:t>Good works are “signs.”</a:t>
            </a:r>
          </a:p>
          <a:p>
            <a:pPr marL="0" indent="0" eaLnBrk="1" hangingPunct="1">
              <a:buFont typeface="Wingdings" panose="05000000000000000000" pitchFamily="2" charset="2"/>
              <a:buNone/>
            </a:pPr>
            <a:endParaRPr lang="en-US" altLang="en-US" sz="400">
              <a:latin typeface="Arial" panose="020B0604020202020204" pitchFamily="34" charset="0"/>
            </a:endParaRPr>
          </a:p>
          <a:p>
            <a:pPr marL="0" indent="0" eaLnBrk="1" hangingPunct="1">
              <a:buFont typeface="Wingdings" panose="05000000000000000000" pitchFamily="2" charset="2"/>
              <a:buNone/>
            </a:pPr>
            <a:r>
              <a:rPr lang="en-US" altLang="en-US" sz="2300" b="1">
                <a:solidFill>
                  <a:srgbClr val="FF0000"/>
                </a:solidFill>
                <a:latin typeface="Arial" panose="020B0604020202020204" pitchFamily="34" charset="0"/>
              </a:rPr>
              <a:t>Catholic</a:t>
            </a:r>
            <a:r>
              <a:rPr lang="en-US" altLang="en-US" sz="2300" b="1">
                <a:latin typeface="Arial" panose="020B0604020202020204" pitchFamily="34" charset="0"/>
              </a:rPr>
              <a:t> Concept of "Justification” is Moral Transformation</a:t>
            </a:r>
          </a:p>
          <a:p>
            <a:pPr marL="0" indent="0" eaLnBrk="1" hangingPunct="1"/>
            <a:r>
              <a:rPr lang="en-US" altLang="en-US" sz="1800" b="1">
                <a:solidFill>
                  <a:srgbClr val="FF0000"/>
                </a:solidFill>
                <a:latin typeface="Arial" panose="020B0604020202020204" pitchFamily="34" charset="0"/>
              </a:rPr>
              <a:t>Justification: </a:t>
            </a:r>
            <a:r>
              <a:rPr lang="en-US" altLang="en-US" sz="1800">
                <a:solidFill>
                  <a:srgbClr val="000000"/>
                </a:solidFill>
                <a:latin typeface="Arial" panose="020B0604020202020204" pitchFamily="34" charset="0"/>
              </a:rPr>
              <a:t>At the moment of </a:t>
            </a:r>
            <a:r>
              <a:rPr lang="en-US" altLang="en-US" sz="1800" i="1">
                <a:solidFill>
                  <a:srgbClr val="000000"/>
                </a:solidFill>
                <a:latin typeface="Arial" panose="020B0604020202020204" pitchFamily="34" charset="0"/>
              </a:rPr>
              <a:t>baptism</a:t>
            </a:r>
            <a:r>
              <a:rPr lang="en-US" altLang="en-US" sz="1800">
                <a:solidFill>
                  <a:srgbClr val="000000"/>
                </a:solidFill>
                <a:latin typeface="Arial" panose="020B0604020202020204" pitchFamily="34" charset="0"/>
              </a:rPr>
              <a:t>, </a:t>
            </a:r>
            <a:r>
              <a:rPr lang="en-US" altLang="en-US" sz="1800">
                <a:latin typeface="Arial" panose="020B0604020202020204" pitchFamily="34" charset="0"/>
              </a:rPr>
              <a:t>instead of a “crediting to the believer’s account,” </a:t>
            </a:r>
            <a:r>
              <a:rPr lang="en-US" altLang="ja-JP" sz="1800">
                <a:latin typeface="Arial" panose="020B0604020202020204" pitchFamily="34" charset="0"/>
              </a:rPr>
              <a:t>God somehow </a:t>
            </a:r>
            <a:r>
              <a:rPr lang="en-US" altLang="ja-JP" sz="1800" i="1">
                <a:latin typeface="Arial" panose="020B0604020202020204" pitchFamily="34" charset="0"/>
              </a:rPr>
              <a:t>transforms</a:t>
            </a:r>
            <a:r>
              <a:rPr lang="en-US" altLang="ja-JP" sz="1800">
                <a:latin typeface="Arial" panose="020B0604020202020204" pitchFamily="34" charset="0"/>
              </a:rPr>
              <a:t> the believer himself into a righteous person. Even a baby’s moral character is </a:t>
            </a:r>
            <a:r>
              <a:rPr lang="en-US" altLang="ja-JP" sz="1800" i="1">
                <a:latin typeface="Arial" panose="020B0604020202020204" pitchFamily="34" charset="0"/>
              </a:rPr>
              <a:t>transformed</a:t>
            </a:r>
            <a:r>
              <a:rPr lang="en-US" altLang="ja-JP" sz="1800">
                <a:latin typeface="Arial" panose="020B0604020202020204" pitchFamily="34" charset="0"/>
              </a:rPr>
              <a:t> at baptism.</a:t>
            </a:r>
          </a:p>
          <a:p>
            <a:pPr marL="0" indent="0" eaLnBrk="1" hangingPunct="1"/>
            <a:r>
              <a:rPr lang="ja-JP" altLang="en-US" sz="1800" b="1">
                <a:solidFill>
                  <a:srgbClr val="FF0000"/>
                </a:solidFill>
                <a:latin typeface="Arial" panose="020B0604020202020204" pitchFamily="34" charset="0"/>
              </a:rPr>
              <a:t>“</a:t>
            </a:r>
            <a:r>
              <a:rPr lang="en-US" altLang="ja-JP" sz="1800" b="1">
                <a:solidFill>
                  <a:srgbClr val="FF0000"/>
                </a:solidFill>
                <a:latin typeface="Arial" panose="020B0604020202020204" pitchFamily="34" charset="0"/>
              </a:rPr>
              <a:t>Justification</a:t>
            </a:r>
            <a:r>
              <a:rPr lang="ja-JP" altLang="en-US" sz="1800" b="1">
                <a:solidFill>
                  <a:srgbClr val="FF0000"/>
                </a:solidFill>
                <a:latin typeface="Arial" panose="020B0604020202020204" pitchFamily="34" charset="0"/>
              </a:rPr>
              <a:t>”</a:t>
            </a:r>
            <a:r>
              <a:rPr lang="en-US" altLang="ja-JP" sz="1800" b="1">
                <a:solidFill>
                  <a:srgbClr val="FF0000"/>
                </a:solidFill>
                <a:latin typeface="Arial" panose="020B0604020202020204" pitchFamily="34" charset="0"/>
              </a:rPr>
              <a:t> </a:t>
            </a:r>
            <a:r>
              <a:rPr lang="en-US" altLang="ja-JP" sz="1800">
                <a:latin typeface="Arial" panose="020B0604020202020204" pitchFamily="34" charset="0"/>
              </a:rPr>
              <a:t>is a </a:t>
            </a:r>
            <a:r>
              <a:rPr lang="en-US" altLang="ja-JP" sz="1800" b="1">
                <a:solidFill>
                  <a:srgbClr val="FF0000"/>
                </a:solidFill>
                <a:latin typeface="Arial" panose="020B0604020202020204" pitchFamily="34" charset="0"/>
              </a:rPr>
              <a:t>process</a:t>
            </a:r>
            <a:r>
              <a:rPr lang="en-US" altLang="ja-JP" sz="1800">
                <a:solidFill>
                  <a:srgbClr val="000000"/>
                </a:solidFill>
                <a:latin typeface="Arial" panose="020B0604020202020204" pitchFamily="34" charset="0"/>
              </a:rPr>
              <a:t> (that </a:t>
            </a:r>
            <a:r>
              <a:rPr lang="en-US" altLang="ja-JP" sz="1800" i="1">
                <a:latin typeface="Arial" panose="020B0604020202020204" pitchFamily="34" charset="0"/>
              </a:rPr>
              <a:t>includes</a:t>
            </a:r>
            <a:r>
              <a:rPr lang="en-US" altLang="ja-JP" sz="1800">
                <a:latin typeface="Arial" panose="020B0604020202020204" pitchFamily="34" charset="0"/>
              </a:rPr>
              <a:t> </a:t>
            </a:r>
            <a:r>
              <a:rPr lang="en-US" altLang="ja-JP" sz="1800" b="1">
                <a:solidFill>
                  <a:srgbClr val="FF0000"/>
                </a:solidFill>
                <a:latin typeface="Arial" panose="020B0604020202020204" pitchFamily="34" charset="0"/>
              </a:rPr>
              <a:t>sanctification</a:t>
            </a:r>
            <a:r>
              <a:rPr lang="en-US" altLang="ja-JP" sz="1800">
                <a:solidFill>
                  <a:srgbClr val="000000"/>
                </a:solidFill>
                <a:latin typeface="Arial" panose="020B0604020202020204" pitchFamily="34" charset="0"/>
              </a:rPr>
              <a:t>)</a:t>
            </a:r>
            <a:r>
              <a:rPr lang="en-US" altLang="ja-JP" sz="1800" b="1">
                <a:solidFill>
                  <a:srgbClr val="FF0000"/>
                </a:solidFill>
                <a:latin typeface="Arial" panose="020B0604020202020204" pitchFamily="34" charset="0"/>
              </a:rPr>
              <a:t> </a:t>
            </a:r>
            <a:r>
              <a:rPr lang="en-US" altLang="ja-JP" sz="1800">
                <a:latin typeface="Arial" panose="020B0604020202020204" pitchFamily="34" charset="0"/>
              </a:rPr>
              <a:t>in which the believer gradually </a:t>
            </a:r>
            <a:r>
              <a:rPr lang="en-US" altLang="ja-JP" sz="1800">
                <a:solidFill>
                  <a:srgbClr val="000000"/>
                </a:solidFill>
                <a:latin typeface="Arial" panose="020B0604020202020204" pitchFamily="34" charset="0"/>
              </a:rPr>
              <a:t>becomes more and more like Christ (Council of Trent in 1546 said the believer becomes “more and more justified” by partaking of “sacraments”.)</a:t>
            </a:r>
          </a:p>
          <a:p>
            <a:pPr marL="0" indent="0" eaLnBrk="1" hangingPunct="1">
              <a:buFont typeface="Wingdings" panose="05000000000000000000" pitchFamily="2" charset="2"/>
              <a:buNone/>
            </a:pPr>
            <a:endParaRPr lang="en-US" altLang="en-US">
              <a:latin typeface="Tahoma" panose="020B0604030504040204" pitchFamily="34" charset="0"/>
            </a:endParaRPr>
          </a:p>
        </p:txBody>
      </p:sp>
      <p:sp>
        <p:nvSpPr>
          <p:cNvPr id="104450" name="Rectangle 2">
            <a:extLst>
              <a:ext uri="{FF2B5EF4-FFF2-40B4-BE49-F238E27FC236}">
                <a16:creationId xmlns:a16="http://schemas.microsoft.com/office/drawing/2014/main" id="{7DB286DF-281B-4B06-9439-50256E6B415F}"/>
              </a:ext>
            </a:extLst>
          </p:cNvPr>
          <p:cNvSpPr>
            <a:spLocks noGrp="1" noChangeArrowheads="1"/>
          </p:cNvSpPr>
          <p:nvPr>
            <p:ph type="title"/>
          </p:nvPr>
        </p:nvSpPr>
        <p:spPr>
          <a:xfrm>
            <a:off x="152400" y="0"/>
            <a:ext cx="7572375" cy="438150"/>
          </a:xfrm>
        </p:spPr>
        <p:txBody>
          <a:bodyPr>
            <a:noAutofit/>
          </a:bodyPr>
          <a:lstStyle/>
          <a:p>
            <a:pPr eaLnBrk="1" hangingPunct="1">
              <a:defRPr/>
            </a:pPr>
            <a:r>
              <a:rPr lang="en-US" sz="3200" dirty="0">
                <a:latin typeface="Copperplate"/>
                <a:ea typeface="ＭＳ Ｐゴシック" charset="0"/>
                <a:cs typeface="Copperplate"/>
              </a:rPr>
              <a:t>Justifying Grace</a:t>
            </a:r>
          </a:p>
        </p:txBody>
      </p:sp>
      <p:sp>
        <p:nvSpPr>
          <p:cNvPr id="87043" name="Slide Number Placeholder 5">
            <a:extLst>
              <a:ext uri="{FF2B5EF4-FFF2-40B4-BE49-F238E27FC236}">
                <a16:creationId xmlns:a16="http://schemas.microsoft.com/office/drawing/2014/main" id="{1DB4AD32-DB9F-4808-8DB0-B5647F2C9218}"/>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E90A8DB-0558-4E22-A6F9-C999E1189979}" type="slidenum">
              <a:rPr lang="en-US" altLang="en-US" sz="1400"/>
              <a:pPr eaLnBrk="1" hangingPunct="1"/>
              <a:t>30</a:t>
            </a:fld>
            <a:endParaRPr lang="en-US" altLang="en-US" sz="1400"/>
          </a:p>
        </p:txBody>
      </p:sp>
      <p:pic>
        <p:nvPicPr>
          <p:cNvPr id="87044" name="Picture 4" descr="Happy Man and Sunrise in Field.jpg">
            <a:extLst>
              <a:ext uri="{FF2B5EF4-FFF2-40B4-BE49-F238E27FC236}">
                <a16:creationId xmlns:a16="http://schemas.microsoft.com/office/drawing/2014/main" id="{3CE6519F-BA3D-45D5-B568-CA81A41961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0"/>
            <a:ext cx="16081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a:extLst>
              <a:ext uri="{FF2B5EF4-FFF2-40B4-BE49-F238E27FC236}">
                <a16:creationId xmlns:a16="http://schemas.microsoft.com/office/drawing/2014/main" id="{2D74C173-B83B-4026-B75A-EC7BC6DA9CBF}"/>
              </a:ext>
            </a:extLst>
          </p:cNvPr>
          <p:cNvSpPr>
            <a:spLocks noGrp="1" noChangeArrowheads="1"/>
          </p:cNvSpPr>
          <p:nvPr>
            <p:ph idx="1"/>
          </p:nvPr>
        </p:nvSpPr>
        <p:spPr>
          <a:xfrm>
            <a:off x="228600" y="361950"/>
            <a:ext cx="8763000" cy="8534400"/>
          </a:xfrm>
        </p:spPr>
        <p:txBody>
          <a:bodyPr/>
          <a:lstStyle/>
          <a:p>
            <a:pPr marL="0" indent="0" algn="ctr" eaLnBrk="1" hangingPunct="1">
              <a:buFont typeface="Wingdings" panose="05000000000000000000" pitchFamily="2" charset="2"/>
              <a:buNone/>
            </a:pPr>
            <a:endParaRPr lang="en-US" altLang="en-US" sz="800" b="1">
              <a:latin typeface="Arial" panose="020B0604020202020204" pitchFamily="34" charset="0"/>
            </a:endParaRPr>
          </a:p>
          <a:p>
            <a:pPr marL="0" indent="0" algn="ctr" eaLnBrk="1" hangingPunct="1">
              <a:buFont typeface="Wingdings" panose="05000000000000000000" pitchFamily="2" charset="2"/>
              <a:buNone/>
            </a:pPr>
            <a:r>
              <a:rPr lang="en-US" altLang="en-US" b="1">
                <a:latin typeface="Arial" panose="020B0604020202020204" pitchFamily="34" charset="0"/>
              </a:rPr>
              <a:t>What is </a:t>
            </a:r>
            <a:r>
              <a:rPr lang="en-US" altLang="en-US" b="1">
                <a:solidFill>
                  <a:srgbClr val="FF0000"/>
                </a:solidFill>
                <a:latin typeface="Arial" panose="020B0604020202020204" pitchFamily="34" charset="0"/>
              </a:rPr>
              <a:t>Justification?</a:t>
            </a:r>
          </a:p>
          <a:p>
            <a:pPr marL="0" indent="0" algn="ctr" eaLnBrk="1" hangingPunct="1">
              <a:buFont typeface="Wingdings" panose="05000000000000000000" pitchFamily="2" charset="2"/>
              <a:buNone/>
            </a:pPr>
            <a:endParaRPr lang="en-US" altLang="en-US" sz="400" b="1">
              <a:latin typeface="Arial" panose="020B0604020202020204" pitchFamily="34" charset="0"/>
            </a:endParaRPr>
          </a:p>
          <a:p>
            <a:pPr marL="0" indent="0" eaLnBrk="1" hangingPunct="1">
              <a:buFont typeface="Wingdings" panose="05000000000000000000" pitchFamily="2" charset="2"/>
              <a:buNone/>
            </a:pPr>
            <a:r>
              <a:rPr lang="en-US" altLang="en-US" sz="2000" b="1">
                <a:solidFill>
                  <a:srgbClr val="FF0000"/>
                </a:solidFill>
                <a:latin typeface="Arial" panose="020B0604020202020204" pitchFamily="34" charset="0"/>
              </a:rPr>
              <a:t>Evangelical</a:t>
            </a:r>
            <a:r>
              <a:rPr lang="en-US" altLang="en-US" sz="2000" b="1">
                <a:latin typeface="Arial" panose="020B0604020202020204" pitchFamily="34" charset="0"/>
              </a:rPr>
              <a:t> Concept of "Justification”:</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r>
              <a:rPr lang="en-US" altLang="en-US" sz="2000">
                <a:latin typeface="Arial" panose="020B0604020202020204" pitchFamily="34" charset="0"/>
              </a:rPr>
              <a:t>To be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forgiven and declared righteous.</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a:t>
            </a:r>
          </a:p>
          <a:p>
            <a:pPr marL="0" indent="0" eaLnBrk="1" hangingPunct="1"/>
            <a:r>
              <a:rPr lang="en-US" altLang="ja-JP" sz="2000">
                <a:latin typeface="Arial" panose="020B0604020202020204" pitchFamily="34" charset="0"/>
              </a:rPr>
              <a:t>A judicial declaration </a:t>
            </a:r>
            <a:r>
              <a:rPr lang="en-US" altLang="ja-JP" sz="2000" b="1">
                <a:solidFill>
                  <a:srgbClr val="FF0000"/>
                </a:solidFill>
                <a:latin typeface="Arial" panose="020B0604020202020204" pitchFamily="34" charset="0"/>
              </a:rPr>
              <a:t>at the moment a sinner first believes </a:t>
            </a:r>
            <a:r>
              <a:rPr lang="en-US" altLang="ja-JP" sz="2000">
                <a:latin typeface="Arial" panose="020B0604020202020204" pitchFamily="34" charset="0"/>
              </a:rPr>
              <a:t>in which </a:t>
            </a:r>
            <a:r>
              <a:rPr lang="en-US" altLang="ja-JP" sz="2000" b="1">
                <a:solidFill>
                  <a:srgbClr val="FF0000"/>
                </a:solidFill>
                <a:latin typeface="Arial" panose="020B0604020202020204" pitchFamily="34" charset="0"/>
              </a:rPr>
              <a:t>Christ’s righteousness is “imputed” (credited) to his account.</a:t>
            </a:r>
          </a:p>
          <a:p>
            <a:pPr marL="0" indent="0" eaLnBrk="1" hangingPunct="1"/>
            <a:r>
              <a:rPr lang="en-US" altLang="ja-JP" sz="2000">
                <a:solidFill>
                  <a:srgbClr val="000000"/>
                </a:solidFill>
                <a:latin typeface="Arial" panose="020B0604020202020204" pitchFamily="34" charset="0"/>
              </a:rPr>
              <a:t>It’s as if we </a:t>
            </a:r>
            <a:r>
              <a:rPr lang="en-US" altLang="ja-JP" sz="2000" i="1">
                <a:solidFill>
                  <a:srgbClr val="000000"/>
                </a:solidFill>
                <a:latin typeface="Arial" panose="020B0604020202020204" pitchFamily="34" charset="0"/>
              </a:rPr>
              <a:t>were</a:t>
            </a:r>
            <a:r>
              <a:rPr lang="en-US" altLang="ja-JP" sz="2000">
                <a:solidFill>
                  <a:srgbClr val="000000"/>
                </a:solidFill>
                <a:latin typeface="Arial" panose="020B0604020202020204" pitchFamily="34" charset="0"/>
              </a:rPr>
              <a:t> condemned (an enemy to God) but then </a:t>
            </a:r>
            <a:r>
              <a:rPr lang="en-US" altLang="ja-JP" sz="2000" b="1">
                <a:solidFill>
                  <a:srgbClr val="FF0000"/>
                </a:solidFill>
                <a:latin typeface="Arial" panose="020B0604020202020204" pitchFamily="34" charset="0"/>
              </a:rPr>
              <a:t>pardoned, </a:t>
            </a:r>
            <a:r>
              <a:rPr lang="en-US" altLang="ja-JP" sz="2000">
                <a:latin typeface="Arial" panose="020B0604020202020204" pitchFamily="34" charset="0"/>
              </a:rPr>
              <a:t>and</a:t>
            </a:r>
            <a:r>
              <a:rPr lang="en-US" altLang="ja-JP" sz="2000" b="1">
                <a:solidFill>
                  <a:srgbClr val="FF0000"/>
                </a:solidFill>
                <a:latin typeface="Arial" panose="020B0604020202020204" pitchFamily="34" charset="0"/>
              </a:rPr>
              <a:t> </a:t>
            </a:r>
            <a:r>
              <a:rPr lang="en-US" altLang="ja-JP" sz="2000">
                <a:solidFill>
                  <a:srgbClr val="000000"/>
                </a:solidFill>
                <a:latin typeface="Arial" panose="020B0604020202020204" pitchFamily="34" charset="0"/>
              </a:rPr>
              <a:t>our sins not counted against us, </a:t>
            </a:r>
            <a:r>
              <a:rPr lang="en-US" altLang="ja-JP" sz="2000" i="1">
                <a:solidFill>
                  <a:srgbClr val="000000"/>
                </a:solidFill>
                <a:latin typeface="Arial" panose="020B0604020202020204" pitchFamily="34" charset="0"/>
              </a:rPr>
              <a:t>even though we didn’t deserve it.</a:t>
            </a:r>
          </a:p>
          <a:p>
            <a:pPr marL="0" indent="0" eaLnBrk="1" hangingPunct="1"/>
            <a:r>
              <a:rPr lang="en-US" altLang="ja-JP" sz="2000">
                <a:solidFill>
                  <a:srgbClr val="000000"/>
                </a:solidFill>
                <a:latin typeface="Arial" panose="020B0604020202020204" pitchFamily="34" charset="0"/>
              </a:rPr>
              <a:t>It’s described in Romans 8:1 &amp; 33-34 as a forensic declaration in which it appears that there are </a:t>
            </a:r>
            <a:r>
              <a:rPr lang="en-US" altLang="ja-JP" sz="2000" b="1">
                <a:solidFill>
                  <a:srgbClr val="FF0000"/>
                </a:solidFill>
                <a:latin typeface="Arial" panose="020B0604020202020204" pitchFamily="34" charset="0"/>
              </a:rPr>
              <a:t>two possibilities: </a:t>
            </a:r>
            <a:r>
              <a:rPr lang="en-US" altLang="ja-JP" sz="2000">
                <a:solidFill>
                  <a:srgbClr val="000000"/>
                </a:solidFill>
                <a:latin typeface="Arial" panose="020B0604020202020204" pitchFamily="34" charset="0"/>
              </a:rPr>
              <a:t>justification or condemnation. </a:t>
            </a:r>
            <a:endParaRPr lang="en-US" altLang="en-US" sz="400">
              <a:latin typeface="Arial" panose="020B0604020202020204" pitchFamily="34" charset="0"/>
            </a:endParaRPr>
          </a:p>
        </p:txBody>
      </p:sp>
      <p:sp>
        <p:nvSpPr>
          <p:cNvPr id="104450" name="Rectangle 2">
            <a:extLst>
              <a:ext uri="{FF2B5EF4-FFF2-40B4-BE49-F238E27FC236}">
                <a16:creationId xmlns:a16="http://schemas.microsoft.com/office/drawing/2014/main" id="{06AB8C62-2004-4258-B913-325B0C488ED1}"/>
              </a:ext>
            </a:extLst>
          </p:cNvPr>
          <p:cNvSpPr>
            <a:spLocks noGrp="1" noChangeArrowheads="1"/>
          </p:cNvSpPr>
          <p:nvPr>
            <p:ph type="title"/>
          </p:nvPr>
        </p:nvSpPr>
        <p:spPr>
          <a:xfrm>
            <a:off x="152400" y="0"/>
            <a:ext cx="7572375" cy="438150"/>
          </a:xfrm>
        </p:spPr>
        <p:txBody>
          <a:bodyPr>
            <a:noAutofit/>
          </a:bodyPr>
          <a:lstStyle/>
          <a:p>
            <a:pPr eaLnBrk="1" hangingPunct="1">
              <a:defRPr/>
            </a:pPr>
            <a:r>
              <a:rPr lang="en-US" sz="3200" dirty="0">
                <a:latin typeface="Copperplate"/>
                <a:ea typeface="ＭＳ Ｐゴシック" charset="0"/>
                <a:cs typeface="Copperplate"/>
              </a:rPr>
              <a:t>Justifying Grace</a:t>
            </a:r>
          </a:p>
        </p:txBody>
      </p:sp>
      <p:sp>
        <p:nvSpPr>
          <p:cNvPr id="89091" name="Slide Number Placeholder 5">
            <a:extLst>
              <a:ext uri="{FF2B5EF4-FFF2-40B4-BE49-F238E27FC236}">
                <a16:creationId xmlns:a16="http://schemas.microsoft.com/office/drawing/2014/main" id="{437B1FB1-FE35-4E1F-A3A2-B57E8CD07F9A}"/>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1B14A02-F826-44B0-A053-9DBF897EA799}" type="slidenum">
              <a:rPr lang="en-US" altLang="en-US" sz="1400"/>
              <a:pPr eaLnBrk="1" hangingPunct="1"/>
              <a:t>31</a:t>
            </a:fld>
            <a:endParaRPr lang="en-US" altLang="en-US" sz="1400"/>
          </a:p>
        </p:txBody>
      </p:sp>
      <p:pic>
        <p:nvPicPr>
          <p:cNvPr id="89092" name="Picture 4" descr="Happy Man and Sunrise in Field.jpg">
            <a:extLst>
              <a:ext uri="{FF2B5EF4-FFF2-40B4-BE49-F238E27FC236}">
                <a16:creationId xmlns:a16="http://schemas.microsoft.com/office/drawing/2014/main" id="{42717FC2-EDB3-4FF0-9D10-8ABA4DAAEC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0"/>
            <a:ext cx="16081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a:extLst>
              <a:ext uri="{FF2B5EF4-FFF2-40B4-BE49-F238E27FC236}">
                <a16:creationId xmlns:a16="http://schemas.microsoft.com/office/drawing/2014/main" id="{042B74AB-F081-490A-9BD2-BF8B405F2870}"/>
              </a:ext>
            </a:extLst>
          </p:cNvPr>
          <p:cNvSpPr>
            <a:spLocks noGrp="1" noChangeArrowheads="1"/>
          </p:cNvSpPr>
          <p:nvPr>
            <p:ph idx="1"/>
          </p:nvPr>
        </p:nvSpPr>
        <p:spPr>
          <a:xfrm>
            <a:off x="228600" y="209550"/>
            <a:ext cx="8686800" cy="8534400"/>
          </a:xfrm>
        </p:spPr>
        <p:txBody>
          <a:bodyPr/>
          <a:lstStyle/>
          <a:p>
            <a:pPr marL="0" indent="0" algn="ctr" eaLnBrk="1" hangingPunct="1">
              <a:buFont typeface="Wingdings" panose="05000000000000000000" pitchFamily="2" charset="2"/>
              <a:buNone/>
            </a:pPr>
            <a:endParaRPr lang="en-US" altLang="en-US" sz="800" b="1">
              <a:latin typeface="Arial" panose="020B0604020202020204" pitchFamily="34" charset="0"/>
            </a:endParaRPr>
          </a:p>
          <a:p>
            <a:pPr marL="0" indent="0" algn="ctr" eaLnBrk="1" hangingPunct="1">
              <a:buFont typeface="Wingdings" panose="05000000000000000000" pitchFamily="2" charset="2"/>
              <a:buNone/>
            </a:pPr>
            <a:r>
              <a:rPr lang="en-US" altLang="en-US" b="1">
                <a:latin typeface="Arial" panose="020B0604020202020204" pitchFamily="34" charset="0"/>
              </a:rPr>
              <a:t>What is </a:t>
            </a:r>
            <a:r>
              <a:rPr lang="en-US" altLang="en-US" b="1">
                <a:solidFill>
                  <a:srgbClr val="FF0000"/>
                </a:solidFill>
                <a:latin typeface="Arial" panose="020B0604020202020204" pitchFamily="34" charset="0"/>
              </a:rPr>
              <a:t>Justification?</a:t>
            </a:r>
            <a:endParaRPr lang="en-US" altLang="en-US" sz="400" b="1">
              <a:latin typeface="Arial" panose="020B0604020202020204" pitchFamily="34" charset="0"/>
            </a:endParaRPr>
          </a:p>
          <a:p>
            <a:pPr marL="0" indent="0" eaLnBrk="1" hangingPunct="1">
              <a:buFont typeface="Wingdings" panose="05000000000000000000" pitchFamily="2" charset="2"/>
              <a:buNone/>
            </a:pPr>
            <a:r>
              <a:rPr lang="en-US" altLang="en-US" sz="2000" b="1">
                <a:solidFill>
                  <a:srgbClr val="FF0000"/>
                </a:solidFill>
                <a:latin typeface="Arial" panose="020B0604020202020204" pitchFamily="34" charset="0"/>
              </a:rPr>
              <a:t>Catholic</a:t>
            </a:r>
            <a:r>
              <a:rPr lang="en-US" altLang="en-US" sz="2000" b="1">
                <a:latin typeface="Arial" panose="020B0604020202020204" pitchFamily="34" charset="0"/>
              </a:rPr>
              <a:t> Concept of "Justification" (Roman &amp; Orthodox)</a:t>
            </a:r>
          </a:p>
          <a:p>
            <a:pPr marL="0" indent="0" eaLnBrk="1" hangingPunct="1">
              <a:buFont typeface="Wingdings" panose="05000000000000000000" pitchFamily="2" charset="2"/>
              <a:buNone/>
            </a:pPr>
            <a:endParaRPr lang="en-US" altLang="en-US" sz="400" b="1">
              <a:latin typeface="Arial" panose="020B0604020202020204" pitchFamily="34" charset="0"/>
            </a:endParaRPr>
          </a:p>
          <a:p>
            <a:pPr marL="0" indent="0" eaLnBrk="1" hangingPunct="1"/>
            <a:r>
              <a:rPr lang="en-US" altLang="en-US" sz="1800" b="1">
                <a:latin typeface="Arial" panose="020B0604020202020204" pitchFamily="34" charset="0"/>
              </a:rPr>
              <a:t>JUSTIFICATION </a:t>
            </a:r>
            <a:r>
              <a:rPr lang="en-US" altLang="en-US" sz="1800">
                <a:solidFill>
                  <a:srgbClr val="000000"/>
                </a:solidFill>
                <a:latin typeface="Arial" panose="020B0604020202020204" pitchFamily="34" charset="0"/>
              </a:rPr>
              <a:t>- Rather</a:t>
            </a:r>
            <a:r>
              <a:rPr lang="en-US" altLang="en-US" sz="1800">
                <a:latin typeface="Arial" panose="020B0604020202020204" pitchFamily="34" charset="0"/>
              </a:rPr>
              <a:t> than an undeserved </a:t>
            </a:r>
            <a:r>
              <a:rPr lang="en-US" altLang="ja-JP" sz="1800">
                <a:latin typeface="Arial" panose="020B0604020202020204" pitchFamily="34" charset="0"/>
              </a:rPr>
              <a:t>crediting to his account, Catholicism says that a believer is sanctified or  “</a:t>
            </a:r>
            <a:r>
              <a:rPr lang="en-US" altLang="ja-JP" sz="1800" b="1" i="1">
                <a:solidFill>
                  <a:srgbClr val="FF0000"/>
                </a:solidFill>
                <a:latin typeface="Arial" panose="020B0604020202020204" pitchFamily="34" charset="0"/>
              </a:rPr>
              <a:t>made</a:t>
            </a:r>
            <a:r>
              <a:rPr lang="en-US" altLang="ja-JP" sz="1800" b="1">
                <a:solidFill>
                  <a:srgbClr val="FF0000"/>
                </a:solidFill>
                <a:latin typeface="Arial" panose="020B0604020202020204" pitchFamily="34" charset="0"/>
              </a:rPr>
              <a:t> righteous” </a:t>
            </a:r>
            <a:r>
              <a:rPr lang="en-US" altLang="ja-JP" sz="1800">
                <a:latin typeface="Arial" panose="020B0604020202020204" pitchFamily="34" charset="0"/>
              </a:rPr>
              <a:t>by God </a:t>
            </a:r>
            <a:r>
              <a:rPr lang="en-US" altLang="ja-JP" sz="1800" b="1">
                <a:solidFill>
                  <a:srgbClr val="FF0000"/>
                </a:solidFill>
                <a:latin typeface="Arial" panose="020B0604020202020204" pitchFamily="34" charset="0"/>
              </a:rPr>
              <a:t>at baptism </a:t>
            </a:r>
            <a:r>
              <a:rPr lang="en-US" altLang="ja-JP" sz="1800">
                <a:latin typeface="Arial" panose="020B0604020202020204" pitchFamily="34" charset="0"/>
              </a:rPr>
              <a:t>and transformed from a fallen state to a state of grace:</a:t>
            </a:r>
          </a:p>
          <a:p>
            <a:pPr marL="1257300" lvl="1" indent="-222250" eaLnBrk="1" hangingPunct="1"/>
            <a:r>
              <a:rPr lang="en-US" altLang="ja-JP" sz="1800">
                <a:solidFill>
                  <a:srgbClr val="000000"/>
                </a:solidFill>
                <a:latin typeface="Arial" panose="020B0604020202020204" pitchFamily="34" charset="0"/>
              </a:rPr>
              <a:t>A </a:t>
            </a:r>
            <a:r>
              <a:rPr lang="en-US" altLang="ja-JP" sz="1800" b="1">
                <a:solidFill>
                  <a:srgbClr val="FF0000"/>
                </a:solidFill>
                <a:latin typeface="Arial" panose="020B0604020202020204" pitchFamily="34" charset="0"/>
              </a:rPr>
              <a:t>moral transformation </a:t>
            </a:r>
            <a:r>
              <a:rPr lang="en-US" altLang="ja-JP" sz="1800">
                <a:solidFill>
                  <a:srgbClr val="000000"/>
                </a:solidFill>
                <a:latin typeface="Arial" panose="020B0604020202020204" pitchFamily="34" charset="0"/>
              </a:rPr>
              <a:t>in which righteousness is actually </a:t>
            </a:r>
            <a:r>
              <a:rPr lang="en-US" altLang="ja-JP" sz="1800" b="1">
                <a:solidFill>
                  <a:srgbClr val="FF0000"/>
                </a:solidFill>
                <a:latin typeface="Arial" panose="020B0604020202020204" pitchFamily="34" charset="0"/>
              </a:rPr>
              <a:t>imparted </a:t>
            </a:r>
            <a:r>
              <a:rPr lang="en-US" altLang="ja-JP" sz="1800">
                <a:latin typeface="Arial" panose="020B0604020202020204" pitchFamily="34" charset="0"/>
              </a:rPr>
              <a:t>to the believer (internal), not credited (external).</a:t>
            </a:r>
          </a:p>
          <a:p>
            <a:pPr marL="1257300" lvl="1" indent="-222250" eaLnBrk="1" hangingPunct="1"/>
            <a:r>
              <a:rPr lang="en-US" altLang="ja-JP" sz="1800">
                <a:latin typeface="Arial" panose="020B0604020202020204" pitchFamily="34" charset="0"/>
              </a:rPr>
              <a:t>Even a </a:t>
            </a:r>
            <a:r>
              <a:rPr lang="en-US" altLang="ja-JP" sz="1800" i="1">
                <a:latin typeface="Arial" panose="020B0604020202020204" pitchFamily="34" charset="0"/>
              </a:rPr>
              <a:t>baby</a:t>
            </a:r>
            <a:r>
              <a:rPr lang="en-US" altLang="ja-JP" sz="1800">
                <a:latin typeface="Arial" panose="020B0604020202020204" pitchFamily="34" charset="0"/>
              </a:rPr>
              <a:t> is sanctified or </a:t>
            </a:r>
            <a:r>
              <a:rPr lang="en-US" altLang="ja-JP" sz="1800" b="1">
                <a:solidFill>
                  <a:srgbClr val="FF0000"/>
                </a:solidFill>
                <a:latin typeface="Arial" panose="020B0604020202020204" pitchFamily="34" charset="0"/>
              </a:rPr>
              <a:t>“made righteous” </a:t>
            </a:r>
            <a:r>
              <a:rPr lang="en-US" altLang="ja-JP" sz="1800">
                <a:latin typeface="Arial" panose="020B0604020202020204" pitchFamily="34" charset="0"/>
              </a:rPr>
              <a:t>at baptism.</a:t>
            </a:r>
            <a:endParaRPr lang="en-US" altLang="ja-JP" sz="400">
              <a:latin typeface="Arial" panose="020B0604020202020204" pitchFamily="34" charset="0"/>
            </a:endParaRPr>
          </a:p>
          <a:p>
            <a:pPr marL="0" indent="0" eaLnBrk="1" hangingPunct="1"/>
            <a:r>
              <a:rPr lang="en-US" altLang="ja-JP" sz="1800" b="1">
                <a:latin typeface="Arial" panose="020B0604020202020204" pitchFamily="34" charset="0"/>
              </a:rPr>
              <a:t>SANCTIFICATION (a subset of Justification)</a:t>
            </a:r>
            <a:r>
              <a:rPr lang="en-US" altLang="ja-JP" sz="1800">
                <a:latin typeface="Arial" panose="020B0604020202020204" pitchFamily="34" charset="0"/>
              </a:rPr>
              <a:t> </a:t>
            </a:r>
            <a:r>
              <a:rPr lang="en-US" altLang="ja-JP" sz="1800">
                <a:solidFill>
                  <a:srgbClr val="000000"/>
                </a:solidFill>
                <a:latin typeface="Arial" panose="020B0604020202020204" pitchFamily="34" charset="0"/>
              </a:rPr>
              <a:t>- </a:t>
            </a:r>
            <a:r>
              <a:rPr lang="en-US" altLang="ja-JP" sz="1800">
                <a:latin typeface="Arial" panose="020B0604020202020204" pitchFamily="34" charset="0"/>
              </a:rPr>
              <a:t> Catholicism says that “justification” is a </a:t>
            </a:r>
            <a:r>
              <a:rPr lang="en-US" altLang="ja-JP" sz="1800" b="1">
                <a:solidFill>
                  <a:srgbClr val="FF0000"/>
                </a:solidFill>
                <a:latin typeface="Arial" panose="020B0604020202020204" pitchFamily="34" charset="0"/>
              </a:rPr>
              <a:t>process </a:t>
            </a:r>
            <a:r>
              <a:rPr lang="en-US" altLang="ja-JP" sz="1800">
                <a:latin typeface="Arial" panose="020B0604020202020204" pitchFamily="34" charset="0"/>
              </a:rPr>
              <a:t>of:</a:t>
            </a:r>
          </a:p>
          <a:p>
            <a:pPr marL="1257300" lvl="1" indent="-222250" eaLnBrk="1" hangingPunct="1"/>
            <a:r>
              <a:rPr lang="en-US" altLang="ja-JP" sz="1800">
                <a:latin typeface="Arial" panose="020B0604020202020204" pitchFamily="34" charset="0"/>
              </a:rPr>
              <a:t>the believer becoming “more and more justified” by </a:t>
            </a:r>
            <a:r>
              <a:rPr lang="en-US" altLang="ja-JP" sz="1800" b="1">
                <a:solidFill>
                  <a:srgbClr val="FF0000"/>
                </a:solidFill>
                <a:latin typeface="Arial" panose="020B0604020202020204" pitchFamily="34" charset="0"/>
              </a:rPr>
              <a:t>partaking of the “sacraments”</a:t>
            </a:r>
            <a:r>
              <a:rPr lang="en-US" altLang="ja-JP" sz="1800">
                <a:latin typeface="Arial" panose="020B0604020202020204" pitchFamily="34" charset="0"/>
              </a:rPr>
              <a:t> of the church, and </a:t>
            </a:r>
          </a:p>
          <a:p>
            <a:pPr marL="1257300" lvl="1" indent="-222250" eaLnBrk="1" hangingPunct="1"/>
            <a:r>
              <a:rPr lang="en-US" altLang="ja-JP" sz="1800">
                <a:latin typeface="Arial" panose="020B0604020202020204" pitchFamily="34" charset="0"/>
              </a:rPr>
              <a:t>gradually becoming </a:t>
            </a:r>
            <a:r>
              <a:rPr lang="en-US" altLang="ja-JP" sz="1800" b="1">
                <a:solidFill>
                  <a:srgbClr val="FF0000"/>
                </a:solidFill>
                <a:latin typeface="Arial" panose="020B0604020202020204" pitchFamily="34" charset="0"/>
              </a:rPr>
              <a:t>more like Christ.</a:t>
            </a:r>
          </a:p>
          <a:p>
            <a:pPr marL="0" indent="0" eaLnBrk="1" hangingPunct="1">
              <a:buFont typeface="Wingdings 3" panose="05040102010807070707" pitchFamily="18" charset="2"/>
              <a:buNone/>
            </a:pPr>
            <a:endParaRPr lang="en-US" altLang="ja-JP" sz="1800" b="1">
              <a:solidFill>
                <a:srgbClr val="FF0000"/>
              </a:solidFill>
              <a:latin typeface="Arial" panose="020B0604020202020204" pitchFamily="34" charset="0"/>
            </a:endParaRPr>
          </a:p>
          <a:p>
            <a:pPr marL="0" indent="0" eaLnBrk="1" hangingPunct="1">
              <a:buFont typeface="Wingdings" panose="05000000000000000000" pitchFamily="2" charset="2"/>
              <a:buNone/>
            </a:pPr>
            <a:endParaRPr lang="en-US" altLang="en-US">
              <a:latin typeface="Tahoma" panose="020B0604030504040204" pitchFamily="34" charset="0"/>
            </a:endParaRPr>
          </a:p>
        </p:txBody>
      </p:sp>
      <p:sp>
        <p:nvSpPr>
          <p:cNvPr id="104450" name="Rectangle 2">
            <a:extLst>
              <a:ext uri="{FF2B5EF4-FFF2-40B4-BE49-F238E27FC236}">
                <a16:creationId xmlns:a16="http://schemas.microsoft.com/office/drawing/2014/main" id="{01D2AA29-1D7E-4393-97D1-A11EBDD904F1}"/>
              </a:ext>
            </a:extLst>
          </p:cNvPr>
          <p:cNvSpPr>
            <a:spLocks noGrp="1" noChangeArrowheads="1"/>
          </p:cNvSpPr>
          <p:nvPr>
            <p:ph type="title"/>
          </p:nvPr>
        </p:nvSpPr>
        <p:spPr>
          <a:xfrm>
            <a:off x="152400" y="0"/>
            <a:ext cx="7572375" cy="438150"/>
          </a:xfrm>
        </p:spPr>
        <p:txBody>
          <a:bodyPr>
            <a:noAutofit/>
          </a:bodyPr>
          <a:lstStyle/>
          <a:p>
            <a:pPr eaLnBrk="1" hangingPunct="1">
              <a:defRPr/>
            </a:pPr>
            <a:r>
              <a:rPr lang="en-US" sz="3200" dirty="0">
                <a:latin typeface="Copperplate"/>
                <a:ea typeface="ＭＳ Ｐゴシック" charset="0"/>
                <a:cs typeface="Copperplate"/>
              </a:rPr>
              <a:t>Justifying Grace</a:t>
            </a:r>
          </a:p>
        </p:txBody>
      </p:sp>
      <p:sp>
        <p:nvSpPr>
          <p:cNvPr id="91139" name="Slide Number Placeholder 5">
            <a:extLst>
              <a:ext uri="{FF2B5EF4-FFF2-40B4-BE49-F238E27FC236}">
                <a16:creationId xmlns:a16="http://schemas.microsoft.com/office/drawing/2014/main" id="{3D4C41AC-6898-4269-9885-E16AE0271474}"/>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8AE73FD-2F7D-4B7A-962B-62FB2DAAE94E}" type="slidenum">
              <a:rPr lang="en-US" altLang="en-US" sz="1400"/>
              <a:pPr eaLnBrk="1" hangingPunct="1"/>
              <a:t>32</a:t>
            </a:fld>
            <a:endParaRPr lang="en-US" altLang="en-US" sz="1400"/>
          </a:p>
        </p:txBody>
      </p:sp>
      <p:pic>
        <p:nvPicPr>
          <p:cNvPr id="91140" name="Picture 4" descr="Happy Man and Sunrise in Field.jpg">
            <a:extLst>
              <a:ext uri="{FF2B5EF4-FFF2-40B4-BE49-F238E27FC236}">
                <a16:creationId xmlns:a16="http://schemas.microsoft.com/office/drawing/2014/main" id="{C9961BB6-8871-49F2-820D-947131683F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0"/>
            <a:ext cx="16081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a:extLst>
              <a:ext uri="{FF2B5EF4-FFF2-40B4-BE49-F238E27FC236}">
                <a16:creationId xmlns:a16="http://schemas.microsoft.com/office/drawing/2014/main" id="{19D44064-896A-430D-A1F9-90D351D2FD86}"/>
              </a:ext>
            </a:extLst>
          </p:cNvPr>
          <p:cNvSpPr>
            <a:spLocks noGrp="1" noChangeArrowheads="1"/>
          </p:cNvSpPr>
          <p:nvPr>
            <p:ph idx="1"/>
          </p:nvPr>
        </p:nvSpPr>
        <p:spPr>
          <a:xfrm>
            <a:off x="228600" y="361950"/>
            <a:ext cx="8839200" cy="5486400"/>
          </a:xfrm>
        </p:spPr>
        <p:txBody>
          <a:bodyPr/>
          <a:lstStyle/>
          <a:p>
            <a:pPr marL="0" indent="0" algn="ctr" eaLnBrk="1" hangingPunct="1">
              <a:buFont typeface="Wingdings" panose="05000000000000000000" pitchFamily="2" charset="2"/>
              <a:buNone/>
            </a:pPr>
            <a:r>
              <a:rPr lang="en-US" altLang="en-US" sz="2000" b="1">
                <a:latin typeface="Arial" panose="020B0604020202020204" pitchFamily="34" charset="0"/>
              </a:rPr>
              <a:t>What is </a:t>
            </a:r>
            <a:r>
              <a:rPr lang="en-US" altLang="en-US" sz="2000" b="1">
                <a:solidFill>
                  <a:srgbClr val="FF0000"/>
                </a:solidFill>
                <a:latin typeface="Arial" panose="020B0604020202020204" pitchFamily="34" charset="0"/>
              </a:rPr>
              <a:t>Justification?</a:t>
            </a: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latin typeface="Arial" panose="020B0604020202020204" pitchFamily="34" charset="0"/>
              </a:rPr>
              <a:t>The Restoration View of “Justification”</a:t>
            </a:r>
            <a:endParaRPr lang="en-US" altLang="ja-JP" sz="400" b="1">
              <a:latin typeface="Arial" panose="020B0604020202020204" pitchFamily="34" charset="0"/>
            </a:endParaRPr>
          </a:p>
          <a:p>
            <a:pPr marL="0" indent="0" eaLnBrk="1" hangingPunct="1">
              <a:buFont typeface="Wingdings 3" panose="05040102010807070707" pitchFamily="18" charset="2"/>
              <a:buNone/>
            </a:pPr>
            <a:endParaRPr lang="en-US" altLang="en-US" sz="200" b="1">
              <a:latin typeface="Arial" panose="020B0604020202020204" pitchFamily="34" charset="0"/>
            </a:endParaRPr>
          </a:p>
          <a:p>
            <a:pPr marL="0" indent="0" eaLnBrk="1" hangingPunct="1">
              <a:buFont typeface="Wingdings" panose="05000000000000000000" pitchFamily="2" charset="2"/>
              <a:buChar char="Ø"/>
            </a:pPr>
            <a:r>
              <a:rPr lang="en-US" altLang="en-US" sz="1800" b="1">
                <a:solidFill>
                  <a:srgbClr val="FF0000"/>
                </a:solidFill>
                <a:latin typeface="Arial" panose="020B0604020202020204" pitchFamily="34" charset="0"/>
              </a:rPr>
              <a:t>“Justification” </a:t>
            </a:r>
            <a:r>
              <a:rPr lang="en-US" altLang="en-US" sz="1800">
                <a:solidFill>
                  <a:srgbClr val="000000"/>
                </a:solidFill>
                <a:latin typeface="Arial" panose="020B0604020202020204" pitchFamily="34" charset="0"/>
              </a:rPr>
              <a:t>is </a:t>
            </a:r>
            <a:r>
              <a:rPr lang="en-US" altLang="en-US" sz="1800" i="1">
                <a:solidFill>
                  <a:srgbClr val="000000"/>
                </a:solidFill>
                <a:latin typeface="Arial" panose="020B0604020202020204" pitchFamily="34" charset="0"/>
              </a:rPr>
              <a:t>both</a:t>
            </a:r>
            <a:r>
              <a:rPr lang="en-US" altLang="en-US" sz="1800">
                <a:solidFill>
                  <a:srgbClr val="000000"/>
                </a:solidFill>
                <a:latin typeface="Arial" panose="020B0604020202020204" pitchFamily="34" charset="0"/>
              </a:rPr>
              <a:t> an </a:t>
            </a:r>
            <a:r>
              <a:rPr lang="en-US" altLang="en-US" sz="1800" i="1">
                <a:solidFill>
                  <a:srgbClr val="000000"/>
                </a:solidFill>
                <a:latin typeface="Arial" panose="020B0604020202020204" pitchFamily="34" charset="0"/>
              </a:rPr>
              <a:t>event</a:t>
            </a:r>
            <a:r>
              <a:rPr lang="en-US" altLang="en-US" sz="1800">
                <a:solidFill>
                  <a:srgbClr val="000000"/>
                </a:solidFill>
                <a:latin typeface="Arial" panose="020B0604020202020204" pitchFamily="34" charset="0"/>
              </a:rPr>
              <a:t> and </a:t>
            </a:r>
            <a:r>
              <a:rPr lang="en-US" altLang="en-US" sz="1800" i="1">
                <a:solidFill>
                  <a:srgbClr val="000000"/>
                </a:solidFill>
                <a:latin typeface="Arial" panose="020B0604020202020204" pitchFamily="34" charset="0"/>
              </a:rPr>
              <a:t>process</a:t>
            </a:r>
            <a:r>
              <a:rPr lang="en-US" altLang="en-US" sz="1800">
                <a:solidFill>
                  <a:srgbClr val="000000"/>
                </a:solidFill>
                <a:latin typeface="Arial" panose="020B0604020202020204" pitchFamily="34" charset="0"/>
              </a:rPr>
              <a:t> </a:t>
            </a:r>
            <a:r>
              <a:rPr lang="en-US" altLang="en-US" sz="1800" b="1">
                <a:solidFill>
                  <a:srgbClr val="FF0000"/>
                </a:solidFill>
                <a:latin typeface="Arial" panose="020B0604020202020204" pitchFamily="34" charset="0"/>
              </a:rPr>
              <a:t>initiated by “God’s grace”</a:t>
            </a:r>
            <a:r>
              <a:rPr lang="en-US" altLang="ja-JP" sz="1800">
                <a:solidFill>
                  <a:srgbClr val="000000"/>
                </a:solidFill>
                <a:latin typeface="Arial" panose="020B0604020202020204" pitchFamily="34" charset="0"/>
              </a:rPr>
              <a:t> in which the</a:t>
            </a:r>
            <a:r>
              <a:rPr lang="en-US" altLang="ja-JP" sz="1800">
                <a:latin typeface="Arial" panose="020B0604020202020204" pitchFamily="34" charset="0"/>
              </a:rPr>
              <a:t> righteousness of Christ that we don</a:t>
            </a:r>
            <a:r>
              <a:rPr lang="en-US" altLang="en-US" sz="1800">
                <a:latin typeface="Arial" panose="020B0604020202020204" pitchFamily="34" charset="0"/>
              </a:rPr>
              <a:t>’</a:t>
            </a:r>
            <a:r>
              <a:rPr lang="en-US" altLang="ja-JP" sz="1800">
                <a:latin typeface="Arial" panose="020B0604020202020204" pitchFamily="34" charset="0"/>
              </a:rPr>
              <a:t>t deserve is </a:t>
            </a:r>
            <a:r>
              <a:rPr lang="en-US" altLang="ja-JP" sz="1800" b="1">
                <a:solidFill>
                  <a:srgbClr val="FF0000"/>
                </a:solidFill>
                <a:latin typeface="Arial" panose="020B0604020202020204" pitchFamily="34" charset="0"/>
              </a:rPr>
              <a:t>credited to our account:</a:t>
            </a:r>
          </a:p>
          <a:p>
            <a:pPr marL="700088" lvl="2" indent="-219075" eaLnBrk="1" hangingPunct="1">
              <a:buClr>
                <a:schemeClr val="tx2"/>
              </a:buClr>
            </a:pPr>
            <a:r>
              <a:rPr lang="en-US" altLang="en-US" sz="1700">
                <a:latin typeface="Arial" panose="020B0604020202020204" pitchFamily="34" charset="0"/>
              </a:rPr>
              <a:t>by a forensic declaration</a:t>
            </a:r>
            <a:r>
              <a:rPr lang="en-US" altLang="en-US" sz="1700" i="1">
                <a:latin typeface="Arial" panose="020B0604020202020204" pitchFamily="34" charset="0"/>
              </a:rPr>
              <a:t> at initial belief </a:t>
            </a:r>
            <a:r>
              <a:rPr lang="en-US" altLang="en-US" sz="1700">
                <a:latin typeface="Arial" panose="020B0604020202020204" pitchFamily="34" charset="0"/>
              </a:rPr>
              <a:t>as described in John 5:24 and </a:t>
            </a:r>
          </a:p>
          <a:p>
            <a:pPr marL="700088" lvl="2" indent="-219075" eaLnBrk="1" hangingPunct="1">
              <a:buClr>
                <a:schemeClr val="tx2"/>
              </a:buClr>
              <a:buFont typeface="Wingdings 2" panose="05020102010507070707" pitchFamily="18" charset="2"/>
              <a:buNone/>
            </a:pPr>
            <a:r>
              <a:rPr lang="en-US" altLang="en-US" sz="1700">
                <a:latin typeface="Arial" panose="020B0604020202020204" pitchFamily="34" charset="0"/>
              </a:rPr>
              <a:t>Romans 8:1, 33-34 (an </a:t>
            </a:r>
            <a:r>
              <a:rPr lang="en-US" altLang="en-US" sz="1700" b="1">
                <a:solidFill>
                  <a:srgbClr val="FF0000"/>
                </a:solidFill>
                <a:latin typeface="Arial" panose="020B0604020202020204" pitchFamily="34" charset="0"/>
              </a:rPr>
              <a:t>“event”</a:t>
            </a:r>
            <a:r>
              <a:rPr lang="en-US" altLang="ja-JP" sz="1700">
                <a:latin typeface="Arial" panose="020B0604020202020204" pitchFamily="34" charset="0"/>
              </a:rPr>
              <a:t>), and</a:t>
            </a:r>
          </a:p>
          <a:p>
            <a:pPr marL="700088" lvl="2" indent="-219075" eaLnBrk="1" hangingPunct="1">
              <a:buClr>
                <a:schemeClr val="tx2"/>
              </a:buClr>
            </a:pPr>
            <a:r>
              <a:rPr lang="en-US" altLang="en-US" sz="1700">
                <a:latin typeface="Arial" panose="020B0604020202020204" pitchFamily="34" charset="0"/>
              </a:rPr>
              <a:t>as we allow </a:t>
            </a:r>
            <a:r>
              <a:rPr lang="en-US" altLang="en-US" sz="1700">
                <a:solidFill>
                  <a:srgbClr val="000000"/>
                </a:solidFill>
                <a:latin typeface="Arial" panose="020B0604020202020204" pitchFamily="34" charset="0"/>
              </a:rPr>
              <a:t>“God’s justifying grace” </a:t>
            </a:r>
            <a:r>
              <a:rPr lang="en-US" altLang="en-US" sz="1700">
                <a:latin typeface="Arial" panose="020B0604020202020204" pitchFamily="34" charset="0"/>
              </a:rPr>
              <a:t>to accomplish </a:t>
            </a:r>
            <a:r>
              <a:rPr lang="en-US" altLang="en-US" sz="1700" i="1">
                <a:latin typeface="Arial" panose="020B0604020202020204" pitchFamily="34" charset="0"/>
              </a:rPr>
              <a:t>repentance, faith and baptisms </a:t>
            </a:r>
            <a:r>
              <a:rPr lang="en-US" altLang="en-US" sz="1700">
                <a:latin typeface="Arial" panose="020B0604020202020204" pitchFamily="34" charset="0"/>
              </a:rPr>
              <a:t>as</a:t>
            </a:r>
            <a:r>
              <a:rPr lang="en-US" altLang="en-US" sz="1700" b="1">
                <a:solidFill>
                  <a:srgbClr val="FF0000"/>
                </a:solidFill>
                <a:latin typeface="Arial" panose="020B0604020202020204" pitchFamily="34" charset="0"/>
              </a:rPr>
              <a:t> </a:t>
            </a:r>
            <a:r>
              <a:rPr lang="en-US" altLang="en-US" sz="1700">
                <a:latin typeface="Arial" panose="020B0604020202020204" pitchFamily="34" charset="0"/>
              </a:rPr>
              <a:t>described in Hebrews 6:1-3 and James 2:24 (a </a:t>
            </a:r>
            <a:r>
              <a:rPr lang="en-US" altLang="en-US" sz="1700" b="1">
                <a:solidFill>
                  <a:srgbClr val="FF0000"/>
                </a:solidFill>
                <a:latin typeface="Arial" panose="020B0604020202020204" pitchFamily="34" charset="0"/>
              </a:rPr>
              <a:t>“process”</a:t>
            </a:r>
            <a:r>
              <a:rPr lang="en-US" altLang="ja-JP" sz="1700">
                <a:latin typeface="Arial" panose="020B0604020202020204" pitchFamily="34" charset="0"/>
              </a:rPr>
              <a:t>).</a:t>
            </a:r>
          </a:p>
          <a:p>
            <a:pPr marL="700088" lvl="2" indent="-219075" eaLnBrk="1" hangingPunct="1">
              <a:buFont typeface="Wingdings 2" panose="05020102010507070707" pitchFamily="18" charset="2"/>
              <a:buNone/>
            </a:pPr>
            <a:endParaRPr lang="en-US" altLang="en-US" sz="200">
              <a:latin typeface="Arial" panose="020B0604020202020204" pitchFamily="34" charset="0"/>
            </a:endParaRPr>
          </a:p>
          <a:p>
            <a:pPr marL="285750" lvl="1" indent="-285750" eaLnBrk="1" hangingPunct="1">
              <a:buFont typeface="Wingdings" panose="05000000000000000000" pitchFamily="2" charset="2"/>
              <a:buChar char="Ø"/>
            </a:pPr>
            <a:r>
              <a:rPr lang="en-US" altLang="en-US" sz="1800">
                <a:latin typeface="Arial" panose="020B0604020202020204" pitchFamily="34" charset="0"/>
              </a:rPr>
              <a:t>Justified by </a:t>
            </a:r>
            <a:r>
              <a:rPr lang="en-US" altLang="en-US" sz="1800" b="1">
                <a:solidFill>
                  <a:srgbClr val="FF0000"/>
                </a:solidFill>
                <a:latin typeface="Arial" panose="020B0604020202020204" pitchFamily="34" charset="0"/>
              </a:rPr>
              <a:t>“Christ alone” </a:t>
            </a:r>
            <a:r>
              <a:rPr lang="en-US" altLang="en-US" sz="1800">
                <a:latin typeface="Arial" panose="020B0604020202020204" pitchFamily="34" charset="0"/>
              </a:rPr>
              <a:t>(2 Ne. 13:27-28) through </a:t>
            </a:r>
            <a:r>
              <a:rPr lang="en-US" altLang="en-US" sz="1800" b="1">
                <a:solidFill>
                  <a:srgbClr val="FF0000"/>
                </a:solidFill>
                <a:latin typeface="Arial" panose="020B0604020202020204" pitchFamily="34" charset="0"/>
              </a:rPr>
              <a:t>“grace alone” </a:t>
            </a:r>
            <a:r>
              <a:rPr lang="en-US" altLang="en-US" sz="1800">
                <a:latin typeface="Arial" panose="020B0604020202020204" pitchFamily="34" charset="0"/>
              </a:rPr>
              <a:t>(2 Ne. 7:42).</a:t>
            </a:r>
            <a:endParaRPr lang="en-US" altLang="en-US" sz="400">
              <a:latin typeface="Arial" panose="020B0604020202020204" pitchFamily="34" charset="0"/>
            </a:endParaRPr>
          </a:p>
          <a:p>
            <a:pPr marL="285750" lvl="1" indent="-285750" eaLnBrk="1" hangingPunct="1">
              <a:buFont typeface="Verdana" panose="020B0604030504040204" pitchFamily="34" charset="0"/>
              <a:buNone/>
            </a:pPr>
            <a:r>
              <a:rPr lang="en-US" altLang="en-US" sz="400">
                <a:latin typeface="Arial" panose="020B0604020202020204" pitchFamily="34" charset="0"/>
              </a:rPr>
              <a:t> </a:t>
            </a:r>
          </a:p>
          <a:p>
            <a:pPr marL="285750" lvl="1" indent="-285750" eaLnBrk="1" hangingPunct="1">
              <a:buFont typeface="Wingdings" panose="05000000000000000000" pitchFamily="2" charset="2"/>
              <a:buChar char="Ø"/>
            </a:pPr>
            <a:r>
              <a:rPr lang="en-US" altLang="en-US" sz="1800">
                <a:latin typeface="Arial" panose="020B0604020202020204" pitchFamily="34" charset="0"/>
              </a:rPr>
              <a:t>Rather than only two possibilities of condemnation or justification, there are </a:t>
            </a:r>
            <a:r>
              <a:rPr lang="en-US" altLang="en-US" sz="1800" b="1">
                <a:solidFill>
                  <a:srgbClr val="FF0000"/>
                </a:solidFill>
                <a:latin typeface="Arial" panose="020B0604020202020204" pitchFamily="34" charset="0"/>
              </a:rPr>
              <a:t>three possible scenarios:</a:t>
            </a:r>
            <a:r>
              <a:rPr lang="en-US" altLang="en-US" sz="1800">
                <a:latin typeface="Arial" panose="020B0604020202020204" pitchFamily="34" charset="0"/>
              </a:rPr>
              <a:t> condemnation, justification or</a:t>
            </a:r>
            <a:r>
              <a:rPr lang="en-US" altLang="en-US" sz="1800" b="1">
                <a:solidFill>
                  <a:srgbClr val="FF0000"/>
                </a:solidFill>
                <a:latin typeface="Arial" panose="020B0604020202020204" pitchFamily="34" charset="0"/>
              </a:rPr>
              <a:t> ignorance </a:t>
            </a:r>
            <a:r>
              <a:rPr lang="en-US" altLang="en-US" sz="1800">
                <a:latin typeface="Arial" panose="020B0604020202020204" pitchFamily="34" charset="0"/>
              </a:rPr>
              <a:t>(Romans 5:13, Romans 4:15, James 4:17, Romans 10:14, Luke 12:47-48, 2 Nephi 6:51-53).</a:t>
            </a:r>
          </a:p>
        </p:txBody>
      </p:sp>
      <p:sp>
        <p:nvSpPr>
          <p:cNvPr id="106498" name="Rectangle 2">
            <a:extLst>
              <a:ext uri="{FF2B5EF4-FFF2-40B4-BE49-F238E27FC236}">
                <a16:creationId xmlns:a16="http://schemas.microsoft.com/office/drawing/2014/main" id="{967F3165-DED7-493C-B5A3-4330760CC61D}"/>
              </a:ext>
            </a:extLst>
          </p:cNvPr>
          <p:cNvSpPr>
            <a:spLocks noGrp="1" noChangeArrowheads="1"/>
          </p:cNvSpPr>
          <p:nvPr>
            <p:ph type="title"/>
          </p:nvPr>
        </p:nvSpPr>
        <p:spPr>
          <a:xfrm>
            <a:off x="76200" y="-171450"/>
            <a:ext cx="7572375" cy="609600"/>
          </a:xfrm>
        </p:spPr>
        <p:txBody>
          <a:bodyPr/>
          <a:lstStyle/>
          <a:p>
            <a:pPr eaLnBrk="1" hangingPunct="1">
              <a:defRPr/>
            </a:pPr>
            <a:r>
              <a:rPr lang="en-US" sz="3200" dirty="0">
                <a:latin typeface="Copperplate"/>
                <a:ea typeface="ＭＳ Ｐゴシック" charset="0"/>
                <a:cs typeface="Copperplate"/>
              </a:rPr>
              <a:t>Justifying Grace</a:t>
            </a:r>
          </a:p>
        </p:txBody>
      </p:sp>
      <p:sp>
        <p:nvSpPr>
          <p:cNvPr id="93187" name="Slide Number Placeholder 5">
            <a:extLst>
              <a:ext uri="{FF2B5EF4-FFF2-40B4-BE49-F238E27FC236}">
                <a16:creationId xmlns:a16="http://schemas.microsoft.com/office/drawing/2014/main" id="{D6256784-E37A-46B0-9BBE-DE8AFEC6B1F3}"/>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B935C67-E412-4598-B20B-EE0C48C7A90C}" type="slidenum">
              <a:rPr lang="en-US" altLang="en-US" sz="1400"/>
              <a:pPr eaLnBrk="1" hangingPunct="1"/>
              <a:t>33</a:t>
            </a:fld>
            <a:endParaRPr lang="en-US" altLang="en-US" sz="1400"/>
          </a:p>
        </p:txBody>
      </p:sp>
      <p:pic>
        <p:nvPicPr>
          <p:cNvPr id="93188" name="Picture 4" descr="Happy Man and Sunrise in Field.jpg">
            <a:extLst>
              <a:ext uri="{FF2B5EF4-FFF2-40B4-BE49-F238E27FC236}">
                <a16:creationId xmlns:a16="http://schemas.microsoft.com/office/drawing/2014/main" id="{AC7292F4-6EA3-464E-9CB4-654C92CEC8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328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865C0B8C-3E4E-4543-9BFB-4AC6DDA95BCB}"/>
              </a:ext>
            </a:extLst>
          </p:cNvPr>
          <p:cNvSpPr>
            <a:spLocks noGrp="1" noChangeArrowheads="1"/>
          </p:cNvSpPr>
          <p:nvPr>
            <p:ph idx="1"/>
          </p:nvPr>
        </p:nvSpPr>
        <p:spPr>
          <a:xfrm>
            <a:off x="381000" y="438150"/>
            <a:ext cx="8229600" cy="4038600"/>
          </a:xfrm>
        </p:spPr>
        <p:txBody>
          <a:bodyPr/>
          <a:lstStyle/>
          <a:p>
            <a:pPr marL="57150" indent="52388" eaLnBrk="1" hangingPunct="1">
              <a:buFont typeface="Wingdings" panose="05000000000000000000" pitchFamily="2" charset="2"/>
              <a:buNone/>
            </a:pPr>
            <a:r>
              <a:rPr lang="en-US" altLang="en-US" sz="800">
                <a:latin typeface="Arial" panose="020B0604020202020204" pitchFamily="34" charset="0"/>
              </a:rPr>
              <a:t>	</a:t>
            </a:r>
          </a:p>
          <a:p>
            <a:pPr marL="57150" indent="52388" eaLnBrk="1" hangingPunct="1">
              <a:buFont typeface="Wingdings" panose="05000000000000000000" pitchFamily="2" charset="2"/>
              <a:buNone/>
            </a:pPr>
            <a:endParaRPr lang="en-US" altLang="en-US" sz="400">
              <a:latin typeface="Arial" panose="020B0604020202020204" pitchFamily="34" charset="0"/>
            </a:endParaRPr>
          </a:p>
          <a:p>
            <a:pPr marL="57150" indent="52388" eaLnBrk="1" hangingPunct="1">
              <a:buFont typeface="Wingdings" panose="05000000000000000000" pitchFamily="2" charset="2"/>
              <a:buNone/>
            </a:pPr>
            <a:endParaRPr lang="en-US" altLang="en-US">
              <a:latin typeface="Arial" panose="020B0604020202020204" pitchFamily="34" charset="0"/>
            </a:endParaRPr>
          </a:p>
          <a:p>
            <a:pPr marL="57150" indent="52388" eaLnBrk="1" hangingPunct="1">
              <a:buFont typeface="Wingdings" panose="05000000000000000000" pitchFamily="2" charset="2"/>
              <a:buNone/>
            </a:pPr>
            <a:endParaRPr lang="en-US" altLang="en-US">
              <a:latin typeface="Arial" panose="020B0604020202020204" pitchFamily="34" charset="0"/>
            </a:endParaRPr>
          </a:p>
          <a:p>
            <a:pPr marL="57150" indent="52388" eaLnBrk="1" hangingPunct="1">
              <a:buFont typeface="Wingdings" panose="05000000000000000000" pitchFamily="2" charset="2"/>
              <a:buNone/>
            </a:pPr>
            <a:r>
              <a:rPr lang="en-US" altLang="en-US">
                <a:latin typeface="Arial" panose="020B0604020202020204" pitchFamily="34" charset="0"/>
              </a:rPr>
              <a:t>Verily, verily, I say unto you, He that heareth my word, and believeth on him that sent me,</a:t>
            </a:r>
            <a:r>
              <a:rPr lang="en-US" altLang="en-US" b="1">
                <a:latin typeface="Arial" panose="020B0604020202020204" pitchFamily="34" charset="0"/>
              </a:rPr>
              <a:t> </a:t>
            </a:r>
            <a:r>
              <a:rPr lang="en-US" altLang="en-US" b="1">
                <a:solidFill>
                  <a:srgbClr val="FF0000"/>
                </a:solidFill>
                <a:latin typeface="Arial" panose="020B0604020202020204" pitchFamily="34" charset="0"/>
              </a:rPr>
              <a:t>hath</a:t>
            </a:r>
            <a:r>
              <a:rPr lang="en-US" altLang="en-US" b="1">
                <a:latin typeface="Arial" panose="020B0604020202020204" pitchFamily="34" charset="0"/>
              </a:rPr>
              <a:t> </a:t>
            </a:r>
            <a:r>
              <a:rPr lang="en-US" altLang="en-US">
                <a:latin typeface="Arial" panose="020B0604020202020204" pitchFamily="34" charset="0"/>
              </a:rPr>
              <a:t>everlasting life, and shall not come into condemnation; but </a:t>
            </a:r>
            <a:r>
              <a:rPr lang="en-US" altLang="en-US" b="1">
                <a:solidFill>
                  <a:srgbClr val="FF0000"/>
                </a:solidFill>
                <a:latin typeface="Arial" panose="020B0604020202020204" pitchFamily="34" charset="0"/>
              </a:rPr>
              <a:t>is passed from death unto life</a:t>
            </a:r>
            <a:r>
              <a:rPr lang="en-US" altLang="en-US">
                <a:solidFill>
                  <a:srgbClr val="FF0000"/>
                </a:solidFill>
                <a:latin typeface="Arial" panose="020B0604020202020204" pitchFamily="34" charset="0"/>
              </a:rPr>
              <a:t>.</a:t>
            </a:r>
            <a:r>
              <a:rPr lang="en-US" altLang="en-US">
                <a:latin typeface="Arial" panose="020B0604020202020204" pitchFamily="34" charset="0"/>
              </a:rPr>
              <a:t>			John 5:24</a:t>
            </a:r>
          </a:p>
          <a:p>
            <a:pPr marL="57150" indent="52388" eaLnBrk="1" hangingPunct="1">
              <a:buFont typeface="Wingdings" panose="05000000000000000000" pitchFamily="2" charset="2"/>
              <a:buNone/>
            </a:pPr>
            <a:endParaRPr lang="en-US" altLang="en-US" sz="800">
              <a:latin typeface="Arial" panose="020B0604020202020204" pitchFamily="34" charset="0"/>
            </a:endParaRPr>
          </a:p>
          <a:p>
            <a:pPr marL="57150" indent="52388" eaLnBrk="1" hangingPunct="1"/>
            <a:r>
              <a:rPr lang="en-US" altLang="ja-JP" sz="1800">
                <a:latin typeface="Arial" panose="020B0604020202020204" pitchFamily="34" charset="0"/>
              </a:rPr>
              <a:t>“Faith</a:t>
            </a:r>
            <a:r>
              <a:rPr lang="ja-JP" altLang="en-US" sz="1800">
                <a:latin typeface="Arial" panose="020B0604020202020204" pitchFamily="34" charset="0"/>
              </a:rPr>
              <a:t>”</a:t>
            </a:r>
            <a:r>
              <a:rPr lang="en-US" altLang="ja-JP" sz="1800">
                <a:latin typeface="Arial" panose="020B0604020202020204" pitchFamily="34" charset="0"/>
              </a:rPr>
              <a:t> is the axiom. </a:t>
            </a:r>
            <a:r>
              <a:rPr lang="ja-JP" altLang="en-US" sz="1800">
                <a:latin typeface="Arial" panose="020B0604020202020204" pitchFamily="34" charset="0"/>
              </a:rPr>
              <a:t>“</a:t>
            </a:r>
            <a:r>
              <a:rPr lang="en-US" altLang="ja-JP" sz="1800">
                <a:latin typeface="Arial" panose="020B0604020202020204" pitchFamily="34" charset="0"/>
              </a:rPr>
              <a:t>Repentance and baptism</a:t>
            </a:r>
            <a:r>
              <a:rPr lang="ja-JP" altLang="en-US" sz="1800">
                <a:latin typeface="Arial" panose="020B0604020202020204" pitchFamily="34" charset="0"/>
              </a:rPr>
              <a:t>”</a:t>
            </a:r>
            <a:r>
              <a:rPr lang="en-US" altLang="ja-JP" sz="1800">
                <a:latin typeface="Arial" panose="020B0604020202020204" pitchFamily="34" charset="0"/>
              </a:rPr>
              <a:t> are the corollary. </a:t>
            </a:r>
          </a:p>
          <a:p>
            <a:pPr marL="57150" indent="52388" eaLnBrk="1" hangingPunct="1"/>
            <a:r>
              <a:rPr lang="en-US" altLang="ja-JP" sz="1800" i="1">
                <a:latin typeface="Arial" panose="020B0604020202020204" pitchFamily="34" charset="0"/>
              </a:rPr>
              <a:t>Every</a:t>
            </a:r>
            <a:r>
              <a:rPr lang="en-US" altLang="ja-JP" sz="1800">
                <a:latin typeface="Arial" panose="020B0604020202020204" pitchFamily="34" charset="0"/>
              </a:rPr>
              <a:t> true believer, when given the opportunity, will </a:t>
            </a:r>
            <a:r>
              <a:rPr lang="en-US" altLang="ja-JP" sz="1800" b="1">
                <a:solidFill>
                  <a:srgbClr val="FF0000"/>
                </a:solidFill>
                <a:latin typeface="Arial" panose="020B0604020202020204" pitchFamily="34" charset="0"/>
              </a:rPr>
              <a:t>repent, </a:t>
            </a:r>
            <a:r>
              <a:rPr lang="en-US" altLang="ja-JP" sz="1800">
                <a:latin typeface="Arial" panose="020B0604020202020204" pitchFamily="34" charset="0"/>
              </a:rPr>
              <a:t>surrender to Christ as Lord, and </a:t>
            </a:r>
            <a:r>
              <a:rPr lang="en-US" altLang="ja-JP" sz="1800" b="1">
                <a:solidFill>
                  <a:srgbClr val="FF0000"/>
                </a:solidFill>
                <a:latin typeface="Arial" panose="020B0604020202020204" pitchFamily="34" charset="0"/>
              </a:rPr>
              <a:t>be baptized.</a:t>
            </a:r>
            <a:r>
              <a:rPr lang="en-US" altLang="ja-JP" sz="1800">
                <a:latin typeface="Arial" panose="020B0604020202020204" pitchFamily="34" charset="0"/>
              </a:rPr>
              <a:t>	</a:t>
            </a:r>
            <a:r>
              <a:rPr lang="en-US" altLang="ja-JP">
                <a:latin typeface="Tahoma" panose="020B0604030504040204" pitchFamily="34" charset="0"/>
              </a:rPr>
              <a:t>		</a:t>
            </a:r>
          </a:p>
          <a:p>
            <a:pPr marL="57150" indent="52388" eaLnBrk="1" hangingPunct="1">
              <a:buFont typeface="Wingdings" panose="05000000000000000000" pitchFamily="2" charset="2"/>
              <a:buNone/>
            </a:pPr>
            <a:r>
              <a:rPr lang="en-US" altLang="en-US">
                <a:latin typeface="Tahoma" panose="020B0604030504040204" pitchFamily="34" charset="0"/>
              </a:rPr>
              <a:t>						</a:t>
            </a:r>
          </a:p>
          <a:p>
            <a:pPr marL="57150" indent="52388" eaLnBrk="1" hangingPunct="1">
              <a:buFont typeface="Wingdings" panose="05000000000000000000" pitchFamily="2" charset="2"/>
              <a:buNone/>
            </a:pPr>
            <a:endParaRPr lang="en-US" altLang="en-US">
              <a:latin typeface="Tahoma" panose="020B0604030504040204" pitchFamily="34" charset="0"/>
            </a:endParaRPr>
          </a:p>
          <a:p>
            <a:pPr marL="57150" indent="52388" eaLnBrk="1" hangingPunct="1">
              <a:buFont typeface="Wingdings" panose="05000000000000000000" pitchFamily="2" charset="2"/>
              <a:buNone/>
            </a:pPr>
            <a:r>
              <a:rPr lang="en-US" altLang="en-US" sz="4000">
                <a:latin typeface="Tahoma" panose="020B0604030504040204" pitchFamily="34" charset="0"/>
              </a:rPr>
              <a:t>	</a:t>
            </a:r>
          </a:p>
        </p:txBody>
      </p:sp>
      <p:sp>
        <p:nvSpPr>
          <p:cNvPr id="86018" name="Rectangle 2">
            <a:extLst>
              <a:ext uri="{FF2B5EF4-FFF2-40B4-BE49-F238E27FC236}">
                <a16:creationId xmlns:a16="http://schemas.microsoft.com/office/drawing/2014/main" id="{A1A651C4-654B-424B-A586-3791254B1932}"/>
              </a:ext>
            </a:extLst>
          </p:cNvPr>
          <p:cNvSpPr>
            <a:spLocks noGrp="1" noChangeArrowheads="1"/>
          </p:cNvSpPr>
          <p:nvPr>
            <p:ph type="title"/>
          </p:nvPr>
        </p:nvSpPr>
        <p:spPr>
          <a:xfrm>
            <a:off x="152400" y="0"/>
            <a:ext cx="8610600" cy="514350"/>
          </a:xfrm>
        </p:spPr>
        <p:txBody>
          <a:bodyPr>
            <a:noAutofit/>
          </a:bodyPr>
          <a:lstStyle/>
          <a:p>
            <a:pPr eaLnBrk="1" hangingPunct="1">
              <a:defRPr/>
            </a:pPr>
            <a:r>
              <a:rPr lang="en-US" sz="3200" dirty="0">
                <a:latin typeface="Copperplate"/>
                <a:ea typeface="ＭＳ Ｐゴシック" charset="0"/>
                <a:cs typeface="Copperplate"/>
              </a:rPr>
              <a:t>Justification Begins with Faith</a:t>
            </a:r>
            <a:endParaRPr lang="en-US" sz="3200" dirty="0">
              <a:solidFill>
                <a:srgbClr val="FF0000"/>
              </a:solidFill>
              <a:latin typeface="Copperplate"/>
              <a:ea typeface="ＭＳ Ｐゴシック" charset="0"/>
              <a:cs typeface="Copperplate"/>
            </a:endParaRPr>
          </a:p>
        </p:txBody>
      </p:sp>
      <p:sp>
        <p:nvSpPr>
          <p:cNvPr id="95235" name="Slide Number Placeholder 5">
            <a:extLst>
              <a:ext uri="{FF2B5EF4-FFF2-40B4-BE49-F238E27FC236}">
                <a16:creationId xmlns:a16="http://schemas.microsoft.com/office/drawing/2014/main" id="{7A6EA151-0B84-4D9C-8B07-09E1696A9A48}"/>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248B3F6-C8C2-4DFA-AB86-53528B203057}" type="slidenum">
              <a:rPr lang="en-US" altLang="en-US" sz="800">
                <a:latin typeface="Arial" panose="020B0604020202020204" pitchFamily="34" charset="0"/>
                <a:cs typeface="Arial" panose="020B0604020202020204" pitchFamily="34" charset="0"/>
              </a:rPr>
              <a:pPr eaLnBrk="1" hangingPunct="1"/>
              <a:t>34</a:t>
            </a:fld>
            <a:endParaRPr lang="en-US" altLang="en-US" sz="800">
              <a:latin typeface="Arial" panose="020B0604020202020204" pitchFamily="34" charset="0"/>
              <a:cs typeface="Arial" panose="020B0604020202020204" pitchFamily="34" charset="0"/>
            </a:endParaRPr>
          </a:p>
        </p:txBody>
      </p:sp>
      <p:pic>
        <p:nvPicPr>
          <p:cNvPr id="95236" name="Picture 4" descr="Happy Man and Sunrise in Field.jpg">
            <a:extLst>
              <a:ext uri="{FF2B5EF4-FFF2-40B4-BE49-F238E27FC236}">
                <a16:creationId xmlns:a16="http://schemas.microsoft.com/office/drawing/2014/main" id="{8095D546-31CD-4705-9DB5-F2A6530BF7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328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4C3CFCDB-8011-43BD-BEF1-17A8C159BA32}"/>
              </a:ext>
            </a:extLst>
          </p:cNvPr>
          <p:cNvSpPr>
            <a:spLocks noGrp="1" noChangeArrowheads="1"/>
          </p:cNvSpPr>
          <p:nvPr>
            <p:ph idx="1"/>
          </p:nvPr>
        </p:nvSpPr>
        <p:spPr>
          <a:xfrm>
            <a:off x="381000" y="571500"/>
            <a:ext cx="8610600" cy="4572000"/>
          </a:xfrm>
        </p:spPr>
        <p:txBody>
          <a:bodyPr/>
          <a:lstStyle/>
          <a:p>
            <a:pPr marL="57150" indent="52388" eaLnBrk="1" hangingPunct="1">
              <a:buFont typeface="Wingdings" panose="05000000000000000000" pitchFamily="2" charset="2"/>
              <a:buNone/>
            </a:pPr>
            <a:r>
              <a:rPr lang="en-US" altLang="en-US" sz="800">
                <a:latin typeface="Arial" panose="020B0604020202020204" pitchFamily="34" charset="0"/>
              </a:rPr>
              <a:t>	</a:t>
            </a:r>
          </a:p>
          <a:p>
            <a:pPr marL="57150" indent="52388" eaLnBrk="1" hangingPunct="1">
              <a:spcBef>
                <a:spcPct val="0"/>
              </a:spcBef>
              <a:buFont typeface="Wingdings" panose="05000000000000000000" pitchFamily="2" charset="2"/>
              <a:buNone/>
            </a:pPr>
            <a:r>
              <a:rPr lang="en-US" altLang="en-US" sz="1800" b="1">
                <a:latin typeface="Arial" panose="020B0604020202020204" pitchFamily="34" charset="0"/>
              </a:rPr>
              <a:t>In Romans 3:20 (NIV), Paul says no one is justified by </a:t>
            </a:r>
          </a:p>
          <a:p>
            <a:pPr marL="57150" indent="52388" eaLnBrk="1" hangingPunct="1">
              <a:spcBef>
                <a:spcPct val="0"/>
              </a:spcBef>
              <a:buFont typeface="Wingdings" panose="05000000000000000000" pitchFamily="2" charset="2"/>
              <a:buNone/>
            </a:pPr>
            <a:r>
              <a:rPr lang="en-US" altLang="en-US" sz="1800" b="1">
                <a:latin typeface="Arial" panose="020B0604020202020204" pitchFamily="34" charset="0"/>
              </a:rPr>
              <a:t>observing the law:</a:t>
            </a:r>
            <a:endParaRPr lang="en-US" altLang="en-US" sz="1800">
              <a:latin typeface="Arial" panose="020B0604020202020204" pitchFamily="34" charset="0"/>
            </a:endParaRPr>
          </a:p>
          <a:p>
            <a:pPr marL="57150" indent="52388" eaLnBrk="1" hangingPunct="1">
              <a:buFont typeface="Wingdings 3" panose="05040102010807070707" pitchFamily="18" charset="2"/>
              <a:buNone/>
            </a:pPr>
            <a:r>
              <a:rPr lang="en-US" altLang="en-US" sz="1800">
                <a:latin typeface="Arial" panose="020B0604020202020204" pitchFamily="34" charset="0"/>
              </a:rPr>
              <a:t>“Therefore </a:t>
            </a:r>
            <a:r>
              <a:rPr lang="en-US" altLang="en-US" sz="1800" b="1">
                <a:solidFill>
                  <a:srgbClr val="FF0000"/>
                </a:solidFill>
                <a:latin typeface="Arial" panose="020B0604020202020204" pitchFamily="34" charset="0"/>
              </a:rPr>
              <a:t>no one </a:t>
            </a:r>
            <a:r>
              <a:rPr lang="en-US" altLang="en-US" sz="1800">
                <a:latin typeface="Arial" panose="020B0604020202020204" pitchFamily="34" charset="0"/>
              </a:rPr>
              <a:t>will be </a:t>
            </a:r>
            <a:r>
              <a:rPr lang="en-US" altLang="en-US" sz="1800" i="1">
                <a:latin typeface="Arial" panose="020B0604020202020204" pitchFamily="34" charset="0"/>
              </a:rPr>
              <a:t>declared righteous </a:t>
            </a:r>
            <a:r>
              <a:rPr lang="en-US" altLang="en-US" sz="1800">
                <a:latin typeface="Arial" panose="020B0604020202020204" pitchFamily="34" charset="0"/>
              </a:rPr>
              <a:t>[justified] in his sight </a:t>
            </a:r>
            <a:r>
              <a:rPr lang="en-US" altLang="en-US" sz="1800" b="1">
                <a:solidFill>
                  <a:srgbClr val="FF0000"/>
                </a:solidFill>
                <a:latin typeface="Arial" panose="020B0604020202020204" pitchFamily="34" charset="0"/>
              </a:rPr>
              <a:t>by observing the law;</a:t>
            </a:r>
            <a:r>
              <a:rPr lang="en-US" altLang="en-US" sz="1800">
                <a:latin typeface="Arial" panose="020B0604020202020204" pitchFamily="34" charset="0"/>
              </a:rPr>
              <a:t> rather, through the law we become conscious of sin.”</a:t>
            </a:r>
          </a:p>
          <a:p>
            <a:pPr marL="57150" indent="52388" eaLnBrk="1" hangingPunct="1">
              <a:buFont typeface="Wingdings 3" panose="05040102010807070707" pitchFamily="18" charset="2"/>
              <a:buNone/>
            </a:pPr>
            <a:endParaRPr lang="en-US" altLang="en-US" sz="400" b="1">
              <a:latin typeface="Arial" panose="020B0604020202020204" pitchFamily="34" charset="0"/>
            </a:endParaRPr>
          </a:p>
          <a:p>
            <a:pPr marL="57150" indent="52388" eaLnBrk="1" hangingPunct="1">
              <a:buFont typeface="Wingdings" panose="05000000000000000000" pitchFamily="2" charset="2"/>
              <a:buNone/>
            </a:pPr>
            <a:r>
              <a:rPr lang="en-US" altLang="en-US" sz="1800" b="1">
                <a:latin typeface="Arial" panose="020B0604020202020204" pitchFamily="34" charset="0"/>
              </a:rPr>
              <a:t>In Romans 4:2-3 (NIV), Paul quotes Genesis 15:6 as evidence that  Abraham was justified by faith:</a:t>
            </a:r>
            <a:endParaRPr lang="en-US" altLang="en-US" sz="1800">
              <a:latin typeface="Arial" panose="020B0604020202020204" pitchFamily="34" charset="0"/>
            </a:endParaRPr>
          </a:p>
          <a:p>
            <a:pPr marL="57150" indent="52388">
              <a:buFont typeface="Wingdings 3" panose="05040102010807070707" pitchFamily="18" charset="2"/>
              <a:buNone/>
            </a:pPr>
            <a:r>
              <a:rPr lang="en-US" altLang="en-US" sz="1800">
                <a:latin typeface="Arial" panose="020B0604020202020204" pitchFamily="34" charset="0"/>
              </a:rPr>
              <a:t>“If, in fact, Abraham was justified by works, he had something to boast about – but not before God.  What does the scripture say?  “Abraham </a:t>
            </a:r>
            <a:r>
              <a:rPr lang="en-US" altLang="en-US" sz="1800" b="1">
                <a:solidFill>
                  <a:srgbClr val="FF0000"/>
                </a:solidFill>
                <a:latin typeface="Arial" panose="020B0604020202020204" pitchFamily="34" charset="0"/>
              </a:rPr>
              <a:t>believed</a:t>
            </a:r>
            <a:r>
              <a:rPr lang="en-US" altLang="en-US" sz="1800">
                <a:latin typeface="Arial" panose="020B0604020202020204" pitchFamily="34" charset="0"/>
              </a:rPr>
              <a:t> God, and it was </a:t>
            </a:r>
            <a:r>
              <a:rPr lang="en-US" altLang="en-US" sz="1800" b="1">
                <a:solidFill>
                  <a:srgbClr val="FF0000"/>
                </a:solidFill>
                <a:latin typeface="Arial" panose="020B0604020202020204" pitchFamily="34" charset="0"/>
              </a:rPr>
              <a:t>credited to him as righteousness.”</a:t>
            </a:r>
          </a:p>
          <a:p>
            <a:pPr marL="57150" indent="52388">
              <a:buFont typeface="Wingdings 3" panose="05040102010807070707" pitchFamily="18" charset="2"/>
              <a:buNone/>
            </a:pPr>
            <a:endParaRPr lang="en-US" altLang="en-US" sz="400" b="1">
              <a:solidFill>
                <a:srgbClr val="FF0000"/>
              </a:solidFill>
              <a:latin typeface="Arial" panose="020B0604020202020204" pitchFamily="34" charset="0"/>
            </a:endParaRPr>
          </a:p>
          <a:p>
            <a:pPr marL="57150" indent="52388">
              <a:buFont typeface="Wingdings 3" panose="05040102010807070707" pitchFamily="18" charset="2"/>
              <a:buNone/>
            </a:pPr>
            <a:r>
              <a:rPr lang="en-US" altLang="en-US" sz="1800" b="1">
                <a:latin typeface="Arial" panose="020B0604020202020204" pitchFamily="34" charset="0"/>
              </a:rPr>
              <a:t>The author of Hebrews 11:6 tells us:</a:t>
            </a:r>
          </a:p>
          <a:p>
            <a:pPr marL="57150" indent="52388">
              <a:buFont typeface="Wingdings 3" panose="05040102010807070707" pitchFamily="18" charset="2"/>
              <a:buNone/>
            </a:pPr>
            <a:r>
              <a:rPr lang="en-US" altLang="en-US" sz="1800">
                <a:latin typeface="Arial" panose="020B0604020202020204" pitchFamily="34" charset="0"/>
              </a:rPr>
              <a:t>“But without </a:t>
            </a:r>
            <a:r>
              <a:rPr lang="en-US" altLang="en-US" sz="1800" b="1">
                <a:solidFill>
                  <a:srgbClr val="FF0000"/>
                </a:solidFill>
                <a:latin typeface="Arial" panose="020B0604020202020204" pitchFamily="34" charset="0"/>
              </a:rPr>
              <a:t>faith</a:t>
            </a:r>
            <a:r>
              <a:rPr lang="en-US" altLang="en-US" sz="1800">
                <a:solidFill>
                  <a:srgbClr val="FF0000"/>
                </a:solidFill>
                <a:latin typeface="Arial" panose="020B0604020202020204" pitchFamily="34" charset="0"/>
              </a:rPr>
              <a:t> </a:t>
            </a:r>
            <a:r>
              <a:rPr lang="en-US" altLang="en-US" sz="1800">
                <a:latin typeface="Arial" panose="020B0604020202020204" pitchFamily="34" charset="0"/>
              </a:rPr>
              <a:t>it is impossible to please him . . .” </a:t>
            </a:r>
          </a:p>
          <a:p>
            <a:pPr marL="57150" indent="52388">
              <a:buFont typeface="Wingdings 3" panose="05040102010807070707" pitchFamily="18" charset="2"/>
              <a:buNone/>
            </a:pPr>
            <a:r>
              <a:rPr lang="en-US" altLang="en-US" sz="1000">
                <a:latin typeface="Arial" panose="020B0604020202020204" pitchFamily="34" charset="0"/>
              </a:rPr>
              <a:t>[</a:t>
            </a:r>
            <a:r>
              <a:rPr lang="en-US" altLang="en-US" sz="1000" b="1">
                <a:latin typeface="Arial" panose="020B0604020202020204" pitchFamily="34" charset="0"/>
              </a:rPr>
              <a:t>Note: </a:t>
            </a:r>
            <a:r>
              <a:rPr lang="en-US" altLang="en-US" sz="1000">
                <a:latin typeface="Arial" panose="020B0604020202020204" pitchFamily="34" charset="0"/>
              </a:rPr>
              <a:t>Just going through the motions of keeping the Mosaic law is not enough. The works of the law by themselves accomplish nothing, if not accompanied by a genuine saving faith.]</a:t>
            </a:r>
          </a:p>
          <a:p>
            <a:pPr marL="57150" indent="52388">
              <a:buFont typeface="Wingdings 3" panose="05040102010807070707" pitchFamily="18" charset="2"/>
              <a:buNone/>
            </a:pPr>
            <a:endParaRPr lang="en-US" altLang="en-US" sz="1800" b="1">
              <a:solidFill>
                <a:srgbClr val="FF0000"/>
              </a:solidFill>
              <a:latin typeface="Arial" panose="020B0604020202020204" pitchFamily="34" charset="0"/>
            </a:endParaRPr>
          </a:p>
          <a:p>
            <a:pPr marL="57150" indent="52388">
              <a:buFont typeface="Wingdings 3" panose="05040102010807070707" pitchFamily="18" charset="2"/>
              <a:buNone/>
            </a:pPr>
            <a:endParaRPr lang="en-US" altLang="en-US" sz="1800" b="1">
              <a:solidFill>
                <a:srgbClr val="FF0000"/>
              </a:solidFill>
              <a:latin typeface="Arial" panose="020B0604020202020204" pitchFamily="34" charset="0"/>
            </a:endParaRPr>
          </a:p>
          <a:p>
            <a:pPr marL="57150" indent="52388" eaLnBrk="1" hangingPunct="1">
              <a:buFont typeface="Wingdings" panose="05000000000000000000" pitchFamily="2" charset="2"/>
              <a:buNone/>
            </a:pPr>
            <a:r>
              <a:rPr lang="en-US" altLang="en-US" sz="4000">
                <a:latin typeface="Tahoma" panose="020B0604030504040204" pitchFamily="34" charset="0"/>
              </a:rPr>
              <a:t>	</a:t>
            </a:r>
          </a:p>
        </p:txBody>
      </p:sp>
      <p:sp>
        <p:nvSpPr>
          <p:cNvPr id="86018" name="Rectangle 2">
            <a:extLst>
              <a:ext uri="{FF2B5EF4-FFF2-40B4-BE49-F238E27FC236}">
                <a16:creationId xmlns:a16="http://schemas.microsoft.com/office/drawing/2014/main" id="{A8F1E875-B4DE-4821-8A16-F1B30DFC15F3}"/>
              </a:ext>
            </a:extLst>
          </p:cNvPr>
          <p:cNvSpPr>
            <a:spLocks noGrp="1" noChangeArrowheads="1"/>
          </p:cNvSpPr>
          <p:nvPr>
            <p:ph type="title"/>
          </p:nvPr>
        </p:nvSpPr>
        <p:spPr>
          <a:xfrm>
            <a:off x="152400" y="0"/>
            <a:ext cx="8610600" cy="514350"/>
          </a:xfrm>
        </p:spPr>
        <p:txBody>
          <a:bodyPr>
            <a:noAutofit/>
          </a:bodyPr>
          <a:lstStyle/>
          <a:p>
            <a:pPr eaLnBrk="1" hangingPunct="1">
              <a:defRPr/>
            </a:pPr>
            <a:r>
              <a:rPr lang="en-US" sz="3200" dirty="0">
                <a:latin typeface="Copperplate"/>
                <a:ea typeface="ＭＳ Ｐゴシック" charset="0"/>
                <a:cs typeface="Copperplate"/>
              </a:rPr>
              <a:t>Justification </a:t>
            </a:r>
            <a:r>
              <a:rPr lang="en-US" sz="3200" i="1" dirty="0">
                <a:latin typeface="Copperplate"/>
                <a:ea typeface="ＭＳ Ｐゴシック" charset="0"/>
                <a:cs typeface="Copperplate"/>
              </a:rPr>
              <a:t>Begins</a:t>
            </a:r>
            <a:r>
              <a:rPr lang="en-US" sz="3200" dirty="0">
                <a:latin typeface="Copperplate"/>
                <a:ea typeface="ＭＳ Ｐゴシック" charset="0"/>
                <a:cs typeface="Copperplate"/>
              </a:rPr>
              <a:t> with Faith</a:t>
            </a:r>
            <a:endParaRPr lang="en-US" sz="3200" dirty="0">
              <a:solidFill>
                <a:srgbClr val="FF0000"/>
              </a:solidFill>
              <a:latin typeface="Copperplate"/>
              <a:ea typeface="ＭＳ Ｐゴシック" charset="0"/>
              <a:cs typeface="Copperplate"/>
            </a:endParaRPr>
          </a:p>
        </p:txBody>
      </p:sp>
      <p:sp>
        <p:nvSpPr>
          <p:cNvPr id="97283" name="Slide Number Placeholder 5">
            <a:extLst>
              <a:ext uri="{FF2B5EF4-FFF2-40B4-BE49-F238E27FC236}">
                <a16:creationId xmlns:a16="http://schemas.microsoft.com/office/drawing/2014/main" id="{FE061352-25B5-43E7-AF0C-D388880E3599}"/>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C351605-9775-44C2-B419-4B029962FD14}" type="slidenum">
              <a:rPr lang="en-US" altLang="en-US" sz="800">
                <a:latin typeface="Arial" panose="020B0604020202020204" pitchFamily="34" charset="0"/>
                <a:cs typeface="Arial" panose="020B0604020202020204" pitchFamily="34" charset="0"/>
              </a:rPr>
              <a:pPr eaLnBrk="1" hangingPunct="1"/>
              <a:t>35</a:t>
            </a:fld>
            <a:endParaRPr lang="en-US" altLang="en-US" sz="800">
              <a:latin typeface="Arial" panose="020B0604020202020204" pitchFamily="34" charset="0"/>
              <a:cs typeface="Arial" panose="020B0604020202020204" pitchFamily="34" charset="0"/>
            </a:endParaRPr>
          </a:p>
        </p:txBody>
      </p:sp>
      <p:pic>
        <p:nvPicPr>
          <p:cNvPr id="97284" name="Picture 4" descr="Happy Man and Sunrise in Field.jpg">
            <a:extLst>
              <a:ext uri="{FF2B5EF4-FFF2-40B4-BE49-F238E27FC236}">
                <a16:creationId xmlns:a16="http://schemas.microsoft.com/office/drawing/2014/main" id="{3FB8E9F6-2ED5-43DA-8E75-8A34D73E1D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328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B0E5511D-C76D-4BE9-874C-28E5C423DB23}"/>
              </a:ext>
            </a:extLst>
          </p:cNvPr>
          <p:cNvSpPr>
            <a:spLocks noGrp="1" noChangeArrowheads="1"/>
          </p:cNvSpPr>
          <p:nvPr>
            <p:ph idx="1"/>
          </p:nvPr>
        </p:nvSpPr>
        <p:spPr>
          <a:xfrm>
            <a:off x="457200" y="1733550"/>
            <a:ext cx="7848600" cy="4572000"/>
          </a:xfrm>
        </p:spPr>
        <p:txBody>
          <a:bodyPr/>
          <a:lstStyle/>
          <a:p>
            <a:pPr marL="57150" indent="52388" eaLnBrk="1" hangingPunct="1">
              <a:buFont typeface="Wingdings" panose="05000000000000000000" pitchFamily="2" charset="2"/>
              <a:buNone/>
            </a:pPr>
            <a:r>
              <a:rPr lang="en-US" altLang="en-US" sz="800">
                <a:latin typeface="Arial" panose="020B0604020202020204" pitchFamily="34" charset="0"/>
              </a:rPr>
              <a:t>	</a:t>
            </a:r>
          </a:p>
          <a:p>
            <a:pPr marL="57150" indent="52388" eaLnBrk="1" hangingPunct="1">
              <a:buFont typeface="Wingdings" panose="05000000000000000000" pitchFamily="2" charset="2"/>
              <a:buNone/>
            </a:pPr>
            <a:r>
              <a:rPr lang="en-US" altLang="en-US" sz="2000" b="1">
                <a:latin typeface="Arial" panose="020B0604020202020204" pitchFamily="34" charset="0"/>
              </a:rPr>
              <a:t>In Romans 2:13 (NIV), Paul says those who </a:t>
            </a:r>
            <a:r>
              <a:rPr lang="en-US" altLang="en-US" sz="2000" b="1" i="1">
                <a:latin typeface="Arial" panose="020B0604020202020204" pitchFamily="34" charset="0"/>
              </a:rPr>
              <a:t>obey</a:t>
            </a:r>
            <a:r>
              <a:rPr lang="en-US" altLang="en-US" sz="2000" b="1">
                <a:latin typeface="Arial" panose="020B0604020202020204" pitchFamily="34" charset="0"/>
              </a:rPr>
              <a:t> </a:t>
            </a:r>
            <a:r>
              <a:rPr lang="en-US" altLang="en-US" sz="2000" b="1" i="1">
                <a:latin typeface="Arial" panose="020B0604020202020204" pitchFamily="34" charset="0"/>
              </a:rPr>
              <a:t>the law </a:t>
            </a:r>
            <a:r>
              <a:rPr lang="en-US" altLang="en-US" sz="2000" b="1">
                <a:latin typeface="Arial" panose="020B0604020202020204" pitchFamily="34" charset="0"/>
              </a:rPr>
              <a:t>are justified:</a:t>
            </a:r>
          </a:p>
          <a:p>
            <a:pPr marL="57150" indent="52388" eaLnBrk="1" hangingPunct="1">
              <a:buFont typeface="Wingdings" panose="05000000000000000000" pitchFamily="2" charset="2"/>
              <a:buNone/>
            </a:pPr>
            <a:endParaRPr lang="en-US" altLang="en-US" sz="800">
              <a:latin typeface="Arial" panose="020B0604020202020204" pitchFamily="34" charset="0"/>
            </a:endParaRPr>
          </a:p>
          <a:p>
            <a:pPr marL="57150" indent="52388" eaLnBrk="1" hangingPunct="1">
              <a:buFont typeface="Wingdings 3" panose="05040102010807070707" pitchFamily="18" charset="2"/>
              <a:buNone/>
            </a:pPr>
            <a:r>
              <a:rPr lang="en-US" altLang="en-US" sz="2000">
                <a:latin typeface="Arial" panose="020B0604020202020204" pitchFamily="34" charset="0"/>
              </a:rPr>
              <a:t>For it is not those who </a:t>
            </a:r>
            <a:r>
              <a:rPr lang="en-US" altLang="en-US" sz="2000" i="1">
                <a:latin typeface="Arial" panose="020B0604020202020204" pitchFamily="34" charset="0"/>
              </a:rPr>
              <a:t>hear</a:t>
            </a:r>
            <a:r>
              <a:rPr lang="en-US" altLang="en-US" sz="2000">
                <a:latin typeface="Arial" panose="020B0604020202020204" pitchFamily="34" charset="0"/>
              </a:rPr>
              <a:t> the law who are righteous in God’s sight, but it is </a:t>
            </a:r>
            <a:r>
              <a:rPr lang="en-US" altLang="en-US" sz="2000" b="1">
                <a:solidFill>
                  <a:srgbClr val="FF0000"/>
                </a:solidFill>
                <a:latin typeface="Arial" panose="020B0604020202020204" pitchFamily="34" charset="0"/>
              </a:rPr>
              <a:t>those who </a:t>
            </a:r>
            <a:r>
              <a:rPr lang="en-US" altLang="en-US" sz="2000" b="1" i="1">
                <a:solidFill>
                  <a:srgbClr val="FF0000"/>
                </a:solidFill>
                <a:latin typeface="Arial" panose="020B0604020202020204" pitchFamily="34" charset="0"/>
              </a:rPr>
              <a:t>obey</a:t>
            </a:r>
            <a:r>
              <a:rPr lang="en-US" altLang="en-US" sz="2000" b="1">
                <a:solidFill>
                  <a:srgbClr val="FF0000"/>
                </a:solidFill>
                <a:latin typeface="Arial" panose="020B0604020202020204" pitchFamily="34" charset="0"/>
              </a:rPr>
              <a:t> the law </a:t>
            </a:r>
            <a:r>
              <a:rPr lang="en-US" altLang="en-US" sz="2000">
                <a:latin typeface="Arial" panose="020B0604020202020204" pitchFamily="34" charset="0"/>
              </a:rPr>
              <a:t>who will be </a:t>
            </a:r>
            <a:r>
              <a:rPr lang="en-US" altLang="en-US" sz="2000" b="1">
                <a:solidFill>
                  <a:srgbClr val="FF0000"/>
                </a:solidFill>
                <a:latin typeface="Arial" panose="020B0604020202020204" pitchFamily="34" charset="0"/>
              </a:rPr>
              <a:t>declared righteous [justified].</a:t>
            </a:r>
          </a:p>
          <a:p>
            <a:pPr marL="57150" indent="52388" eaLnBrk="1" hangingPunct="1">
              <a:buFont typeface="Wingdings 3" panose="05040102010807070707" pitchFamily="18" charset="2"/>
              <a:buNone/>
            </a:pPr>
            <a:r>
              <a:rPr lang="en-US" altLang="en-US" sz="1000">
                <a:latin typeface="Arial" panose="020B0604020202020204" pitchFamily="34" charset="0"/>
              </a:rPr>
              <a:t>[</a:t>
            </a:r>
            <a:r>
              <a:rPr lang="en-US" altLang="en-US" sz="1000" b="1">
                <a:latin typeface="Arial" panose="020B0604020202020204" pitchFamily="34" charset="0"/>
              </a:rPr>
              <a:t>Note: </a:t>
            </a:r>
            <a:r>
              <a:rPr lang="en-US" altLang="en-US" sz="1000">
                <a:latin typeface="Arial" panose="020B0604020202020204" pitchFamily="34" charset="0"/>
              </a:rPr>
              <a:t>Paul is not contradicting what he said on the last slide. The point is that both faith and obedience must be evident in the life of the true believer. Justification begins with faith and is completed by works that are initiated and sustained by God’s justifying grace.]</a:t>
            </a:r>
          </a:p>
        </p:txBody>
      </p:sp>
      <p:sp>
        <p:nvSpPr>
          <p:cNvPr id="86018" name="Rectangle 2">
            <a:extLst>
              <a:ext uri="{FF2B5EF4-FFF2-40B4-BE49-F238E27FC236}">
                <a16:creationId xmlns:a16="http://schemas.microsoft.com/office/drawing/2014/main" id="{9F1BF2CB-650E-4CF3-8CF9-05A7E09C5A53}"/>
              </a:ext>
            </a:extLst>
          </p:cNvPr>
          <p:cNvSpPr>
            <a:spLocks noGrp="1" noChangeArrowheads="1"/>
          </p:cNvSpPr>
          <p:nvPr>
            <p:ph type="title"/>
          </p:nvPr>
        </p:nvSpPr>
        <p:spPr>
          <a:xfrm>
            <a:off x="152400" y="0"/>
            <a:ext cx="8610600" cy="514350"/>
          </a:xfrm>
        </p:spPr>
        <p:txBody>
          <a:bodyPr>
            <a:noAutofit/>
          </a:bodyPr>
          <a:lstStyle/>
          <a:p>
            <a:pPr eaLnBrk="1" hangingPunct="1">
              <a:defRPr/>
            </a:pPr>
            <a:r>
              <a:rPr lang="en-US" sz="3200" dirty="0">
                <a:latin typeface="Copperplate"/>
                <a:ea typeface="ＭＳ Ｐゴシック" charset="0"/>
                <a:cs typeface="Copperplate"/>
              </a:rPr>
              <a:t>Justification Completed By Works</a:t>
            </a:r>
            <a:endParaRPr lang="en-US" sz="3200" dirty="0">
              <a:solidFill>
                <a:srgbClr val="FF0000"/>
              </a:solidFill>
              <a:latin typeface="Copperplate"/>
              <a:ea typeface="ＭＳ Ｐゴシック" charset="0"/>
              <a:cs typeface="Copperplate"/>
            </a:endParaRPr>
          </a:p>
        </p:txBody>
      </p:sp>
      <p:sp>
        <p:nvSpPr>
          <p:cNvPr id="99331" name="Slide Number Placeholder 5">
            <a:extLst>
              <a:ext uri="{FF2B5EF4-FFF2-40B4-BE49-F238E27FC236}">
                <a16:creationId xmlns:a16="http://schemas.microsoft.com/office/drawing/2014/main" id="{29DCEB53-0E21-4C8E-9050-50A05F96C8E9}"/>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C78A46F-4467-40E3-8763-47E10EB9671F}" type="slidenum">
              <a:rPr lang="en-US" altLang="en-US" sz="800">
                <a:latin typeface="Arial" panose="020B0604020202020204" pitchFamily="34" charset="0"/>
                <a:cs typeface="Arial" panose="020B0604020202020204" pitchFamily="34" charset="0"/>
              </a:rPr>
              <a:pPr eaLnBrk="1" hangingPunct="1"/>
              <a:t>36</a:t>
            </a:fld>
            <a:endParaRPr lang="en-US" altLang="en-US" sz="800">
              <a:latin typeface="Arial" panose="020B0604020202020204" pitchFamily="34" charset="0"/>
              <a:cs typeface="Arial" panose="020B0604020202020204" pitchFamily="34" charset="0"/>
            </a:endParaRPr>
          </a:p>
        </p:txBody>
      </p:sp>
      <p:pic>
        <p:nvPicPr>
          <p:cNvPr id="99332" name="Picture 4" descr="Happy Man and Sunrise in Field.jpg">
            <a:extLst>
              <a:ext uri="{FF2B5EF4-FFF2-40B4-BE49-F238E27FC236}">
                <a16:creationId xmlns:a16="http://schemas.microsoft.com/office/drawing/2014/main" id="{8F4B8162-D5C6-4CEE-9A1D-D43127542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328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4A2FE598-C35F-4240-8728-3645BA0AFC47}"/>
              </a:ext>
            </a:extLst>
          </p:cNvPr>
          <p:cNvSpPr>
            <a:spLocks noGrp="1" noChangeArrowheads="1"/>
          </p:cNvSpPr>
          <p:nvPr>
            <p:ph idx="1"/>
          </p:nvPr>
        </p:nvSpPr>
        <p:spPr>
          <a:xfrm>
            <a:off x="304800" y="596900"/>
            <a:ext cx="8077200" cy="4572000"/>
          </a:xfrm>
        </p:spPr>
        <p:txBody>
          <a:bodyPr/>
          <a:lstStyle/>
          <a:p>
            <a:pPr marL="57150" indent="52388" eaLnBrk="1" hangingPunct="1">
              <a:buFont typeface="Wingdings" panose="05000000000000000000" pitchFamily="2" charset="2"/>
              <a:buNone/>
            </a:pPr>
            <a:r>
              <a:rPr lang="en-US" altLang="en-US" sz="800">
                <a:latin typeface="Arial" panose="020B0604020202020204" pitchFamily="34" charset="0"/>
              </a:rPr>
              <a:t>	</a:t>
            </a:r>
          </a:p>
          <a:p>
            <a:pPr marL="57150" indent="52388" eaLnBrk="1" hangingPunct="1">
              <a:buFont typeface="Wingdings 3" panose="05040102010807070707" pitchFamily="18" charset="2"/>
              <a:buNone/>
            </a:pPr>
            <a:r>
              <a:rPr lang="en-US" altLang="en-US" sz="2000" b="1">
                <a:latin typeface="Arial" panose="020B0604020202020204" pitchFamily="34" charset="0"/>
              </a:rPr>
              <a:t>James 2:21-24 (KJV) tells us that we are justified by </a:t>
            </a:r>
            <a:r>
              <a:rPr lang="en-US" altLang="en-US" sz="2000" b="1" i="1">
                <a:latin typeface="Arial" panose="020B0604020202020204" pitchFamily="34" charset="0"/>
              </a:rPr>
              <a:t>both</a:t>
            </a:r>
            <a:r>
              <a:rPr lang="en-US" altLang="en-US" sz="2000" b="1">
                <a:latin typeface="Arial" panose="020B0604020202020204" pitchFamily="34" charset="0"/>
              </a:rPr>
              <a:t> faith and works:</a:t>
            </a:r>
          </a:p>
          <a:p>
            <a:pPr marL="57150" indent="52388" eaLnBrk="1" hangingPunct="1">
              <a:buFont typeface="Wingdings 3" panose="05040102010807070707" pitchFamily="18" charset="2"/>
              <a:buNone/>
            </a:pPr>
            <a:endParaRPr lang="en-US" altLang="en-US" sz="400" b="1">
              <a:latin typeface="Arial" panose="020B0604020202020204" pitchFamily="34" charset="0"/>
            </a:endParaRPr>
          </a:p>
          <a:p>
            <a:pPr marL="57150" indent="52388">
              <a:buFont typeface="Wingdings 3" panose="05040102010807070707" pitchFamily="18" charset="2"/>
              <a:buNone/>
            </a:pPr>
            <a:r>
              <a:rPr lang="en-US" altLang="en-US" sz="1900" b="1" baseline="30000">
                <a:latin typeface="Arial" panose="020B0604020202020204" pitchFamily="34" charset="0"/>
              </a:rPr>
              <a:t>21 	</a:t>
            </a:r>
            <a:r>
              <a:rPr lang="en-US" altLang="en-US" sz="1900">
                <a:latin typeface="Arial" panose="020B0604020202020204" pitchFamily="34" charset="0"/>
              </a:rPr>
              <a:t>Was not Abraham our father </a:t>
            </a:r>
            <a:r>
              <a:rPr lang="en-US" altLang="en-US" sz="1900" b="1">
                <a:solidFill>
                  <a:srgbClr val="FF0000"/>
                </a:solidFill>
                <a:latin typeface="Arial" panose="020B0604020202020204" pitchFamily="34" charset="0"/>
              </a:rPr>
              <a:t>justified by works, </a:t>
            </a:r>
            <a:r>
              <a:rPr lang="en-US" altLang="en-US" sz="1900">
                <a:latin typeface="Arial" panose="020B0604020202020204" pitchFamily="34" charset="0"/>
              </a:rPr>
              <a:t>when he had offered Isaac his son upon the altar?</a:t>
            </a:r>
          </a:p>
          <a:p>
            <a:pPr marL="57150" indent="52388">
              <a:buFont typeface="Wingdings 3" panose="05040102010807070707" pitchFamily="18" charset="2"/>
              <a:buNone/>
            </a:pPr>
            <a:r>
              <a:rPr lang="en-US" altLang="en-US" sz="1900" b="1" baseline="30000">
                <a:latin typeface="Arial" panose="020B0604020202020204" pitchFamily="34" charset="0"/>
              </a:rPr>
              <a:t>22 	</a:t>
            </a:r>
            <a:r>
              <a:rPr lang="en-US" altLang="en-US" sz="1900">
                <a:latin typeface="Arial" panose="020B0604020202020204" pitchFamily="34" charset="0"/>
              </a:rPr>
              <a:t>Seest thou how </a:t>
            </a:r>
            <a:r>
              <a:rPr lang="en-US" altLang="en-US" sz="1900" b="1">
                <a:solidFill>
                  <a:srgbClr val="FF0000"/>
                </a:solidFill>
                <a:latin typeface="Arial" panose="020B0604020202020204" pitchFamily="34" charset="0"/>
              </a:rPr>
              <a:t>faith wrought with his works, </a:t>
            </a:r>
            <a:r>
              <a:rPr lang="en-US" altLang="en-US" sz="1900">
                <a:latin typeface="Arial" panose="020B0604020202020204" pitchFamily="34" charset="0"/>
              </a:rPr>
              <a:t>and by works was faith made perfect?</a:t>
            </a:r>
          </a:p>
          <a:p>
            <a:pPr marL="57150" indent="52388">
              <a:buFont typeface="Wingdings 3" panose="05040102010807070707" pitchFamily="18" charset="2"/>
              <a:buNone/>
            </a:pPr>
            <a:r>
              <a:rPr lang="en-US" altLang="en-US" sz="1900" b="1" baseline="30000">
                <a:latin typeface="Arial" panose="020B0604020202020204" pitchFamily="34" charset="0"/>
              </a:rPr>
              <a:t>23 	</a:t>
            </a:r>
            <a:r>
              <a:rPr lang="en-US" altLang="en-US" sz="1900">
                <a:latin typeface="Arial" panose="020B0604020202020204" pitchFamily="34" charset="0"/>
              </a:rPr>
              <a:t>And the scripture was fulfilled which saith, Abraham </a:t>
            </a:r>
            <a:r>
              <a:rPr lang="en-US" altLang="en-US" sz="1900" b="1">
                <a:solidFill>
                  <a:srgbClr val="FF0000"/>
                </a:solidFill>
                <a:latin typeface="Arial" panose="020B0604020202020204" pitchFamily="34" charset="0"/>
              </a:rPr>
              <a:t>believed</a:t>
            </a:r>
            <a:r>
              <a:rPr lang="en-US" altLang="en-US" sz="1900">
                <a:latin typeface="Arial" panose="020B0604020202020204" pitchFamily="34" charset="0"/>
              </a:rPr>
              <a:t> God, and it was </a:t>
            </a:r>
            <a:r>
              <a:rPr lang="en-US" altLang="en-US" sz="1900" i="1">
                <a:latin typeface="Arial" panose="020B0604020202020204" pitchFamily="34" charset="0"/>
              </a:rPr>
              <a:t>imputed</a:t>
            </a:r>
            <a:r>
              <a:rPr lang="en-US" altLang="en-US" sz="1900">
                <a:latin typeface="Arial" panose="020B0604020202020204" pitchFamily="34" charset="0"/>
              </a:rPr>
              <a:t> [credited] unto him for righteousness: and he was called the Friend of God.</a:t>
            </a:r>
          </a:p>
          <a:p>
            <a:pPr marL="57150" indent="52388">
              <a:buFont typeface="Wingdings 3" panose="05040102010807070707" pitchFamily="18" charset="2"/>
              <a:buNone/>
            </a:pPr>
            <a:r>
              <a:rPr lang="en-US" altLang="en-US" sz="1900" b="1" baseline="30000">
                <a:latin typeface="Arial" panose="020B0604020202020204" pitchFamily="34" charset="0"/>
              </a:rPr>
              <a:t>24 	</a:t>
            </a:r>
            <a:r>
              <a:rPr lang="en-US" altLang="en-US" sz="1900">
                <a:latin typeface="Arial" panose="020B0604020202020204" pitchFamily="34" charset="0"/>
              </a:rPr>
              <a:t>Ye see then how that </a:t>
            </a:r>
            <a:r>
              <a:rPr lang="en-US" altLang="en-US" sz="1900" b="1">
                <a:solidFill>
                  <a:srgbClr val="FF0000"/>
                </a:solidFill>
                <a:latin typeface="Arial" panose="020B0604020202020204" pitchFamily="34" charset="0"/>
              </a:rPr>
              <a:t>by </a:t>
            </a:r>
            <a:r>
              <a:rPr lang="en-US" altLang="en-US" sz="1900" b="1" i="1">
                <a:solidFill>
                  <a:srgbClr val="FF0000"/>
                </a:solidFill>
                <a:latin typeface="Arial" panose="020B0604020202020204" pitchFamily="34" charset="0"/>
              </a:rPr>
              <a:t>works</a:t>
            </a:r>
            <a:r>
              <a:rPr lang="en-US" altLang="en-US" sz="1900" b="1">
                <a:solidFill>
                  <a:srgbClr val="FF0000"/>
                </a:solidFill>
                <a:latin typeface="Arial" panose="020B0604020202020204" pitchFamily="34" charset="0"/>
              </a:rPr>
              <a:t> a man is justified, and not by faith </a:t>
            </a:r>
            <a:r>
              <a:rPr lang="en-US" altLang="en-US" sz="1900" b="1" i="1">
                <a:solidFill>
                  <a:srgbClr val="FF0000"/>
                </a:solidFill>
                <a:latin typeface="Arial" panose="020B0604020202020204" pitchFamily="34" charset="0"/>
              </a:rPr>
              <a:t>only</a:t>
            </a:r>
            <a:r>
              <a:rPr lang="en-US" altLang="en-US" sz="1900" b="1">
                <a:solidFill>
                  <a:srgbClr val="FF0000"/>
                </a:solidFill>
                <a:latin typeface="Arial" panose="020B0604020202020204" pitchFamily="34" charset="0"/>
              </a:rPr>
              <a:t>.</a:t>
            </a:r>
          </a:p>
          <a:p>
            <a:pPr marL="57150" indent="52388">
              <a:buFont typeface="Wingdings 3" panose="05040102010807070707" pitchFamily="18" charset="2"/>
              <a:buNone/>
            </a:pPr>
            <a:r>
              <a:rPr lang="en-US" altLang="en-US" sz="1000">
                <a:solidFill>
                  <a:srgbClr val="000000"/>
                </a:solidFill>
                <a:latin typeface="Arial" panose="020B0604020202020204" pitchFamily="34" charset="0"/>
              </a:rPr>
              <a:t>[Note: James is not contradicting what Paul stated on the last two slides. Abraham was justified by faith, but he was also justified by works. Justification begins with faith and repentance and is completed by waterbaptism and receiving the gift of the Holy Spirit.]</a:t>
            </a:r>
          </a:p>
          <a:p>
            <a:pPr marL="57150" indent="52388">
              <a:buFont typeface="Wingdings 3" panose="05040102010807070707" pitchFamily="18" charset="2"/>
              <a:buNone/>
            </a:pPr>
            <a:endParaRPr lang="en-US" altLang="en-US" sz="1000">
              <a:latin typeface="Arial" panose="020B0604020202020204" pitchFamily="34" charset="0"/>
            </a:endParaRPr>
          </a:p>
          <a:p>
            <a:pPr marL="57150" indent="52388">
              <a:buFont typeface="Wingdings 3" panose="05040102010807070707" pitchFamily="18" charset="2"/>
              <a:buNone/>
            </a:pPr>
            <a:r>
              <a:rPr lang="en-US" altLang="en-US" sz="1000" b="1" baseline="30000">
                <a:latin typeface="Arial" panose="020B0604020202020204" pitchFamily="34" charset="0"/>
              </a:rPr>
              <a:t>	</a:t>
            </a:r>
            <a:endParaRPr lang="en-US" altLang="en-US" sz="1000">
              <a:latin typeface="Arial" panose="020B0604020202020204" pitchFamily="34" charset="0"/>
            </a:endParaRPr>
          </a:p>
          <a:p>
            <a:pPr marL="57150" indent="52388" eaLnBrk="1" hangingPunct="1">
              <a:buFont typeface="Wingdings" panose="05000000000000000000" pitchFamily="2" charset="2"/>
              <a:buNone/>
            </a:pPr>
            <a:r>
              <a:rPr lang="en-US" altLang="en-US" sz="1000">
                <a:latin typeface="Arial" panose="020B0604020202020204" pitchFamily="34" charset="0"/>
              </a:rPr>
              <a:t>	</a:t>
            </a:r>
          </a:p>
        </p:txBody>
      </p:sp>
      <p:sp>
        <p:nvSpPr>
          <p:cNvPr id="86018" name="Rectangle 2">
            <a:extLst>
              <a:ext uri="{FF2B5EF4-FFF2-40B4-BE49-F238E27FC236}">
                <a16:creationId xmlns:a16="http://schemas.microsoft.com/office/drawing/2014/main" id="{FFAE1709-50AF-4835-BB41-1F5F9E9796C6}"/>
              </a:ext>
            </a:extLst>
          </p:cNvPr>
          <p:cNvSpPr>
            <a:spLocks noGrp="1" noChangeArrowheads="1"/>
          </p:cNvSpPr>
          <p:nvPr>
            <p:ph type="title"/>
          </p:nvPr>
        </p:nvSpPr>
        <p:spPr>
          <a:xfrm>
            <a:off x="152400" y="0"/>
            <a:ext cx="8610600" cy="514350"/>
          </a:xfrm>
        </p:spPr>
        <p:txBody>
          <a:bodyPr>
            <a:noAutofit/>
          </a:bodyPr>
          <a:lstStyle/>
          <a:p>
            <a:pPr eaLnBrk="1" hangingPunct="1">
              <a:defRPr/>
            </a:pPr>
            <a:r>
              <a:rPr lang="en-US" sz="3200" dirty="0">
                <a:latin typeface="Copperplate"/>
                <a:ea typeface="ＭＳ Ｐゴシック" charset="0"/>
                <a:cs typeface="Copperplate"/>
              </a:rPr>
              <a:t>Justification </a:t>
            </a:r>
            <a:r>
              <a:rPr lang="en-US" sz="3200" i="1" dirty="0">
                <a:latin typeface="Copperplate"/>
                <a:ea typeface="ＭＳ Ｐゴシック" charset="0"/>
                <a:cs typeface="Copperplate"/>
              </a:rPr>
              <a:t>Completed</a:t>
            </a:r>
            <a:r>
              <a:rPr lang="en-US" sz="3200" dirty="0">
                <a:latin typeface="Copperplate"/>
                <a:ea typeface="ＭＳ Ｐゴシック" charset="0"/>
                <a:cs typeface="Copperplate"/>
              </a:rPr>
              <a:t> By Works</a:t>
            </a:r>
            <a:endParaRPr lang="en-US" sz="3200" dirty="0">
              <a:solidFill>
                <a:srgbClr val="FF0000"/>
              </a:solidFill>
              <a:latin typeface="Copperplate"/>
              <a:ea typeface="ＭＳ Ｐゴシック" charset="0"/>
              <a:cs typeface="Copperplate"/>
            </a:endParaRPr>
          </a:p>
        </p:txBody>
      </p:sp>
      <p:sp>
        <p:nvSpPr>
          <p:cNvPr id="101379" name="Slide Number Placeholder 5">
            <a:extLst>
              <a:ext uri="{FF2B5EF4-FFF2-40B4-BE49-F238E27FC236}">
                <a16:creationId xmlns:a16="http://schemas.microsoft.com/office/drawing/2014/main" id="{83B2412F-24B2-4891-B452-45F42F8A84C2}"/>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50FC0A1-EFC0-4D05-A9F0-8F92D38F6513}" type="slidenum">
              <a:rPr lang="en-US" altLang="en-US" sz="800">
                <a:latin typeface="Arial" panose="020B0604020202020204" pitchFamily="34" charset="0"/>
                <a:cs typeface="Arial" panose="020B0604020202020204" pitchFamily="34" charset="0"/>
              </a:rPr>
              <a:pPr eaLnBrk="1" hangingPunct="1"/>
              <a:t>37</a:t>
            </a:fld>
            <a:endParaRPr lang="en-US" altLang="en-US" sz="800">
              <a:latin typeface="Arial" panose="020B0604020202020204" pitchFamily="34" charset="0"/>
              <a:cs typeface="Arial" panose="020B0604020202020204" pitchFamily="34" charset="0"/>
            </a:endParaRPr>
          </a:p>
        </p:txBody>
      </p:sp>
      <p:pic>
        <p:nvPicPr>
          <p:cNvPr id="101380" name="Picture 4" descr="Happy Man and Sunrise in Field.jpg">
            <a:extLst>
              <a:ext uri="{FF2B5EF4-FFF2-40B4-BE49-F238E27FC236}">
                <a16:creationId xmlns:a16="http://schemas.microsoft.com/office/drawing/2014/main" id="{695889F8-297F-4D57-A835-97CF582F2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328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a:extLst>
              <a:ext uri="{FF2B5EF4-FFF2-40B4-BE49-F238E27FC236}">
                <a16:creationId xmlns:a16="http://schemas.microsoft.com/office/drawing/2014/main" id="{E89B6107-4B05-464F-96A3-F351B57482F2}"/>
              </a:ext>
            </a:extLst>
          </p:cNvPr>
          <p:cNvSpPr>
            <a:spLocks noGrp="1" noChangeArrowheads="1"/>
          </p:cNvSpPr>
          <p:nvPr>
            <p:ph idx="1"/>
          </p:nvPr>
        </p:nvSpPr>
        <p:spPr>
          <a:xfrm>
            <a:off x="381000" y="438150"/>
            <a:ext cx="8534400" cy="4572000"/>
          </a:xfrm>
        </p:spPr>
        <p:txBody>
          <a:bodyPr/>
          <a:lstStyle/>
          <a:p>
            <a:pPr marL="57150" indent="52388" eaLnBrk="1" hangingPunct="1">
              <a:buFont typeface="Wingdings" panose="05000000000000000000" pitchFamily="2" charset="2"/>
              <a:buNone/>
            </a:pPr>
            <a:r>
              <a:rPr lang="en-US" altLang="en-US" sz="800">
                <a:latin typeface="Arial" panose="020B0604020202020204" pitchFamily="34" charset="0"/>
              </a:rPr>
              <a:t>	</a:t>
            </a:r>
          </a:p>
          <a:p>
            <a:pPr marL="57150" indent="52388" eaLnBrk="1" hangingPunct="1">
              <a:buFont typeface="Wingdings" panose="05000000000000000000" pitchFamily="2" charset="2"/>
              <a:buNone/>
            </a:pPr>
            <a:endParaRPr lang="en-US" altLang="en-US" sz="400">
              <a:latin typeface="Arial" panose="020B0604020202020204" pitchFamily="34" charset="0"/>
            </a:endParaRPr>
          </a:p>
          <a:p>
            <a:pPr marL="57150" indent="52388" eaLnBrk="1" hangingPunct="1">
              <a:buFont typeface="Wingdings" panose="05000000000000000000" pitchFamily="2" charset="2"/>
              <a:buNone/>
            </a:pPr>
            <a:endParaRPr lang="en-US" altLang="en-US">
              <a:latin typeface="Arial" panose="020B0604020202020204" pitchFamily="34" charset="0"/>
            </a:endParaRPr>
          </a:p>
          <a:p>
            <a:pPr marL="57150" indent="52388" eaLnBrk="1" hangingPunct="1">
              <a:buFont typeface="Wingdings" panose="05000000000000000000" pitchFamily="2" charset="2"/>
              <a:buNone/>
            </a:pPr>
            <a:r>
              <a:rPr lang="en-US" altLang="en-US" b="1">
                <a:latin typeface="Arial" panose="020B0604020202020204" pitchFamily="34" charset="0"/>
              </a:rPr>
              <a:t>In Romans 4:2-3, Paul quotes Genesis 15:6 as evidence that  Abraham was </a:t>
            </a:r>
            <a:r>
              <a:rPr lang="en-US" altLang="en-US" b="1">
                <a:solidFill>
                  <a:srgbClr val="FF0000"/>
                </a:solidFill>
                <a:latin typeface="Arial" panose="020B0604020202020204" pitchFamily="34" charset="0"/>
              </a:rPr>
              <a:t>justified by faith:</a:t>
            </a:r>
          </a:p>
          <a:p>
            <a:pPr marL="57150" indent="52388">
              <a:buFont typeface="Wingdings 3" panose="05040102010807070707" pitchFamily="18" charset="2"/>
              <a:buNone/>
            </a:pPr>
            <a:endParaRPr lang="en-US" altLang="en-US" sz="800">
              <a:latin typeface="Arial" panose="020B0604020202020204" pitchFamily="34" charset="0"/>
            </a:endParaRPr>
          </a:p>
          <a:p>
            <a:pPr marL="57150" indent="52388">
              <a:buFont typeface="Wingdings 3" panose="05040102010807070707" pitchFamily="18" charset="2"/>
              <a:buNone/>
            </a:pPr>
            <a:r>
              <a:rPr lang="en-US" altLang="en-US" b="1" baseline="30000">
                <a:latin typeface="Arial" panose="020B0604020202020204" pitchFamily="34" charset="0"/>
              </a:rPr>
              <a:t>2 	</a:t>
            </a:r>
            <a:r>
              <a:rPr lang="en-US" altLang="en-US">
                <a:latin typeface="Arial" panose="020B0604020202020204" pitchFamily="34" charset="0"/>
              </a:rPr>
              <a:t>For </a:t>
            </a:r>
            <a:r>
              <a:rPr lang="en-US" altLang="en-US" b="1">
                <a:solidFill>
                  <a:srgbClr val="FF0000"/>
                </a:solidFill>
                <a:latin typeface="Arial" panose="020B0604020202020204" pitchFamily="34" charset="0"/>
              </a:rPr>
              <a:t>if Abraham were justified by works, </a:t>
            </a:r>
            <a:r>
              <a:rPr lang="en-US" altLang="en-US">
                <a:latin typeface="Arial" panose="020B0604020202020204" pitchFamily="34" charset="0"/>
              </a:rPr>
              <a:t>he hath whereof to glory; but not before God.</a:t>
            </a:r>
          </a:p>
          <a:p>
            <a:pPr marL="57150" indent="52388">
              <a:buFont typeface="Wingdings 3" panose="05040102010807070707" pitchFamily="18" charset="2"/>
              <a:buNone/>
            </a:pPr>
            <a:r>
              <a:rPr lang="en-US" altLang="en-US" b="1" baseline="30000">
                <a:latin typeface="Arial" panose="020B0604020202020204" pitchFamily="34" charset="0"/>
              </a:rPr>
              <a:t>3 	</a:t>
            </a:r>
            <a:r>
              <a:rPr lang="en-US" altLang="en-US">
                <a:latin typeface="Arial" panose="020B0604020202020204" pitchFamily="34" charset="0"/>
              </a:rPr>
              <a:t>For what saith the scripture? </a:t>
            </a:r>
            <a:r>
              <a:rPr lang="en-US" altLang="en-US" b="1">
                <a:solidFill>
                  <a:srgbClr val="FF0000"/>
                </a:solidFill>
                <a:latin typeface="Arial" panose="020B0604020202020204" pitchFamily="34" charset="0"/>
              </a:rPr>
              <a:t>Abraham </a:t>
            </a:r>
            <a:r>
              <a:rPr lang="en-US" altLang="en-US" b="1" i="1">
                <a:solidFill>
                  <a:srgbClr val="FF0000"/>
                </a:solidFill>
                <a:latin typeface="Arial" panose="020B0604020202020204" pitchFamily="34" charset="0"/>
              </a:rPr>
              <a:t>believed</a:t>
            </a:r>
            <a:r>
              <a:rPr lang="en-US" altLang="en-US" b="1">
                <a:solidFill>
                  <a:srgbClr val="FF0000"/>
                </a:solidFill>
                <a:latin typeface="Arial" panose="020B0604020202020204" pitchFamily="34" charset="0"/>
              </a:rPr>
              <a:t> God, and it was counted unto him for righteousness</a:t>
            </a:r>
            <a:r>
              <a:rPr lang="en-US" altLang="en-US">
                <a:latin typeface="Arial" panose="020B0604020202020204" pitchFamily="34" charset="0"/>
              </a:rPr>
              <a:t>.</a:t>
            </a:r>
          </a:p>
          <a:p>
            <a:pPr marL="57150" indent="52388" eaLnBrk="1" hangingPunct="1">
              <a:buFont typeface="Wingdings" panose="05000000000000000000" pitchFamily="2" charset="2"/>
              <a:buNone/>
            </a:pPr>
            <a:endParaRPr lang="en-US" altLang="en-US">
              <a:latin typeface="Tahoma" panose="020B0604030504040204" pitchFamily="34" charset="0"/>
            </a:endParaRPr>
          </a:p>
          <a:p>
            <a:pPr marL="57150" indent="52388" eaLnBrk="1" hangingPunct="1">
              <a:buFont typeface="Wingdings" panose="05000000000000000000" pitchFamily="2" charset="2"/>
              <a:buNone/>
            </a:pPr>
            <a:r>
              <a:rPr lang="en-US" altLang="en-US" sz="4000">
                <a:latin typeface="Tahoma" panose="020B0604030504040204" pitchFamily="34" charset="0"/>
              </a:rPr>
              <a:t>	</a:t>
            </a:r>
          </a:p>
        </p:txBody>
      </p:sp>
      <p:sp>
        <p:nvSpPr>
          <p:cNvPr id="86018" name="Rectangle 2">
            <a:extLst>
              <a:ext uri="{FF2B5EF4-FFF2-40B4-BE49-F238E27FC236}">
                <a16:creationId xmlns:a16="http://schemas.microsoft.com/office/drawing/2014/main" id="{AB751743-4D58-418B-9344-39C20FBF4406}"/>
              </a:ext>
            </a:extLst>
          </p:cNvPr>
          <p:cNvSpPr>
            <a:spLocks noGrp="1" noChangeArrowheads="1"/>
          </p:cNvSpPr>
          <p:nvPr>
            <p:ph type="title"/>
          </p:nvPr>
        </p:nvSpPr>
        <p:spPr>
          <a:xfrm>
            <a:off x="152400" y="0"/>
            <a:ext cx="8610600" cy="514350"/>
          </a:xfrm>
        </p:spPr>
        <p:txBody>
          <a:bodyPr>
            <a:noAutofit/>
          </a:bodyPr>
          <a:lstStyle/>
          <a:p>
            <a:pPr eaLnBrk="1" hangingPunct="1">
              <a:defRPr/>
            </a:pPr>
            <a:r>
              <a:rPr lang="en-US" sz="3200" dirty="0">
                <a:latin typeface="Copperplate"/>
                <a:ea typeface="ＭＳ Ｐゴシック" charset="0"/>
                <a:cs typeface="Copperplate"/>
              </a:rPr>
              <a:t>Justification </a:t>
            </a:r>
            <a:r>
              <a:rPr lang="en-US" sz="3200" i="1" dirty="0">
                <a:latin typeface="Copperplate"/>
                <a:ea typeface="ＭＳ Ｐゴシック" charset="0"/>
                <a:cs typeface="Copperplate"/>
              </a:rPr>
              <a:t>Begins</a:t>
            </a:r>
            <a:r>
              <a:rPr lang="en-US" sz="3200" dirty="0">
                <a:latin typeface="Copperplate"/>
                <a:ea typeface="ＭＳ Ｐゴシック" charset="0"/>
                <a:cs typeface="Copperplate"/>
              </a:rPr>
              <a:t> with Faith</a:t>
            </a:r>
            <a:endParaRPr lang="en-US" sz="3200" dirty="0">
              <a:solidFill>
                <a:srgbClr val="FF0000"/>
              </a:solidFill>
              <a:latin typeface="Copperplate"/>
              <a:ea typeface="ＭＳ Ｐゴシック" charset="0"/>
              <a:cs typeface="Copperplate"/>
            </a:endParaRPr>
          </a:p>
        </p:txBody>
      </p:sp>
      <p:sp>
        <p:nvSpPr>
          <p:cNvPr id="103427" name="Slide Number Placeholder 5">
            <a:extLst>
              <a:ext uri="{FF2B5EF4-FFF2-40B4-BE49-F238E27FC236}">
                <a16:creationId xmlns:a16="http://schemas.microsoft.com/office/drawing/2014/main" id="{B39EDD00-3B39-4251-A515-16797E47C997}"/>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F0301EF-F729-4F0B-9658-E12C23728B07}" type="slidenum">
              <a:rPr lang="en-US" altLang="en-US" sz="800">
                <a:latin typeface="Arial" panose="020B0604020202020204" pitchFamily="34" charset="0"/>
                <a:cs typeface="Arial" panose="020B0604020202020204" pitchFamily="34" charset="0"/>
              </a:rPr>
              <a:pPr eaLnBrk="1" hangingPunct="1"/>
              <a:t>38</a:t>
            </a:fld>
            <a:endParaRPr lang="en-US" altLang="en-US" sz="800">
              <a:latin typeface="Arial" panose="020B0604020202020204" pitchFamily="34" charset="0"/>
              <a:cs typeface="Arial" panose="020B0604020202020204" pitchFamily="34" charset="0"/>
            </a:endParaRPr>
          </a:p>
        </p:txBody>
      </p:sp>
      <p:pic>
        <p:nvPicPr>
          <p:cNvPr id="103428" name="Picture 4" descr="Happy Man and Sunrise in Field.jpg">
            <a:extLst>
              <a:ext uri="{FF2B5EF4-FFF2-40B4-BE49-F238E27FC236}">
                <a16:creationId xmlns:a16="http://schemas.microsoft.com/office/drawing/2014/main" id="{8AB0892C-DBCC-4DC1-A8DD-39EEF759EC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328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a:extLst>
              <a:ext uri="{FF2B5EF4-FFF2-40B4-BE49-F238E27FC236}">
                <a16:creationId xmlns:a16="http://schemas.microsoft.com/office/drawing/2014/main" id="{A1F528F0-68E1-45E8-AD11-77B357AA0BD7}"/>
              </a:ext>
            </a:extLst>
          </p:cNvPr>
          <p:cNvSpPr>
            <a:spLocks noGrp="1" noChangeArrowheads="1"/>
          </p:cNvSpPr>
          <p:nvPr>
            <p:ph idx="1"/>
          </p:nvPr>
        </p:nvSpPr>
        <p:spPr>
          <a:xfrm>
            <a:off x="360363" y="361950"/>
            <a:ext cx="8707437" cy="5486400"/>
          </a:xfrm>
        </p:spPr>
        <p:txBody>
          <a:bodyPr/>
          <a:lstStyle/>
          <a:p>
            <a:pPr marL="0" indent="0" algn="ctr" eaLnBrk="1" hangingPunct="1">
              <a:buFont typeface="Wingdings" panose="05000000000000000000" pitchFamily="2" charset="2"/>
              <a:buNone/>
            </a:pP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latin typeface="Arial" panose="020B0604020202020204" pitchFamily="34" charset="0"/>
              </a:rPr>
              <a:t>The Restoration View of “Justification” (continued):</a:t>
            </a:r>
          </a:p>
          <a:p>
            <a:pPr marL="0" indent="0" eaLnBrk="1" hangingPunct="1">
              <a:buFont typeface="Wingdings 3" panose="05040102010807070707" pitchFamily="18" charset="2"/>
              <a:buNone/>
            </a:pPr>
            <a:endParaRPr lang="en-US" altLang="en-US" sz="200" b="1">
              <a:latin typeface="Arial" panose="020B0604020202020204" pitchFamily="34" charset="0"/>
            </a:endParaRPr>
          </a:p>
          <a:p>
            <a:pPr marL="0" indent="0" eaLnBrk="1" hangingPunct="1">
              <a:buFont typeface="Wingdings 3" panose="05040102010807070707" pitchFamily="18" charset="2"/>
              <a:buNone/>
            </a:pPr>
            <a:r>
              <a:rPr lang="en-US" altLang="en-US" sz="1800">
                <a:latin typeface="Arial" panose="020B0604020202020204" pitchFamily="34" charset="0"/>
              </a:rPr>
              <a:t>So “justification” is both an event or forensic </a:t>
            </a:r>
            <a:r>
              <a:rPr lang="en-US" altLang="en-US" sz="1800" i="1">
                <a:latin typeface="Arial" panose="020B0604020202020204" pitchFamily="34" charset="0"/>
              </a:rPr>
              <a:t>declaration</a:t>
            </a:r>
            <a:r>
              <a:rPr lang="en-US" altLang="en-US" sz="1800">
                <a:latin typeface="Arial" panose="020B0604020202020204" pitchFamily="34" charset="0"/>
              </a:rPr>
              <a:t> at initial belief and a </a:t>
            </a:r>
            <a:r>
              <a:rPr lang="en-US" altLang="en-US" sz="1800" i="1">
                <a:latin typeface="Arial" panose="020B0604020202020204" pitchFamily="34" charset="0"/>
              </a:rPr>
              <a:t>process</a:t>
            </a:r>
            <a:r>
              <a:rPr lang="en-US" altLang="en-US" sz="1800">
                <a:latin typeface="Arial" panose="020B0604020202020204" pitchFamily="34" charset="0"/>
              </a:rPr>
              <a:t> </a:t>
            </a:r>
            <a:r>
              <a:rPr lang="en-US" altLang="en-US" sz="1800" b="1">
                <a:solidFill>
                  <a:srgbClr val="FF0000"/>
                </a:solidFill>
                <a:latin typeface="Arial" panose="020B0604020202020204" pitchFamily="34" charset="0"/>
              </a:rPr>
              <a:t>guided and initiated by “justifying grace”</a:t>
            </a:r>
            <a:r>
              <a:rPr lang="en-US" altLang="ja-JP" sz="1800">
                <a:latin typeface="Arial" panose="020B0604020202020204" pitchFamily="34" charset="0"/>
              </a:rPr>
              <a:t> (2 Ne. 7:42) in which there is:</a:t>
            </a:r>
          </a:p>
          <a:p>
            <a:pPr marL="0" indent="0" eaLnBrk="1" hangingPunct="1">
              <a:buFont typeface="Wingdings 3" panose="05040102010807070707" pitchFamily="18" charset="2"/>
              <a:buNone/>
            </a:pPr>
            <a:endParaRPr lang="en-US" altLang="ja-JP" sz="400">
              <a:latin typeface="Arial" panose="020B0604020202020204" pitchFamily="34" charset="0"/>
            </a:endParaRPr>
          </a:p>
          <a:p>
            <a:pPr marL="628650" lvl="2" indent="-285750" eaLnBrk="1" hangingPunct="1">
              <a:buClr>
                <a:schemeClr val="accent1"/>
              </a:buClr>
              <a:buFont typeface="Wingdings" panose="05000000000000000000" pitchFamily="2" charset="2"/>
              <a:buChar char="Ø"/>
            </a:pPr>
            <a:r>
              <a:rPr lang="en-US" altLang="en-US" sz="1800" b="1">
                <a:solidFill>
                  <a:srgbClr val="FF0000"/>
                </a:solidFill>
                <a:latin typeface="Arial" panose="020B0604020202020204" pitchFamily="34" charset="0"/>
              </a:rPr>
              <a:t>Repentance</a:t>
            </a:r>
            <a:r>
              <a:rPr lang="en-US" altLang="en-US" sz="1800">
                <a:latin typeface="Arial" panose="020B0604020202020204" pitchFamily="34" charset="0"/>
              </a:rPr>
              <a:t> - realizing the problem of our own sin nature. </a:t>
            </a:r>
          </a:p>
          <a:p>
            <a:pPr marL="628650" lvl="2" indent="-285750" eaLnBrk="1" hangingPunct="1">
              <a:buClr>
                <a:schemeClr val="accent1"/>
              </a:buClr>
              <a:buFont typeface="Wingdings" panose="05000000000000000000" pitchFamily="2" charset="2"/>
              <a:buChar char="Ø"/>
            </a:pPr>
            <a:r>
              <a:rPr lang="en-US" altLang="en-US" sz="1800" b="1">
                <a:solidFill>
                  <a:srgbClr val="FF0000"/>
                </a:solidFill>
                <a:latin typeface="Arial" panose="020B0604020202020204" pitchFamily="34" charset="0"/>
              </a:rPr>
              <a:t>Faith</a:t>
            </a:r>
            <a:r>
              <a:rPr lang="en-US" altLang="en-US" sz="1800">
                <a:latin typeface="Arial" panose="020B0604020202020204" pitchFamily="34" charset="0"/>
              </a:rPr>
              <a:t> - relying on Christ’s atoning sacrifice and committing our lives to him. </a:t>
            </a:r>
          </a:p>
          <a:p>
            <a:pPr marL="628650" lvl="2" indent="-285750" eaLnBrk="1" hangingPunct="1">
              <a:buClr>
                <a:schemeClr val="accent1"/>
              </a:buClr>
              <a:buFont typeface="Wingdings" panose="05000000000000000000" pitchFamily="2" charset="2"/>
              <a:buChar char="Ø"/>
            </a:pPr>
            <a:r>
              <a:rPr lang="en-US" altLang="en-US" sz="1800" b="1">
                <a:solidFill>
                  <a:srgbClr val="FF0000"/>
                </a:solidFill>
                <a:latin typeface="Arial" panose="020B0604020202020204" pitchFamily="34" charset="0"/>
              </a:rPr>
              <a:t>Baptism:</a:t>
            </a:r>
            <a:r>
              <a:rPr lang="en-US" altLang="en-US" sz="1800">
                <a:latin typeface="Arial" panose="020B0604020202020204" pitchFamily="34" charset="0"/>
              </a:rPr>
              <a:t> </a:t>
            </a:r>
          </a:p>
          <a:p>
            <a:pPr marL="911225" lvl="3" indent="-285750" eaLnBrk="1" hangingPunct="1">
              <a:buClr>
                <a:schemeClr val="accent1"/>
              </a:buClr>
              <a:buFont typeface="Arial" panose="020B0604020202020204" pitchFamily="34" charset="0"/>
              <a:buChar char="•"/>
            </a:pPr>
            <a:r>
              <a:rPr lang="en-US" altLang="en-US" sz="1800" b="1" i="1">
                <a:latin typeface="Arial" panose="020B0604020202020204" pitchFamily="34" charset="0"/>
              </a:rPr>
              <a:t>Every</a:t>
            </a:r>
            <a:r>
              <a:rPr lang="en-US" altLang="en-US" sz="1800" b="1">
                <a:latin typeface="Arial" panose="020B0604020202020204" pitchFamily="34" charset="0"/>
              </a:rPr>
              <a:t> </a:t>
            </a:r>
            <a:r>
              <a:rPr lang="en-US" altLang="en-US" sz="1800">
                <a:latin typeface="Arial" panose="020B0604020202020204" pitchFamily="34" charset="0"/>
              </a:rPr>
              <a:t>“true” believer who has received these gifts </a:t>
            </a:r>
            <a:r>
              <a:rPr lang="en-US" altLang="en-US" sz="1800" b="1" i="1">
                <a:latin typeface="Arial" panose="020B0604020202020204" pitchFamily="34" charset="0"/>
              </a:rPr>
              <a:t>will</a:t>
            </a:r>
            <a:r>
              <a:rPr lang="en-US" altLang="en-US" sz="1800">
                <a:latin typeface="Arial" panose="020B0604020202020204" pitchFamily="34" charset="0"/>
              </a:rPr>
              <a:t> be baptized, or else they never had a genuine saving faith to begin with (Acts 22:16). </a:t>
            </a:r>
          </a:p>
          <a:p>
            <a:pPr marL="911225" lvl="3" indent="-285750" eaLnBrk="1" hangingPunct="1">
              <a:buClr>
                <a:schemeClr val="accent1"/>
              </a:buClr>
              <a:buFont typeface="Arial" panose="020B0604020202020204" pitchFamily="34" charset="0"/>
              <a:buChar char="•"/>
            </a:pPr>
            <a:r>
              <a:rPr lang="en-US" altLang="en-US" sz="1800">
                <a:latin typeface="Arial" panose="020B0604020202020204" pitchFamily="34" charset="0"/>
              </a:rPr>
              <a:t>Therefore, refusing baptism could jeopardize a person’s saved condition if he does so against the witness of the Holy Spirit (Rom. 4:13, 5:13).</a:t>
            </a:r>
          </a:p>
          <a:p>
            <a:pPr marL="628650" lvl="2" indent="-285750" eaLnBrk="1" hangingPunct="1">
              <a:buClr>
                <a:schemeClr val="accent1"/>
              </a:buClr>
              <a:buFont typeface="Wingdings" panose="05000000000000000000" pitchFamily="2" charset="2"/>
              <a:buChar char="Ø"/>
            </a:pPr>
            <a:r>
              <a:rPr lang="en-US" altLang="en-US" sz="1800" b="1">
                <a:solidFill>
                  <a:srgbClr val="FF0000"/>
                </a:solidFill>
                <a:latin typeface="Arial" panose="020B0604020202020204" pitchFamily="34" charset="0"/>
              </a:rPr>
              <a:t>Confirmation: </a:t>
            </a:r>
            <a:r>
              <a:rPr lang="en-US" altLang="en-US" sz="1800">
                <a:latin typeface="Arial" panose="020B0604020202020204" pitchFamily="34" charset="0"/>
              </a:rPr>
              <a:t>When we’re born of water and Spirit, our </a:t>
            </a:r>
            <a:r>
              <a:rPr lang="en-US" altLang="en-US" sz="1800" b="1">
                <a:solidFill>
                  <a:srgbClr val="FF0000"/>
                </a:solidFill>
                <a:latin typeface="Arial" panose="020B0604020202020204" pitchFamily="34" charset="0"/>
              </a:rPr>
              <a:t>justification is complete</a:t>
            </a:r>
            <a:r>
              <a:rPr lang="en-US" altLang="en-US" sz="1800">
                <a:latin typeface="Arial" panose="020B0604020202020204" pitchFamily="34" charset="0"/>
              </a:rPr>
              <a:t>; we have an </a:t>
            </a:r>
            <a:r>
              <a:rPr lang="en-US" altLang="en-US" sz="1800" b="1">
                <a:solidFill>
                  <a:srgbClr val="FF0000"/>
                </a:solidFill>
                <a:latin typeface="Arial" panose="020B0604020202020204" pitchFamily="34" charset="0"/>
              </a:rPr>
              <a:t>assurance of salvation </a:t>
            </a:r>
            <a:r>
              <a:rPr lang="en-US" altLang="en-US" sz="1800">
                <a:latin typeface="Arial" panose="020B0604020202020204" pitchFamily="34" charset="0"/>
              </a:rPr>
              <a:t>(John 3:3-5 &amp; Romans 5:1).</a:t>
            </a:r>
          </a:p>
          <a:p>
            <a:pPr marL="598488" lvl="1" indent="-196850" eaLnBrk="1" hangingPunct="1"/>
            <a:endParaRPr lang="en-US" altLang="en-US" sz="400">
              <a:latin typeface="Arial" panose="020B0604020202020204" pitchFamily="34" charset="0"/>
            </a:endParaRPr>
          </a:p>
        </p:txBody>
      </p:sp>
      <p:sp>
        <p:nvSpPr>
          <p:cNvPr id="106498" name="Rectangle 2">
            <a:extLst>
              <a:ext uri="{FF2B5EF4-FFF2-40B4-BE49-F238E27FC236}">
                <a16:creationId xmlns:a16="http://schemas.microsoft.com/office/drawing/2014/main" id="{916DD5F6-8878-450D-A888-5B1EF61FA75E}"/>
              </a:ext>
            </a:extLst>
          </p:cNvPr>
          <p:cNvSpPr>
            <a:spLocks noGrp="1" noChangeArrowheads="1"/>
          </p:cNvSpPr>
          <p:nvPr>
            <p:ph type="title"/>
          </p:nvPr>
        </p:nvSpPr>
        <p:spPr>
          <a:xfrm>
            <a:off x="152400" y="-171450"/>
            <a:ext cx="7572375" cy="609600"/>
          </a:xfrm>
        </p:spPr>
        <p:txBody>
          <a:bodyPr/>
          <a:lstStyle/>
          <a:p>
            <a:pPr eaLnBrk="1" hangingPunct="1">
              <a:defRPr/>
            </a:pPr>
            <a:r>
              <a:rPr lang="en-US" sz="3200" dirty="0">
                <a:latin typeface="Copperplate"/>
                <a:ea typeface="ＭＳ Ｐゴシック" charset="0"/>
                <a:cs typeface="Copperplate"/>
              </a:rPr>
              <a:t>Justifying Grace</a:t>
            </a:r>
          </a:p>
        </p:txBody>
      </p:sp>
      <p:sp>
        <p:nvSpPr>
          <p:cNvPr id="105475" name="Slide Number Placeholder 5">
            <a:extLst>
              <a:ext uri="{FF2B5EF4-FFF2-40B4-BE49-F238E27FC236}">
                <a16:creationId xmlns:a16="http://schemas.microsoft.com/office/drawing/2014/main" id="{70F36625-8F96-4811-813E-9B33E6185ED4}"/>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6A1B07B-5AC2-4751-9AA9-4887A2F4C46F}" type="slidenum">
              <a:rPr lang="en-US" altLang="en-US" sz="1400"/>
              <a:pPr eaLnBrk="1" hangingPunct="1"/>
              <a:t>39</a:t>
            </a:fld>
            <a:endParaRPr lang="en-US" altLang="en-US" sz="1400"/>
          </a:p>
        </p:txBody>
      </p:sp>
      <p:pic>
        <p:nvPicPr>
          <p:cNvPr id="105476" name="Picture 4" descr="Happy Man and Sunrise in Field.jpg">
            <a:extLst>
              <a:ext uri="{FF2B5EF4-FFF2-40B4-BE49-F238E27FC236}">
                <a16:creationId xmlns:a16="http://schemas.microsoft.com/office/drawing/2014/main" id="{F673E2C0-72DD-4372-8AA0-15E43AFE4F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3213" y="0"/>
            <a:ext cx="12541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D1BE8EEE-2BD3-4EC9-AA85-8E44595E2A8C}"/>
              </a:ext>
            </a:extLst>
          </p:cNvPr>
          <p:cNvSpPr>
            <a:spLocks noGrp="1" noChangeArrowheads="1"/>
          </p:cNvSpPr>
          <p:nvPr>
            <p:ph idx="1"/>
          </p:nvPr>
        </p:nvSpPr>
        <p:spPr>
          <a:xfrm>
            <a:off x="152400" y="971550"/>
            <a:ext cx="8305800" cy="3630613"/>
          </a:xfrm>
        </p:spPr>
        <p:txBody>
          <a:bodyPr/>
          <a:lstStyle/>
          <a:p>
            <a:pPr marL="57150" indent="-57150" eaLnBrk="1" hangingPunct="1">
              <a:lnSpc>
                <a:spcPct val="80000"/>
              </a:lnSpc>
              <a:buFont typeface="Wingdings" charset="0"/>
              <a:buNone/>
              <a:defRPr/>
            </a:pPr>
            <a:r>
              <a:rPr lang="en-US" sz="800" dirty="0">
                <a:latin typeface="Tahoma" charset="0"/>
                <a:ea typeface="ＭＳ Ｐゴシック" charset="0"/>
              </a:rPr>
              <a:t>	</a:t>
            </a:r>
          </a:p>
          <a:p>
            <a:pPr marL="692150" indent="-582613" eaLnBrk="1" hangingPunct="1">
              <a:buFont typeface="Wingdings 3" charset="0"/>
              <a:buNone/>
              <a:defRPr/>
            </a:pPr>
            <a:r>
              <a:rPr lang="en-US" b="1" dirty="0">
                <a:ea typeface="ＭＳ Ｐゴシック" charset="0"/>
              </a:rPr>
              <a:t>21	</a:t>
            </a:r>
            <a:r>
              <a:rPr lang="en-US" dirty="0">
                <a:ea typeface="ＭＳ Ｐゴシック" charset="0"/>
              </a:rPr>
              <a:t>To them that are</a:t>
            </a:r>
            <a:r>
              <a:rPr lang="en-US" dirty="0">
                <a:solidFill>
                  <a:srgbClr val="FF0000"/>
                </a:solidFill>
                <a:ea typeface="ＭＳ Ｐゴシック" charset="0"/>
              </a:rPr>
              <a:t> </a:t>
            </a:r>
            <a:r>
              <a:rPr lang="en-US" b="1" dirty="0">
                <a:solidFill>
                  <a:srgbClr val="FF0000"/>
                </a:solidFill>
                <a:ea typeface="ＭＳ Ｐゴシック" charset="0"/>
              </a:rPr>
              <a:t>without law</a:t>
            </a:r>
            <a:r>
              <a:rPr lang="en-US" dirty="0">
                <a:solidFill>
                  <a:srgbClr val="FF0000"/>
                </a:solidFill>
                <a:ea typeface="ＭＳ Ｐゴシック" charset="0"/>
              </a:rPr>
              <a:t>, </a:t>
            </a:r>
            <a:r>
              <a:rPr lang="en-US" i="1" dirty="0">
                <a:ea typeface="ＭＳ Ｐゴシック" charset="0"/>
              </a:rPr>
              <a:t>as without law, </a:t>
            </a:r>
            <a:r>
              <a:rPr lang="en-US" dirty="0">
                <a:ea typeface="ＭＳ Ｐゴシック" charset="0"/>
              </a:rPr>
              <a:t>(being not without law to God, but under the law to Christ,) that I might gain them that are without law.</a:t>
            </a:r>
          </a:p>
          <a:p>
            <a:pPr marL="692150" indent="-582613" eaLnBrk="1" hangingPunct="1">
              <a:buFont typeface="Wingdings" charset="0"/>
              <a:buNone/>
              <a:defRPr/>
            </a:pPr>
            <a:r>
              <a:rPr lang="en-US" b="1" dirty="0">
                <a:ea typeface="ＭＳ Ｐゴシック" charset="0"/>
              </a:rPr>
              <a:t>22	</a:t>
            </a:r>
            <a:r>
              <a:rPr lang="en-US" dirty="0">
                <a:ea typeface="ＭＳ Ｐゴシック" charset="0"/>
              </a:rPr>
              <a:t>To </a:t>
            </a:r>
            <a:r>
              <a:rPr lang="en-US" b="1" dirty="0">
                <a:solidFill>
                  <a:srgbClr val="FF0000"/>
                </a:solidFill>
                <a:ea typeface="ＭＳ Ｐゴシック" charset="0"/>
              </a:rPr>
              <a:t>the weak</a:t>
            </a:r>
            <a:r>
              <a:rPr lang="en-US" dirty="0">
                <a:solidFill>
                  <a:srgbClr val="FF0000"/>
                </a:solidFill>
                <a:ea typeface="ＭＳ Ｐゴシック" charset="0"/>
              </a:rPr>
              <a:t> </a:t>
            </a:r>
            <a:r>
              <a:rPr lang="en-US" dirty="0">
                <a:ea typeface="ＭＳ Ｐゴシック" charset="0"/>
              </a:rPr>
              <a:t>became I as weak, that I might gain the weak; </a:t>
            </a:r>
            <a:r>
              <a:rPr lang="en-US" b="1" dirty="0">
                <a:solidFill>
                  <a:srgbClr val="FF0000"/>
                </a:solidFill>
                <a:ea typeface="ＭＳ Ｐゴシック" charset="0"/>
              </a:rPr>
              <a:t>I am made all things to all men, </a:t>
            </a:r>
            <a:r>
              <a:rPr lang="en-US" dirty="0">
                <a:ea typeface="ＭＳ Ｐゴシック" charset="0"/>
              </a:rPr>
              <a:t>that I might by all means save some. </a:t>
            </a:r>
            <a:endParaRPr lang="en-US" b="1" dirty="0">
              <a:ea typeface="ＭＳ Ｐゴシック" charset="0"/>
            </a:endParaRPr>
          </a:p>
          <a:p>
            <a:pPr marL="692150" indent="-582613" eaLnBrk="1" hangingPunct="1">
              <a:buFont typeface="Wingdings" charset="0"/>
              <a:buNone/>
              <a:defRPr/>
            </a:pPr>
            <a:r>
              <a:rPr lang="en-US" b="1" dirty="0">
                <a:ea typeface="ＭＳ Ｐゴシック" charset="0"/>
              </a:rPr>
              <a:t>23	</a:t>
            </a:r>
            <a:r>
              <a:rPr lang="en-US" altLang="ja-JP" b="1" dirty="0">
                <a:solidFill>
                  <a:srgbClr val="FF0000"/>
                </a:solidFill>
                <a:ea typeface="ＭＳ Ｐゴシック" charset="0"/>
              </a:rPr>
              <a:t>And this I do for the gospel's sake, that I might be partaker thereof with you.</a:t>
            </a:r>
            <a:endParaRPr lang="en-US" sz="800" dirty="0">
              <a:ea typeface="ＭＳ Ｐゴシック" charset="0"/>
            </a:endParaRPr>
          </a:p>
          <a:p>
            <a:pPr eaLnBrk="1" hangingPunct="1">
              <a:buFont typeface="Wingdings" charset="0"/>
              <a:buNone/>
              <a:defRPr/>
            </a:pPr>
            <a:r>
              <a:rPr lang="en-US" i="1" dirty="0">
                <a:ea typeface="ＭＳ Ｐゴシック" charset="0"/>
              </a:rPr>
              <a:t>						</a:t>
            </a:r>
            <a:r>
              <a:rPr lang="en-US" dirty="0">
                <a:ea typeface="ＭＳ Ｐゴシック" charset="0"/>
              </a:rPr>
              <a:t>1 Corinthians 9:20-23</a:t>
            </a:r>
          </a:p>
          <a:p>
            <a:pPr eaLnBrk="1" hangingPunct="1">
              <a:buFont typeface="Wingdings" charset="0"/>
              <a:buNone/>
              <a:defRPr/>
            </a:pPr>
            <a:endParaRPr lang="en-US" dirty="0">
              <a:latin typeface="Tahoma" charset="0"/>
              <a:ea typeface="ＭＳ Ｐゴシック" charset="0"/>
            </a:endParaRPr>
          </a:p>
        </p:txBody>
      </p:sp>
      <p:sp>
        <p:nvSpPr>
          <p:cNvPr id="20482" name="Rectangle 2">
            <a:extLst>
              <a:ext uri="{FF2B5EF4-FFF2-40B4-BE49-F238E27FC236}">
                <a16:creationId xmlns:a16="http://schemas.microsoft.com/office/drawing/2014/main" id="{AAE3796D-B7C1-49BD-B4A9-A8F0399E59A0}"/>
              </a:ext>
            </a:extLst>
          </p:cNvPr>
          <p:cNvSpPr>
            <a:spLocks noGrp="1" noChangeArrowheads="1"/>
          </p:cNvSpPr>
          <p:nvPr>
            <p:ph type="title"/>
          </p:nvPr>
        </p:nvSpPr>
        <p:spPr>
          <a:xfrm>
            <a:off x="152400" y="133350"/>
            <a:ext cx="6629400" cy="514350"/>
          </a:xfrm>
        </p:spPr>
        <p:txBody>
          <a:bodyPr>
            <a:normAutofit fontScale="90000"/>
          </a:bodyPr>
          <a:lstStyle/>
          <a:p>
            <a:pPr eaLnBrk="1" hangingPunct="1">
              <a:defRPr/>
            </a:pPr>
            <a:r>
              <a:rPr lang="en-US" sz="3200" dirty="0">
                <a:latin typeface="Copperplate"/>
                <a:ea typeface="ＭＳ Ｐゴシック" charset="0"/>
                <a:cs typeface="Copperplate"/>
              </a:rPr>
              <a:t>Paul's Key to Witnessing: </a:t>
            </a:r>
            <a:r>
              <a:rPr lang="en-US" sz="3200" dirty="0">
                <a:solidFill>
                  <a:srgbClr val="FF0000"/>
                </a:solidFill>
                <a:latin typeface="Copperplate"/>
                <a:ea typeface="ＭＳ Ｐゴシック" charset="0"/>
                <a:cs typeface="Copperplate"/>
              </a:rPr>
              <a:t>Common Ground</a:t>
            </a:r>
          </a:p>
        </p:txBody>
      </p:sp>
      <p:sp>
        <p:nvSpPr>
          <p:cNvPr id="38915" name="Slide Number Placeholder 5">
            <a:extLst>
              <a:ext uri="{FF2B5EF4-FFF2-40B4-BE49-F238E27FC236}">
                <a16:creationId xmlns:a16="http://schemas.microsoft.com/office/drawing/2014/main" id="{589F19B3-AD0D-4675-BC9D-720976A72FBF}"/>
              </a:ext>
            </a:extLst>
          </p:cNvPr>
          <p:cNvSpPr>
            <a:spLocks noGrp="1"/>
          </p:cNvSpPr>
          <p:nvPr>
            <p:ph type="sldNum" sz="quarter" idx="12"/>
          </p:nvPr>
        </p:nvSpPr>
        <p:spPr bwMode="auto">
          <a:xfrm>
            <a:off x="8382000" y="4705350"/>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CA8638C-F936-4A09-88AC-1971DCC49537}" type="slidenum">
              <a:rPr lang="en-US" altLang="en-US" sz="800">
                <a:latin typeface="Arial" panose="020B0604020202020204" pitchFamily="34" charset="0"/>
                <a:cs typeface="Arial" panose="020B0604020202020204" pitchFamily="34" charset="0"/>
              </a:rPr>
              <a:pPr eaLnBrk="1" hangingPunct="1"/>
              <a:t>4</a:t>
            </a:fld>
            <a:endParaRPr lang="en-US" altLang="en-US" sz="800">
              <a:latin typeface="Arial" panose="020B0604020202020204" pitchFamily="34" charset="0"/>
              <a:cs typeface="Arial" panose="020B0604020202020204" pitchFamily="34" charset="0"/>
            </a:endParaRPr>
          </a:p>
        </p:txBody>
      </p:sp>
      <p:pic>
        <p:nvPicPr>
          <p:cNvPr id="38916" name="Picture 1" descr="Apostle Paul.jpeg">
            <a:extLst>
              <a:ext uri="{FF2B5EF4-FFF2-40B4-BE49-F238E27FC236}">
                <a16:creationId xmlns:a16="http://schemas.microsoft.com/office/drawing/2014/main" id="{88B9B8D1-3B82-4D94-843F-AB697D05A3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0"/>
            <a:ext cx="10287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a:extLst>
              <a:ext uri="{FF2B5EF4-FFF2-40B4-BE49-F238E27FC236}">
                <a16:creationId xmlns:a16="http://schemas.microsoft.com/office/drawing/2014/main" id="{A2EA4473-6055-4DA2-BAE6-8C1C35DFA636}"/>
              </a:ext>
            </a:extLst>
          </p:cNvPr>
          <p:cNvSpPr>
            <a:spLocks noGrp="1" noChangeArrowheads="1"/>
          </p:cNvSpPr>
          <p:nvPr>
            <p:ph idx="1"/>
          </p:nvPr>
        </p:nvSpPr>
        <p:spPr>
          <a:xfrm>
            <a:off x="152400" y="285750"/>
            <a:ext cx="8915400" cy="5486400"/>
          </a:xfrm>
        </p:spPr>
        <p:txBody>
          <a:bodyPr/>
          <a:lstStyle/>
          <a:p>
            <a:pPr marL="0" indent="0" algn="ctr" eaLnBrk="1" hangingPunct="1">
              <a:buFont typeface="Wingdings" panose="05000000000000000000" pitchFamily="2" charset="2"/>
              <a:buNone/>
            </a:pP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latin typeface="Arial" panose="020B0604020202020204" pitchFamily="34" charset="0"/>
              </a:rPr>
              <a:t>The Restoration View of “Justification”:</a:t>
            </a:r>
          </a:p>
          <a:p>
            <a:pPr marL="0" indent="0" eaLnBrk="1" hangingPunct="1">
              <a:buFont typeface="Wingdings 3" panose="05040102010807070707" pitchFamily="18" charset="2"/>
              <a:buNone/>
            </a:pPr>
            <a:endParaRPr lang="en-US" altLang="en-US" sz="200" b="1">
              <a:latin typeface="Arial" panose="020B0604020202020204" pitchFamily="34" charset="0"/>
            </a:endParaRPr>
          </a:p>
          <a:p>
            <a:pPr marL="0" indent="0" eaLnBrk="1" hangingPunct="1">
              <a:buFont typeface="Wingdings 3" panose="05040102010807070707" pitchFamily="18" charset="2"/>
              <a:buNone/>
            </a:pPr>
            <a:r>
              <a:rPr lang="en-US" altLang="en-US" sz="2000">
                <a:latin typeface="Arial" panose="020B0604020202020204" pitchFamily="34" charset="0"/>
              </a:rPr>
              <a:t>So the Restoration </a:t>
            </a:r>
            <a:r>
              <a:rPr lang="en-US" altLang="en-US" sz="2000" b="1" i="1">
                <a:latin typeface="Arial" panose="020B0604020202020204" pitchFamily="34" charset="0"/>
              </a:rPr>
              <a:t>differs</a:t>
            </a:r>
            <a:r>
              <a:rPr lang="en-US" altLang="en-US" sz="2000" b="1">
                <a:latin typeface="Arial" panose="020B0604020202020204" pitchFamily="34" charset="0"/>
              </a:rPr>
              <a:t> from the rest of Christianity </a:t>
            </a:r>
            <a:r>
              <a:rPr lang="en-US" altLang="en-US" sz="2000">
                <a:latin typeface="Arial" panose="020B0604020202020204" pitchFamily="34" charset="0"/>
              </a:rPr>
              <a:t>in </a:t>
            </a:r>
            <a:r>
              <a:rPr lang="en-US" altLang="en-US" sz="2000" i="1">
                <a:latin typeface="Arial" panose="020B0604020202020204" pitchFamily="34" charset="0"/>
              </a:rPr>
              <a:t>five major ways</a:t>
            </a:r>
            <a:r>
              <a:rPr lang="en-US" altLang="en-US" sz="1800" i="1">
                <a:latin typeface="Arial" panose="020B0604020202020204" pitchFamily="34" charset="0"/>
              </a:rPr>
              <a:t>:</a:t>
            </a:r>
            <a:endParaRPr lang="en-US" altLang="en-US" sz="800" i="1">
              <a:latin typeface="Arial" panose="020B0604020202020204" pitchFamily="34" charset="0"/>
            </a:endParaRPr>
          </a:p>
          <a:p>
            <a:pPr marL="0" indent="0" eaLnBrk="1" hangingPunct="1">
              <a:buFont typeface="Wingdings 3" panose="05040102010807070707" pitchFamily="18" charset="2"/>
              <a:buNone/>
            </a:pPr>
            <a:endParaRPr lang="en-US" altLang="en-US" sz="800" i="1">
              <a:latin typeface="Arial" panose="020B0604020202020204" pitchFamily="34" charset="0"/>
            </a:endParaRPr>
          </a:p>
          <a:p>
            <a:pPr marL="0" indent="0" eaLnBrk="1" hangingPunct="1">
              <a:buFont typeface="Wingdings 3" panose="05040102010807070707" pitchFamily="18" charset="2"/>
              <a:buNone/>
            </a:pPr>
            <a:r>
              <a:rPr lang="en-US" altLang="en-US" sz="1800">
                <a:latin typeface="Arial" panose="020B0604020202020204" pitchFamily="34" charset="0"/>
              </a:rPr>
              <a:t>1. 	We agree with evangelicals that </a:t>
            </a:r>
            <a:r>
              <a:rPr lang="en-US" altLang="en-US" sz="1800" b="1">
                <a:solidFill>
                  <a:srgbClr val="FF0000"/>
                </a:solidFill>
                <a:latin typeface="Arial" panose="020B0604020202020204" pitchFamily="34" charset="0"/>
              </a:rPr>
              <a:t>“justification” </a:t>
            </a:r>
            <a:r>
              <a:rPr lang="en-US" altLang="en-US" sz="1800">
                <a:latin typeface="Arial" panose="020B0604020202020204" pitchFamily="34" charset="0"/>
              </a:rPr>
              <a:t>is initiated at the moment we first believe (John 5:24), but it is not </a:t>
            </a:r>
            <a:r>
              <a:rPr lang="en-US" altLang="en-US" sz="1800" i="1">
                <a:latin typeface="Arial" panose="020B0604020202020204" pitchFamily="34" charset="0"/>
              </a:rPr>
              <a:t>just</a:t>
            </a:r>
            <a:r>
              <a:rPr lang="en-US" altLang="en-US" sz="1800">
                <a:latin typeface="Arial" panose="020B0604020202020204" pitchFamily="34" charset="0"/>
              </a:rPr>
              <a:t> an event, </a:t>
            </a:r>
            <a:r>
              <a:rPr lang="en-US" altLang="en-US" sz="1800" b="1">
                <a:solidFill>
                  <a:srgbClr val="FF0000"/>
                </a:solidFill>
                <a:latin typeface="Arial" panose="020B0604020202020204" pitchFamily="34" charset="0"/>
              </a:rPr>
              <a:t>justification is also a process</a:t>
            </a:r>
            <a:r>
              <a:rPr lang="en-US" altLang="en-US" sz="1800">
                <a:solidFill>
                  <a:srgbClr val="000000"/>
                </a:solidFill>
                <a:latin typeface="Arial" panose="020B0604020202020204" pitchFamily="34" charset="0"/>
              </a:rPr>
              <a:t> (Acts 22:16, Acts 8:12-17, Acts 19:1-7).</a:t>
            </a:r>
            <a:endParaRPr lang="en-US" altLang="en-US" sz="18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1800">
                <a:latin typeface="Arial" panose="020B0604020202020204" pitchFamily="34" charset="0"/>
              </a:rPr>
              <a:t>2. 	We agree with “</a:t>
            </a:r>
            <a:r>
              <a:rPr lang="en-US" altLang="ja-JP" sz="1800">
                <a:latin typeface="Arial" panose="020B0604020202020204" pitchFamily="34" charset="0"/>
              </a:rPr>
              <a:t>sacramentalists</a:t>
            </a:r>
            <a:r>
              <a:rPr lang="en-US" altLang="en-US" sz="1800">
                <a:latin typeface="Arial" panose="020B0604020202020204" pitchFamily="34" charset="0"/>
              </a:rPr>
              <a:t>”</a:t>
            </a:r>
            <a:r>
              <a:rPr lang="en-US" altLang="ja-JP" sz="1800">
                <a:latin typeface="Arial" panose="020B0604020202020204" pitchFamily="34" charset="0"/>
              </a:rPr>
              <a:t> that </a:t>
            </a:r>
            <a:r>
              <a:rPr lang="en-US" altLang="ja-JP" sz="1800" b="1">
                <a:solidFill>
                  <a:srgbClr val="FF0000"/>
                </a:solidFill>
                <a:latin typeface="Arial" panose="020B0604020202020204" pitchFamily="34" charset="0"/>
              </a:rPr>
              <a:t>baptism </a:t>
            </a:r>
            <a:r>
              <a:rPr lang="en-US" altLang="ja-JP" sz="1800">
                <a:solidFill>
                  <a:srgbClr val="000000"/>
                </a:solidFill>
                <a:latin typeface="Arial" panose="020B0604020202020204" pitchFamily="34" charset="0"/>
              </a:rPr>
              <a:t>saves (Acts 22:16), but</a:t>
            </a:r>
            <a:r>
              <a:rPr lang="en-US" altLang="ja-JP" sz="1800">
                <a:latin typeface="Arial" panose="020B0604020202020204" pitchFamily="34" charset="0"/>
              </a:rPr>
              <a:t> we do </a:t>
            </a:r>
            <a:r>
              <a:rPr lang="en-US" altLang="ja-JP" sz="1800" i="1">
                <a:latin typeface="Arial" panose="020B0604020202020204" pitchFamily="34" charset="0"/>
              </a:rPr>
              <a:t>not</a:t>
            </a:r>
            <a:r>
              <a:rPr lang="en-US" altLang="ja-JP" sz="1800">
                <a:latin typeface="Arial" panose="020B0604020202020204" pitchFamily="34" charset="0"/>
              </a:rPr>
              <a:t> believe that </a:t>
            </a:r>
            <a:r>
              <a:rPr lang="en-US" altLang="ja-JP" sz="1800" i="1">
                <a:latin typeface="Arial" panose="020B0604020202020204" pitchFamily="34" charset="0"/>
              </a:rPr>
              <a:t>everyone</a:t>
            </a:r>
            <a:r>
              <a:rPr lang="en-US" altLang="ja-JP" sz="1800">
                <a:latin typeface="Arial" panose="020B0604020202020204" pitchFamily="34" charset="0"/>
              </a:rPr>
              <a:t> who is baptized receives the </a:t>
            </a:r>
            <a:r>
              <a:rPr lang="en-US" altLang="en-US" sz="1800" i="1">
                <a:latin typeface="Arial" panose="020B0604020202020204" pitchFamily="34" charset="0"/>
              </a:rPr>
              <a:t>“</a:t>
            </a:r>
            <a:r>
              <a:rPr lang="en-US" altLang="ja-JP" sz="1800">
                <a:latin typeface="Arial" panose="020B0604020202020204" pitchFamily="34" charset="0"/>
              </a:rPr>
              <a:t>gift of the Holy Spirit</a:t>
            </a:r>
            <a:r>
              <a:rPr lang="en-US" altLang="en-US" sz="1800">
                <a:latin typeface="Arial" panose="020B0604020202020204" pitchFamily="34" charset="0"/>
              </a:rPr>
              <a:t>”</a:t>
            </a:r>
            <a:r>
              <a:rPr lang="en-US" altLang="ja-JP" sz="1800">
                <a:latin typeface="Arial" panose="020B0604020202020204" pitchFamily="34" charset="0"/>
              </a:rPr>
              <a:t> </a:t>
            </a:r>
            <a:r>
              <a:rPr lang="en-US" altLang="ja-JP" sz="1800" i="1">
                <a:latin typeface="Arial" panose="020B0604020202020204" pitchFamily="34" charset="0"/>
              </a:rPr>
              <a:t>at water baptism</a:t>
            </a:r>
            <a:r>
              <a:rPr lang="en-US" altLang="ja-JP" sz="1800">
                <a:latin typeface="Arial" panose="020B0604020202020204" pitchFamily="34" charset="0"/>
              </a:rPr>
              <a:t> (Acts 8:12-17, Acts 19:5-6).</a:t>
            </a:r>
          </a:p>
          <a:p>
            <a:pPr marL="0" indent="0" eaLnBrk="1" hangingPunct="1">
              <a:buFont typeface="Wingdings 3" panose="05040102010807070707" pitchFamily="18" charset="2"/>
              <a:buNone/>
            </a:pPr>
            <a:r>
              <a:rPr lang="en-US" altLang="en-US" sz="1800" b="1">
                <a:solidFill>
                  <a:srgbClr val="FF0000"/>
                </a:solidFill>
                <a:latin typeface="Arial" panose="020B0604020202020204" pitchFamily="34" charset="0"/>
              </a:rPr>
              <a:t>3. 	</a:t>
            </a:r>
            <a:r>
              <a:rPr lang="en-US" altLang="en-US" sz="1800" b="1" i="1">
                <a:solidFill>
                  <a:srgbClr val="FF0000"/>
                </a:solidFill>
                <a:latin typeface="Arial" panose="020B0604020202020204" pitchFamily="34" charset="0"/>
              </a:rPr>
              <a:t>Every</a:t>
            </a:r>
            <a:r>
              <a:rPr lang="en-US" altLang="en-US" sz="1800" b="1">
                <a:solidFill>
                  <a:srgbClr val="FF0000"/>
                </a:solidFill>
                <a:latin typeface="Arial" panose="020B0604020202020204" pitchFamily="34" charset="0"/>
              </a:rPr>
              <a:t> true believer, </a:t>
            </a:r>
            <a:r>
              <a:rPr lang="en-US" altLang="en-US" sz="1800">
                <a:latin typeface="Arial" panose="020B0604020202020204" pitchFamily="34" charset="0"/>
              </a:rPr>
              <a:t>when they receive the witness of the Holy Spirit that they </a:t>
            </a:r>
            <a:r>
              <a:rPr lang="en-US" altLang="en-US" sz="1800" i="1">
                <a:latin typeface="Arial" panose="020B0604020202020204" pitchFamily="34" charset="0"/>
              </a:rPr>
              <a:t>should</a:t>
            </a:r>
            <a:r>
              <a:rPr lang="en-US" altLang="en-US" sz="1800">
                <a:latin typeface="Arial" panose="020B0604020202020204" pitchFamily="34" charset="0"/>
              </a:rPr>
              <a:t> be baptized, </a:t>
            </a:r>
            <a:r>
              <a:rPr lang="en-US" altLang="en-US" sz="1800" b="1" i="1">
                <a:solidFill>
                  <a:srgbClr val="FF0000"/>
                </a:solidFill>
                <a:latin typeface="Arial" panose="020B0604020202020204" pitchFamily="34" charset="0"/>
              </a:rPr>
              <a:t>will</a:t>
            </a:r>
            <a:r>
              <a:rPr lang="en-US" altLang="en-US" sz="1800" b="1">
                <a:solidFill>
                  <a:srgbClr val="FF0000"/>
                </a:solidFill>
                <a:latin typeface="Arial" panose="020B0604020202020204" pitchFamily="34" charset="0"/>
              </a:rPr>
              <a:t> be baptized. </a:t>
            </a:r>
            <a:r>
              <a:rPr lang="en-US" altLang="en-US" sz="1800">
                <a:latin typeface="Arial" panose="020B0604020202020204" pitchFamily="34" charset="0"/>
              </a:rPr>
              <a:t>A refusal to be baptized against the witness of the Spirit could place that person’s spiritual condition in jeopardy (Acts 10:48, Acts 22:16, 1 Peter 3:20-21).                   									(next slide)</a:t>
            </a:r>
          </a:p>
        </p:txBody>
      </p:sp>
      <p:sp>
        <p:nvSpPr>
          <p:cNvPr id="106498" name="Rectangle 2">
            <a:extLst>
              <a:ext uri="{FF2B5EF4-FFF2-40B4-BE49-F238E27FC236}">
                <a16:creationId xmlns:a16="http://schemas.microsoft.com/office/drawing/2014/main" id="{FC313812-C61F-486D-A55C-49AAD9FB6593}"/>
              </a:ext>
            </a:extLst>
          </p:cNvPr>
          <p:cNvSpPr>
            <a:spLocks noGrp="1" noChangeArrowheads="1"/>
          </p:cNvSpPr>
          <p:nvPr>
            <p:ph type="title"/>
          </p:nvPr>
        </p:nvSpPr>
        <p:spPr>
          <a:xfrm>
            <a:off x="11545" y="-171450"/>
            <a:ext cx="7572375" cy="609600"/>
          </a:xfrm>
        </p:spPr>
        <p:txBody>
          <a:bodyPr/>
          <a:lstStyle/>
          <a:p>
            <a:pPr eaLnBrk="1" hangingPunct="1">
              <a:defRPr/>
            </a:pPr>
            <a:r>
              <a:rPr lang="en-US" sz="3200" dirty="0">
                <a:latin typeface="Copperplate"/>
                <a:ea typeface="ＭＳ Ｐゴシック" charset="0"/>
                <a:cs typeface="Copperplate"/>
              </a:rPr>
              <a:t>Justifying Grace </a:t>
            </a:r>
          </a:p>
        </p:txBody>
      </p:sp>
      <p:sp>
        <p:nvSpPr>
          <p:cNvPr id="107523" name="Slide Number Placeholder 5">
            <a:extLst>
              <a:ext uri="{FF2B5EF4-FFF2-40B4-BE49-F238E27FC236}">
                <a16:creationId xmlns:a16="http://schemas.microsoft.com/office/drawing/2014/main" id="{C3816B84-1F91-45BE-8F13-F5CD8E6D71CA}"/>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E2BC3C5-39BC-4114-8551-66C9DC42CBDD}" type="slidenum">
              <a:rPr lang="en-US" altLang="en-US" sz="1400"/>
              <a:pPr eaLnBrk="1" hangingPunct="1"/>
              <a:t>40</a:t>
            </a:fld>
            <a:endParaRPr lang="en-US" altLang="en-US" sz="1400"/>
          </a:p>
        </p:txBody>
      </p:sp>
      <p:pic>
        <p:nvPicPr>
          <p:cNvPr id="107524" name="Picture 4" descr="Happy Man and Sunrise in Field.jpg">
            <a:extLst>
              <a:ext uri="{FF2B5EF4-FFF2-40B4-BE49-F238E27FC236}">
                <a16:creationId xmlns:a16="http://schemas.microsoft.com/office/drawing/2014/main" id="{2667572F-1917-4E07-9AFF-39D539663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9875" y="0"/>
            <a:ext cx="12541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a:extLst>
              <a:ext uri="{FF2B5EF4-FFF2-40B4-BE49-F238E27FC236}">
                <a16:creationId xmlns:a16="http://schemas.microsoft.com/office/drawing/2014/main" id="{44B320D9-93B2-47E4-8F6F-5076E164C21A}"/>
              </a:ext>
            </a:extLst>
          </p:cNvPr>
          <p:cNvSpPr>
            <a:spLocks noGrp="1" noChangeArrowheads="1"/>
          </p:cNvSpPr>
          <p:nvPr>
            <p:ph idx="1"/>
          </p:nvPr>
        </p:nvSpPr>
        <p:spPr>
          <a:xfrm>
            <a:off x="152400" y="514350"/>
            <a:ext cx="8763000" cy="5486400"/>
          </a:xfrm>
        </p:spPr>
        <p:txBody>
          <a:bodyPr/>
          <a:lstStyle/>
          <a:p>
            <a:pPr marL="0" indent="0" algn="ctr" eaLnBrk="1" hangingPunct="1">
              <a:buFont typeface="Wingdings" panose="05000000000000000000" pitchFamily="2" charset="2"/>
              <a:buNone/>
            </a:pP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latin typeface="Arial" panose="020B0604020202020204" pitchFamily="34" charset="0"/>
              </a:rPr>
              <a:t>The Restoration View of “Justification”:</a:t>
            </a:r>
          </a:p>
          <a:p>
            <a:pPr marL="0" indent="0" eaLnBrk="1" hangingPunct="1">
              <a:buFont typeface="Wingdings 3" panose="05040102010807070707" pitchFamily="18" charset="2"/>
              <a:buNone/>
            </a:pPr>
            <a:endParaRPr lang="en-US" altLang="en-US" sz="200" b="1">
              <a:latin typeface="Arial" panose="020B0604020202020204" pitchFamily="34" charset="0"/>
            </a:endParaRPr>
          </a:p>
          <a:p>
            <a:pPr marL="0" indent="0" eaLnBrk="1" hangingPunct="1">
              <a:buFont typeface="Wingdings 3" panose="05040102010807070707" pitchFamily="18" charset="2"/>
              <a:buNone/>
            </a:pPr>
            <a:r>
              <a:rPr lang="en-US" altLang="en-US" sz="2000">
                <a:latin typeface="Arial" panose="020B0604020202020204" pitchFamily="34" charset="0"/>
              </a:rPr>
              <a:t>Five major differences from the rest of Christianity (continued):</a:t>
            </a:r>
            <a:endParaRPr lang="en-US" altLang="en-US" sz="2000" i="1">
              <a:latin typeface="Arial" panose="020B0604020202020204" pitchFamily="34" charset="0"/>
            </a:endParaRPr>
          </a:p>
          <a:p>
            <a:pPr marL="0" indent="0" eaLnBrk="1" hangingPunct="1">
              <a:buFont typeface="Wingdings 3" panose="05040102010807070707" pitchFamily="18" charset="2"/>
              <a:buNone/>
            </a:pPr>
            <a:endParaRPr lang="en-US" altLang="en-US" sz="400" i="1">
              <a:latin typeface="Arial" panose="020B0604020202020204" pitchFamily="34" charset="0"/>
            </a:endParaRPr>
          </a:p>
          <a:p>
            <a:pPr marL="0" indent="0" eaLnBrk="1" hangingPunct="1">
              <a:buFont typeface="Wingdings 3" panose="05040102010807070707" pitchFamily="18" charset="2"/>
              <a:buNone/>
            </a:pPr>
            <a:r>
              <a:rPr lang="en-US" altLang="en-US" sz="1800">
                <a:latin typeface="Arial" panose="020B0604020202020204" pitchFamily="34" charset="0"/>
              </a:rPr>
              <a:t>4.   Like evangelicals, we believe that being </a:t>
            </a:r>
            <a:r>
              <a:rPr lang="en-US" altLang="en-US" sz="1800" i="1">
                <a:latin typeface="Arial" panose="020B0604020202020204" pitchFamily="34" charset="0"/>
              </a:rPr>
              <a:t>born of water </a:t>
            </a:r>
            <a:r>
              <a:rPr lang="en-US" altLang="en-US" sz="1800">
                <a:latin typeface="Arial" panose="020B0604020202020204" pitchFamily="34" charset="0"/>
              </a:rPr>
              <a:t>and being </a:t>
            </a:r>
            <a:r>
              <a:rPr lang="en-US" altLang="en-US" sz="1800" i="1">
                <a:latin typeface="Arial" panose="020B0604020202020204" pitchFamily="34" charset="0"/>
              </a:rPr>
              <a:t>born of the Spirit </a:t>
            </a:r>
            <a:r>
              <a:rPr lang="en-US" altLang="en-US" sz="1800" b="1">
                <a:solidFill>
                  <a:srgbClr val="FF0000"/>
                </a:solidFill>
                <a:latin typeface="Arial" panose="020B0604020202020204" pitchFamily="34" charset="0"/>
              </a:rPr>
              <a:t>can be two separate events. </a:t>
            </a:r>
            <a:r>
              <a:rPr lang="en-US" altLang="en-US" sz="1800">
                <a:latin typeface="Arial" panose="020B0604020202020204" pitchFamily="34" charset="0"/>
              </a:rPr>
              <a:t>However, baptism saves, and </a:t>
            </a:r>
            <a:r>
              <a:rPr lang="en-US" altLang="en-US" sz="1800" b="1">
                <a:solidFill>
                  <a:srgbClr val="FF0000"/>
                </a:solidFill>
                <a:latin typeface="Arial" panose="020B0604020202020204" pitchFamily="34" charset="0"/>
              </a:rPr>
              <a:t>the baptism of the Holy Spirit can </a:t>
            </a:r>
            <a:r>
              <a:rPr lang="en-US" altLang="en-US" sz="1800" b="1" i="1">
                <a:solidFill>
                  <a:srgbClr val="FF0000"/>
                </a:solidFill>
                <a:latin typeface="Arial" panose="020B0604020202020204" pitchFamily="34" charset="0"/>
              </a:rPr>
              <a:t>follow</a:t>
            </a:r>
            <a:r>
              <a:rPr lang="en-US" altLang="en-US" sz="1800" b="1">
                <a:solidFill>
                  <a:srgbClr val="FF0000"/>
                </a:solidFill>
                <a:latin typeface="Arial" panose="020B0604020202020204" pitchFamily="34" charset="0"/>
              </a:rPr>
              <a:t>, rather than </a:t>
            </a:r>
            <a:r>
              <a:rPr lang="en-US" altLang="en-US" sz="1800" b="1" i="1">
                <a:solidFill>
                  <a:srgbClr val="FF0000"/>
                </a:solidFill>
                <a:latin typeface="Arial" panose="020B0604020202020204" pitchFamily="34" charset="0"/>
              </a:rPr>
              <a:t>precede</a:t>
            </a:r>
            <a:r>
              <a:rPr lang="en-US" altLang="en-US" sz="1800" b="1">
                <a:solidFill>
                  <a:srgbClr val="FF0000"/>
                </a:solidFill>
                <a:latin typeface="Arial" panose="020B0604020202020204" pitchFamily="34" charset="0"/>
              </a:rPr>
              <a:t>, water baptism. </a:t>
            </a:r>
            <a:r>
              <a:rPr lang="en-US" altLang="en-US" sz="1800">
                <a:latin typeface="Arial" panose="020B0604020202020204" pitchFamily="34" charset="0"/>
              </a:rPr>
              <a:t>(Matthew 3:16-17, Acts 8:12-17, Acts 19:5-6)</a:t>
            </a:r>
          </a:p>
          <a:p>
            <a:pPr marL="0" indent="0" eaLnBrk="1" hangingPunct="1">
              <a:buFont typeface="Wingdings 3" panose="05040102010807070707" pitchFamily="18" charset="2"/>
              <a:buAutoNum type="arabicPeriod" startAt="4"/>
            </a:pPr>
            <a:endParaRPr lang="en-US" altLang="en-US" sz="4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1800">
                <a:latin typeface="Arial" panose="020B0604020202020204" pitchFamily="34" charset="0"/>
              </a:rPr>
              <a:t>5.	With water and Spirit baptisms, </a:t>
            </a:r>
            <a:r>
              <a:rPr lang="en-US" altLang="en-US" sz="1800" b="1">
                <a:solidFill>
                  <a:srgbClr val="FF0000"/>
                </a:solidFill>
                <a:latin typeface="Arial" panose="020B0604020202020204" pitchFamily="34" charset="0"/>
              </a:rPr>
              <a:t>justification and regeneration are complete </a:t>
            </a:r>
            <a:r>
              <a:rPr lang="en-US" altLang="en-US" sz="1800">
                <a:solidFill>
                  <a:srgbClr val="000000"/>
                </a:solidFill>
                <a:latin typeface="Arial" panose="020B0604020202020204" pitchFamily="34" charset="0"/>
              </a:rPr>
              <a:t>(John 3:3-5), </a:t>
            </a:r>
            <a:r>
              <a:rPr lang="en-US" altLang="en-US" sz="1800">
                <a:latin typeface="Arial" panose="020B0604020202020204" pitchFamily="34" charset="0"/>
              </a:rPr>
              <a:t>and though he must endure to the end (Matthew 24:13), a believer in that state of grace can have a full assurance of salvation (John 3:3-5 and Romans 5:1).</a:t>
            </a:r>
          </a:p>
        </p:txBody>
      </p:sp>
      <p:sp>
        <p:nvSpPr>
          <p:cNvPr id="106498" name="Rectangle 2">
            <a:extLst>
              <a:ext uri="{FF2B5EF4-FFF2-40B4-BE49-F238E27FC236}">
                <a16:creationId xmlns:a16="http://schemas.microsoft.com/office/drawing/2014/main" id="{922F1DCC-D270-47C9-B2CB-D53FDB41C321}"/>
              </a:ext>
            </a:extLst>
          </p:cNvPr>
          <p:cNvSpPr>
            <a:spLocks noGrp="1" noChangeArrowheads="1"/>
          </p:cNvSpPr>
          <p:nvPr>
            <p:ph type="title"/>
          </p:nvPr>
        </p:nvSpPr>
        <p:spPr>
          <a:xfrm>
            <a:off x="76200" y="-171450"/>
            <a:ext cx="7572375" cy="609600"/>
          </a:xfrm>
        </p:spPr>
        <p:txBody>
          <a:bodyPr/>
          <a:lstStyle/>
          <a:p>
            <a:pPr eaLnBrk="1" hangingPunct="1">
              <a:defRPr/>
            </a:pPr>
            <a:r>
              <a:rPr lang="en-US" sz="3200" dirty="0">
                <a:latin typeface="Copperplate"/>
                <a:ea typeface="ＭＳ Ｐゴシック" charset="0"/>
                <a:cs typeface="Copperplate"/>
              </a:rPr>
              <a:t>Justifying Grace </a:t>
            </a:r>
          </a:p>
        </p:txBody>
      </p:sp>
      <p:sp>
        <p:nvSpPr>
          <p:cNvPr id="109571" name="Slide Number Placeholder 5">
            <a:extLst>
              <a:ext uri="{FF2B5EF4-FFF2-40B4-BE49-F238E27FC236}">
                <a16:creationId xmlns:a16="http://schemas.microsoft.com/office/drawing/2014/main" id="{3ECC171D-77A3-4F5B-B616-A004E96364E0}"/>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D3E76C4-CC44-47EA-B32F-9F03B0D0FE84}" type="slidenum">
              <a:rPr lang="en-US" altLang="en-US" sz="1400"/>
              <a:pPr eaLnBrk="1" hangingPunct="1"/>
              <a:t>41</a:t>
            </a:fld>
            <a:endParaRPr lang="en-US" altLang="en-US" sz="1400"/>
          </a:p>
        </p:txBody>
      </p:sp>
      <p:pic>
        <p:nvPicPr>
          <p:cNvPr id="109572" name="Picture 4" descr="Happy Man and Sunrise in Field.jpg">
            <a:extLst>
              <a:ext uri="{FF2B5EF4-FFF2-40B4-BE49-F238E27FC236}">
                <a16:creationId xmlns:a16="http://schemas.microsoft.com/office/drawing/2014/main" id="{BB5DBC78-59D3-45AC-A17F-D61CBEB6D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9875" y="0"/>
            <a:ext cx="12541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a:extLst>
              <a:ext uri="{FF2B5EF4-FFF2-40B4-BE49-F238E27FC236}">
                <a16:creationId xmlns:a16="http://schemas.microsoft.com/office/drawing/2014/main" id="{B9D1CF49-5BDF-45F8-8AA8-EB38BE102057}"/>
              </a:ext>
            </a:extLst>
          </p:cNvPr>
          <p:cNvSpPr>
            <a:spLocks noGrp="1" noChangeArrowheads="1"/>
          </p:cNvSpPr>
          <p:nvPr>
            <p:ph idx="1"/>
          </p:nvPr>
        </p:nvSpPr>
        <p:spPr>
          <a:xfrm>
            <a:off x="304800" y="361950"/>
            <a:ext cx="8458200" cy="5486400"/>
          </a:xfrm>
        </p:spPr>
        <p:txBody>
          <a:bodyPr/>
          <a:lstStyle/>
          <a:p>
            <a:pPr marL="0" indent="0" algn="ctr" eaLnBrk="1" hangingPunct="1">
              <a:buFont typeface="Wingdings" panose="05000000000000000000" pitchFamily="2" charset="2"/>
              <a:buNone/>
            </a:pPr>
            <a:endParaRPr lang="en-US" altLang="en-US" sz="2000" b="1">
              <a:latin typeface="Arial" panose="020B0604020202020204" pitchFamily="34" charset="0"/>
            </a:endParaRPr>
          </a:p>
          <a:p>
            <a:pPr marL="0" indent="0" algn="ctr" eaLnBrk="1" hangingPunct="1">
              <a:buFont typeface="Wingdings" panose="05000000000000000000" pitchFamily="2" charset="2"/>
              <a:buNone/>
            </a:pPr>
            <a:r>
              <a:rPr lang="en-US" altLang="en-US" sz="2000" b="1">
                <a:latin typeface="Arial" panose="020B0604020202020204" pitchFamily="34" charset="0"/>
              </a:rPr>
              <a:t>Restoration View </a:t>
            </a:r>
          </a:p>
          <a:p>
            <a:pPr marL="0" indent="0" eaLnBrk="1" hangingPunct="1">
              <a:buFont typeface="Wingdings 3" panose="05040102010807070707" pitchFamily="18" charset="2"/>
              <a:buNone/>
            </a:pPr>
            <a:endParaRPr lang="en-US" altLang="en-US" sz="17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latin typeface="Arial" panose="020B0604020202020204" pitchFamily="34" charset="0"/>
              </a:rPr>
              <a:t>Restoration View of “Sanctification”:</a:t>
            </a:r>
          </a:p>
          <a:p>
            <a:pPr marL="0" indent="0" eaLnBrk="1" hangingPunct="1">
              <a:buFont typeface="Wingdings 3" panose="05040102010807070707" pitchFamily="18" charset="2"/>
              <a:buNone/>
            </a:pPr>
            <a:endParaRPr lang="en-US" altLang="en-US" sz="800" b="1">
              <a:solidFill>
                <a:srgbClr val="FF0000"/>
              </a:solidFill>
              <a:latin typeface="Arial" panose="020B0604020202020204" pitchFamily="34" charset="0"/>
            </a:endParaRPr>
          </a:p>
          <a:p>
            <a:pPr marL="0" indent="0" eaLnBrk="1" hangingPunct="1">
              <a:buFont typeface="Wingdings 3" panose="05040102010807070707" pitchFamily="18" charset="2"/>
              <a:buNone/>
            </a:pPr>
            <a:r>
              <a:rPr lang="en-US" altLang="en-US" sz="2000" b="1">
                <a:solidFill>
                  <a:srgbClr val="FF0000"/>
                </a:solidFill>
                <a:latin typeface="Arial" panose="020B0604020202020204" pitchFamily="34" charset="0"/>
              </a:rPr>
              <a:t>Sanctification: </a:t>
            </a:r>
            <a:r>
              <a:rPr lang="en-US" altLang="en-US" sz="2000">
                <a:solidFill>
                  <a:srgbClr val="000000"/>
                </a:solidFill>
                <a:latin typeface="Arial" panose="020B0604020202020204" pitchFamily="34" charset="0"/>
              </a:rPr>
              <a:t>the process of </a:t>
            </a:r>
            <a:r>
              <a:rPr lang="en-US" altLang="en-US" sz="2000" b="1">
                <a:solidFill>
                  <a:srgbClr val="FF0000"/>
                </a:solidFill>
                <a:latin typeface="Arial" panose="020B0604020202020204" pitchFamily="34" charset="0"/>
              </a:rPr>
              <a:t>becoming more like Christ.</a:t>
            </a:r>
          </a:p>
          <a:p>
            <a:pPr marL="0" indent="0" eaLnBrk="1" hangingPunct="1">
              <a:buFont typeface="Wingdings 3" panose="05040102010807070707" pitchFamily="18" charset="2"/>
              <a:buNone/>
            </a:pPr>
            <a:r>
              <a:rPr lang="en-US" altLang="en-US" sz="800" b="1">
                <a:solidFill>
                  <a:srgbClr val="FF0000"/>
                </a:solidFill>
                <a:latin typeface="Arial" panose="020B0604020202020204" pitchFamily="34" charset="0"/>
              </a:rPr>
              <a:t> </a:t>
            </a:r>
          </a:p>
          <a:p>
            <a:pPr marL="0" indent="0" eaLnBrk="1" hangingPunct="1">
              <a:buFont typeface="Wingdings" panose="05000000000000000000" pitchFamily="2" charset="2"/>
              <a:buChar char="Ø"/>
            </a:pPr>
            <a:r>
              <a:rPr lang="en-US" altLang="en-US" sz="2000">
                <a:latin typeface="Arial" panose="020B0604020202020204" pitchFamily="34" charset="0"/>
              </a:rPr>
              <a:t>It is the gift of </a:t>
            </a:r>
            <a:r>
              <a:rPr lang="en-US" altLang="en-US" sz="2000" b="1">
                <a:solidFill>
                  <a:srgbClr val="FF0000"/>
                </a:solidFill>
                <a:latin typeface="Arial" panose="020B0604020202020204" pitchFamily="34" charset="0"/>
              </a:rPr>
              <a:t>God’s sanctifying grace,</a:t>
            </a:r>
            <a:r>
              <a:rPr lang="en-US" altLang="en-US" sz="2000">
                <a:latin typeface="Arial" panose="020B0604020202020204" pitchFamily="34" charset="0"/>
              </a:rPr>
              <a:t> that gives us the desire and power to do God’s will (1 Corinthians 15:10, D&amp;C 17:6c).</a:t>
            </a:r>
          </a:p>
          <a:p>
            <a:pPr marL="0" indent="0" eaLnBrk="1" hangingPunct="1">
              <a:buFont typeface="Wingdings" panose="05000000000000000000" pitchFamily="2" charset="2"/>
              <a:buChar char="Ø"/>
            </a:pPr>
            <a:r>
              <a:rPr lang="en-US" altLang="en-US" sz="2000">
                <a:latin typeface="Arial" panose="020B0604020202020204" pitchFamily="34" charset="0"/>
              </a:rPr>
              <a:t>It is only by a power outside ourselves, a supernatural act, that we could ever arrive at the “measure of the stature of the fullness of Christ.” (Ephesians 4:11-13)</a:t>
            </a:r>
          </a:p>
        </p:txBody>
      </p:sp>
      <p:sp>
        <p:nvSpPr>
          <p:cNvPr id="106498" name="Rectangle 2">
            <a:extLst>
              <a:ext uri="{FF2B5EF4-FFF2-40B4-BE49-F238E27FC236}">
                <a16:creationId xmlns:a16="http://schemas.microsoft.com/office/drawing/2014/main" id="{91B2BFB4-9C7D-4791-BCB5-692DFBBD4942}"/>
              </a:ext>
            </a:extLst>
          </p:cNvPr>
          <p:cNvSpPr>
            <a:spLocks noGrp="1" noChangeArrowheads="1"/>
          </p:cNvSpPr>
          <p:nvPr>
            <p:ph type="title"/>
          </p:nvPr>
        </p:nvSpPr>
        <p:spPr>
          <a:xfrm>
            <a:off x="152400" y="-171450"/>
            <a:ext cx="7572375" cy="609600"/>
          </a:xfrm>
        </p:spPr>
        <p:txBody>
          <a:bodyPr/>
          <a:lstStyle/>
          <a:p>
            <a:pPr eaLnBrk="1" hangingPunct="1">
              <a:defRPr/>
            </a:pPr>
            <a:r>
              <a:rPr lang="en-US" sz="3200" dirty="0">
                <a:latin typeface="Copperplate"/>
                <a:ea typeface="ＭＳ Ｐゴシック" charset="0"/>
                <a:cs typeface="Copperplate"/>
              </a:rPr>
              <a:t>Sanctifying Grace</a:t>
            </a:r>
          </a:p>
        </p:txBody>
      </p:sp>
      <p:sp>
        <p:nvSpPr>
          <p:cNvPr id="111619" name="Slide Number Placeholder 5">
            <a:extLst>
              <a:ext uri="{FF2B5EF4-FFF2-40B4-BE49-F238E27FC236}">
                <a16:creationId xmlns:a16="http://schemas.microsoft.com/office/drawing/2014/main" id="{02BEDF73-F480-4C6B-9D01-E1E9ADAFCF69}"/>
              </a:ext>
            </a:extLst>
          </p:cNvPr>
          <p:cNvSpPr>
            <a:spLocks noGrp="1"/>
          </p:cNvSpPr>
          <p:nvPr>
            <p:ph type="sldNum" sz="quarter" idx="12"/>
          </p:nvPr>
        </p:nvSpPr>
        <p:spPr bwMode="auto">
          <a:xfrm>
            <a:off x="8534400" y="4705350"/>
            <a:ext cx="4794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D4729B9-3205-4F00-A5C1-1AD6A8C753B0}" type="slidenum">
              <a:rPr lang="en-US" altLang="en-US" sz="1400"/>
              <a:pPr eaLnBrk="1" hangingPunct="1"/>
              <a:t>42</a:t>
            </a:fld>
            <a:endParaRPr lang="en-US" altLang="en-US" sz="1400"/>
          </a:p>
        </p:txBody>
      </p:sp>
      <p:pic>
        <p:nvPicPr>
          <p:cNvPr id="111620" name="Picture 4" descr="Happy Man and Sunrise in Field.jpg">
            <a:extLst>
              <a:ext uri="{FF2B5EF4-FFF2-40B4-BE49-F238E27FC236}">
                <a16:creationId xmlns:a16="http://schemas.microsoft.com/office/drawing/2014/main" id="{5B0AE859-4B51-4D2E-9567-9844F4500C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3287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a:extLst>
              <a:ext uri="{FF2B5EF4-FFF2-40B4-BE49-F238E27FC236}">
                <a16:creationId xmlns:a16="http://schemas.microsoft.com/office/drawing/2014/main" id="{D3D2EDA5-2405-4924-A4CD-2BC3E5DCDEF0}"/>
              </a:ext>
            </a:extLst>
          </p:cNvPr>
          <p:cNvSpPr>
            <a:spLocks noGrp="1" noChangeArrowheads="1"/>
          </p:cNvSpPr>
          <p:nvPr>
            <p:ph idx="1"/>
          </p:nvPr>
        </p:nvSpPr>
        <p:spPr>
          <a:xfrm>
            <a:off x="228600" y="590550"/>
            <a:ext cx="8763000" cy="3630613"/>
          </a:xfrm>
        </p:spPr>
        <p:txBody>
          <a:bodyPr/>
          <a:lstStyle/>
          <a:p>
            <a:pPr marL="0" indent="0" eaLnBrk="1" hangingPunct="1">
              <a:buFont typeface="Wingdings" charset="0"/>
              <a:buNone/>
              <a:defRPr/>
            </a:pPr>
            <a:r>
              <a:rPr lang="en-US" b="1" dirty="0">
                <a:ea typeface="ＭＳ Ｐゴシック" charset="0"/>
              </a:rPr>
              <a:t>	    Justifying Grace and Sanctifying Grace</a:t>
            </a:r>
          </a:p>
          <a:p>
            <a:pPr marL="0" indent="0" algn="ctr" eaLnBrk="1" hangingPunct="1">
              <a:buFont typeface="Wingdings" charset="0"/>
              <a:buNone/>
              <a:defRPr/>
            </a:pPr>
            <a:endParaRPr lang="en-US" sz="400" b="1" dirty="0">
              <a:ea typeface="ＭＳ Ｐゴシック" charset="0"/>
            </a:endParaRPr>
          </a:p>
          <a:p>
            <a:pPr marL="404813" indent="-404813" eaLnBrk="1" hangingPunct="1">
              <a:buFont typeface="Wingdings 3" charset="0"/>
              <a:buNone/>
              <a:defRPr/>
            </a:pPr>
            <a:r>
              <a:rPr lang="en-US" sz="2000" b="1" dirty="0">
                <a:ea typeface="ＭＳ Ｐゴシック" charset="0"/>
              </a:rPr>
              <a:t>D &amp; C 17:6 a-c:</a:t>
            </a:r>
          </a:p>
          <a:p>
            <a:pPr marL="577850" indent="-347663" eaLnBrk="1" hangingPunct="1">
              <a:buFont typeface="Wingdings" charset="0"/>
              <a:buNone/>
              <a:defRPr/>
            </a:pPr>
            <a:endParaRPr lang="en-US" sz="400" dirty="0">
              <a:ea typeface="ＭＳ Ｐゴシック" charset="0"/>
            </a:endParaRPr>
          </a:p>
          <a:p>
            <a:pPr marL="461963" indent="-347663" eaLnBrk="1" hangingPunct="1">
              <a:buFont typeface="Wingdings" charset="0"/>
              <a:buNone/>
              <a:defRPr/>
            </a:pPr>
            <a:r>
              <a:rPr lang="en-US" sz="2000" dirty="0">
                <a:ea typeface="ＭＳ Ｐゴシック" charset="0"/>
              </a:rPr>
              <a:t>a. 	And we know that all men must </a:t>
            </a:r>
            <a:r>
              <a:rPr lang="en-US" sz="2000" b="1" dirty="0">
                <a:solidFill>
                  <a:srgbClr val="FF0000"/>
                </a:solidFill>
                <a:ea typeface="ＭＳ Ｐゴシック" charset="0"/>
              </a:rPr>
              <a:t>repent</a:t>
            </a:r>
            <a:r>
              <a:rPr lang="en-US" sz="2000" dirty="0">
                <a:ea typeface="ＭＳ Ｐゴシック" charset="0"/>
              </a:rPr>
              <a:t> and </a:t>
            </a:r>
            <a:r>
              <a:rPr lang="en-US" sz="2000" b="1" dirty="0">
                <a:solidFill>
                  <a:srgbClr val="FF0000"/>
                </a:solidFill>
                <a:ea typeface="ＭＳ Ｐゴシック" charset="0"/>
              </a:rPr>
              <a:t>believe</a:t>
            </a:r>
            <a:r>
              <a:rPr lang="en-US" sz="2000" dirty="0">
                <a:solidFill>
                  <a:srgbClr val="FF0000"/>
                </a:solidFill>
                <a:ea typeface="ＭＳ Ｐゴシック" charset="0"/>
              </a:rPr>
              <a:t> </a:t>
            </a:r>
            <a:r>
              <a:rPr lang="en-US" sz="2000" dirty="0">
                <a:ea typeface="ＭＳ Ｐゴシック" charset="0"/>
              </a:rPr>
              <a:t>on the name of Jesus Christ and worship the Father in his name, and </a:t>
            </a:r>
            <a:r>
              <a:rPr lang="en-US" sz="2000" b="1" dirty="0">
                <a:solidFill>
                  <a:srgbClr val="FF0000"/>
                </a:solidFill>
                <a:ea typeface="ＭＳ Ｐゴシック" charset="0"/>
              </a:rPr>
              <a:t>endure</a:t>
            </a:r>
            <a:r>
              <a:rPr lang="en-US" sz="2000" dirty="0">
                <a:solidFill>
                  <a:srgbClr val="FF0000"/>
                </a:solidFill>
                <a:ea typeface="ＭＳ Ｐゴシック" charset="0"/>
              </a:rPr>
              <a:t> </a:t>
            </a:r>
            <a:r>
              <a:rPr lang="en-US" sz="2000" dirty="0">
                <a:ea typeface="ＭＳ Ｐゴシック" charset="0"/>
              </a:rPr>
              <a:t>in faith on his name to the end, </a:t>
            </a:r>
            <a:r>
              <a:rPr lang="en-US" sz="2000" i="1" dirty="0">
                <a:ea typeface="ＭＳ Ｐゴシック" charset="0"/>
              </a:rPr>
              <a:t>or they cannot be saved in the kingdom of God.</a:t>
            </a:r>
          </a:p>
          <a:p>
            <a:pPr marL="461963" indent="-347663" eaLnBrk="1" hangingPunct="1">
              <a:buFont typeface="Wingdings" charset="0"/>
              <a:buNone/>
              <a:defRPr/>
            </a:pPr>
            <a:r>
              <a:rPr lang="en-US" sz="2000" dirty="0">
                <a:ea typeface="ＭＳ Ｐゴシック" charset="0"/>
              </a:rPr>
              <a:t>b. 	And we know that </a:t>
            </a:r>
            <a:r>
              <a:rPr lang="en-US" sz="2000" b="1" dirty="0">
                <a:solidFill>
                  <a:srgbClr val="FF0000"/>
                </a:solidFill>
                <a:ea typeface="ＭＳ Ｐゴシック" charset="0"/>
              </a:rPr>
              <a:t>justification</a:t>
            </a:r>
            <a:r>
              <a:rPr lang="en-US" sz="2000" dirty="0">
                <a:solidFill>
                  <a:srgbClr val="FF0000"/>
                </a:solidFill>
                <a:ea typeface="ＭＳ Ｐゴシック" charset="0"/>
              </a:rPr>
              <a:t> </a:t>
            </a:r>
            <a:r>
              <a:rPr lang="en-US" sz="2000" dirty="0">
                <a:ea typeface="ＭＳ Ｐゴシック" charset="0"/>
              </a:rPr>
              <a:t>through the </a:t>
            </a:r>
            <a:r>
              <a:rPr lang="en-US" sz="2000" b="1" dirty="0">
                <a:solidFill>
                  <a:srgbClr val="FF0000"/>
                </a:solidFill>
                <a:ea typeface="ＭＳ Ｐゴシック" charset="0"/>
              </a:rPr>
              <a:t>grace</a:t>
            </a:r>
            <a:r>
              <a:rPr lang="en-US" sz="2000" dirty="0">
                <a:solidFill>
                  <a:srgbClr val="FF0000"/>
                </a:solidFill>
                <a:ea typeface="ＭＳ Ｐゴシック" charset="0"/>
              </a:rPr>
              <a:t> </a:t>
            </a:r>
            <a:r>
              <a:rPr lang="en-US" sz="2000" dirty="0">
                <a:ea typeface="ＭＳ Ｐゴシック" charset="0"/>
              </a:rPr>
              <a:t>of our Lord and Savior Jesus Christ, is just and true;</a:t>
            </a:r>
          </a:p>
          <a:p>
            <a:pPr marL="461963" indent="-347663" eaLnBrk="1" hangingPunct="1">
              <a:buFont typeface="Wingdings" charset="0"/>
              <a:buNone/>
              <a:defRPr/>
            </a:pPr>
            <a:r>
              <a:rPr lang="en-US" sz="2000" dirty="0">
                <a:ea typeface="ＭＳ Ｐゴシック" charset="0"/>
              </a:rPr>
              <a:t>c.	 And we know, also, that </a:t>
            </a:r>
            <a:r>
              <a:rPr lang="en-US" sz="2000" b="1" dirty="0">
                <a:solidFill>
                  <a:srgbClr val="FF0000"/>
                </a:solidFill>
                <a:ea typeface="ＭＳ Ｐゴシック" charset="0"/>
              </a:rPr>
              <a:t>sanctification</a:t>
            </a:r>
            <a:r>
              <a:rPr lang="en-US" sz="2000" dirty="0">
                <a:ea typeface="ＭＳ Ｐゴシック" charset="0"/>
              </a:rPr>
              <a:t> through the </a:t>
            </a:r>
            <a:r>
              <a:rPr lang="en-US" sz="2000" b="1" dirty="0">
                <a:solidFill>
                  <a:srgbClr val="FF0000"/>
                </a:solidFill>
                <a:ea typeface="ＭＳ Ｐゴシック" charset="0"/>
              </a:rPr>
              <a:t>grace</a:t>
            </a:r>
            <a:r>
              <a:rPr lang="en-US" sz="2000" dirty="0">
                <a:solidFill>
                  <a:srgbClr val="FF0000"/>
                </a:solidFill>
                <a:ea typeface="ＭＳ Ｐゴシック" charset="0"/>
              </a:rPr>
              <a:t> </a:t>
            </a:r>
            <a:r>
              <a:rPr lang="en-US" sz="2000" dirty="0">
                <a:ea typeface="ＭＳ Ｐゴシック" charset="0"/>
              </a:rPr>
              <a:t>of our Lord and Savior Jesus Christ, is just and true, to all those who love and serve God with all their </a:t>
            </a:r>
            <a:r>
              <a:rPr lang="en-US" sz="2000" dirty="0" err="1">
                <a:ea typeface="ＭＳ Ｐゴシック" charset="0"/>
              </a:rPr>
              <a:t>mights</a:t>
            </a:r>
            <a:r>
              <a:rPr lang="en-US" sz="2000" dirty="0">
                <a:ea typeface="ＭＳ Ｐゴシック" charset="0"/>
              </a:rPr>
              <a:t>, minds, and strength.		</a:t>
            </a:r>
          </a:p>
          <a:p>
            <a:pPr marL="0" indent="0" eaLnBrk="1" hangingPunct="1">
              <a:buFont typeface="Wingdings" charset="0"/>
              <a:buNone/>
              <a:defRPr/>
            </a:pPr>
            <a:r>
              <a:rPr lang="en-US" sz="2000" dirty="0">
                <a:ea typeface="ＭＳ Ｐゴシック" charset="0"/>
              </a:rPr>
              <a:t>					</a:t>
            </a:r>
            <a:endParaRPr lang="en-US" dirty="0">
              <a:latin typeface="Tahoma" charset="0"/>
              <a:ea typeface="ＭＳ Ｐゴシック" charset="0"/>
            </a:endParaRPr>
          </a:p>
          <a:p>
            <a:pPr marL="0" indent="0" eaLnBrk="1" hangingPunct="1">
              <a:buFont typeface="Wingdings" charset="0"/>
              <a:buNone/>
              <a:defRPr/>
            </a:pPr>
            <a:endParaRPr lang="en-US" dirty="0">
              <a:latin typeface="Tahoma" charset="0"/>
              <a:ea typeface="ＭＳ Ｐゴシック" charset="0"/>
            </a:endParaRPr>
          </a:p>
        </p:txBody>
      </p:sp>
      <p:sp>
        <p:nvSpPr>
          <p:cNvPr id="102402" name="Rectangle 2">
            <a:extLst>
              <a:ext uri="{FF2B5EF4-FFF2-40B4-BE49-F238E27FC236}">
                <a16:creationId xmlns:a16="http://schemas.microsoft.com/office/drawing/2014/main" id="{30ECB27D-0DF4-4643-80EA-AA916A83056D}"/>
              </a:ext>
            </a:extLst>
          </p:cNvPr>
          <p:cNvSpPr>
            <a:spLocks noGrp="1" noChangeArrowheads="1"/>
          </p:cNvSpPr>
          <p:nvPr>
            <p:ph type="title"/>
          </p:nvPr>
        </p:nvSpPr>
        <p:spPr>
          <a:xfrm>
            <a:off x="152401" y="0"/>
            <a:ext cx="7572375" cy="742950"/>
          </a:xfrm>
        </p:spPr>
        <p:txBody>
          <a:bodyPr/>
          <a:lstStyle/>
          <a:p>
            <a:pPr eaLnBrk="1" hangingPunct="1">
              <a:defRPr/>
            </a:pPr>
            <a:r>
              <a:rPr lang="en-US" sz="3200" dirty="0">
                <a:latin typeface="Copperplate"/>
                <a:ea typeface="ＭＳ Ｐゴシック" charset="0"/>
                <a:cs typeface="Copperplate"/>
              </a:rPr>
              <a:t>Grace</a:t>
            </a:r>
          </a:p>
        </p:txBody>
      </p:sp>
      <p:sp>
        <p:nvSpPr>
          <p:cNvPr id="113667" name="Slide Number Placeholder 5">
            <a:extLst>
              <a:ext uri="{FF2B5EF4-FFF2-40B4-BE49-F238E27FC236}">
                <a16:creationId xmlns:a16="http://schemas.microsoft.com/office/drawing/2014/main" id="{7B2C66D4-0295-45B4-BFA1-CB37D6DBFC51}"/>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34A6D75-060C-4747-B1C9-4A78254F39F5}" type="slidenum">
              <a:rPr lang="en-US" altLang="en-US" sz="1400"/>
              <a:pPr eaLnBrk="1" hangingPunct="1"/>
              <a:t>43</a:t>
            </a:fld>
            <a:endParaRPr lang="en-US" altLang="en-US" sz="1400"/>
          </a:p>
        </p:txBody>
      </p:sp>
      <p:pic>
        <p:nvPicPr>
          <p:cNvPr id="113668" name="Picture 4" descr="Happy Man and Sunrise in Field.jpg">
            <a:extLst>
              <a:ext uri="{FF2B5EF4-FFF2-40B4-BE49-F238E27FC236}">
                <a16:creationId xmlns:a16="http://schemas.microsoft.com/office/drawing/2014/main" id="{58C01864-C171-4556-A65B-6C6ECB042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0"/>
            <a:ext cx="16081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62028A-73B7-4551-82F5-F22BFA89C966}"/>
              </a:ext>
            </a:extLst>
          </p:cNvPr>
          <p:cNvSpPr>
            <a:spLocks noGrp="1"/>
          </p:cNvSpPr>
          <p:nvPr>
            <p:ph type="title"/>
          </p:nvPr>
        </p:nvSpPr>
        <p:spPr>
          <a:xfrm>
            <a:off x="4267200" y="1123950"/>
            <a:ext cx="4419600" cy="3505200"/>
          </a:xfrm>
        </p:spPr>
        <p:txBody>
          <a:bodyPr/>
          <a:lstStyle/>
          <a:p>
            <a:pPr algn="r">
              <a:defRPr/>
            </a:pPr>
            <a:r>
              <a:rPr lang="en-US" sz="4400" dirty="0">
                <a:latin typeface="Copperplate"/>
                <a:ea typeface="ＭＳ Ｐゴシック" charset="0"/>
                <a:cs typeface="Copperplate"/>
              </a:rPr>
              <a:t>a false assurance of salvation</a:t>
            </a:r>
          </a:p>
        </p:txBody>
      </p:sp>
      <p:sp>
        <p:nvSpPr>
          <p:cNvPr id="4" name="Slide Number Placeholder 3">
            <a:extLst>
              <a:ext uri="{FF2B5EF4-FFF2-40B4-BE49-F238E27FC236}">
                <a16:creationId xmlns:a16="http://schemas.microsoft.com/office/drawing/2014/main" id="{0A464116-0BBE-4CBC-8469-70180C3E5DB6}"/>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AFEA3F1-A7D5-4F6F-9D0E-B3D79F36D474}" type="slidenum">
              <a:rPr lang="en-US" altLang="en-US" sz="1000">
                <a:latin typeface="Lucida Sans Unicode" panose="020B0602030504020204" pitchFamily="34" charset="0"/>
              </a:rPr>
              <a:pPr eaLnBrk="1" hangingPunct="1"/>
              <a:t>44</a:t>
            </a:fld>
            <a:endParaRPr lang="en-US" altLang="en-US" sz="1000">
              <a:latin typeface="Lucida Sans Unicode" panose="020B0602030504020204" pitchFamily="34" charset="0"/>
            </a:endParaRPr>
          </a:p>
        </p:txBody>
      </p:sp>
      <p:pic>
        <p:nvPicPr>
          <p:cNvPr id="115715" name="Picture 5" descr="Trapeze 4.jpg">
            <a:extLst>
              <a:ext uri="{FF2B5EF4-FFF2-40B4-BE49-F238E27FC236}">
                <a16:creationId xmlns:a16="http://schemas.microsoft.com/office/drawing/2014/main" id="{DC90AE3F-45EB-4811-97C3-2C8154C9FC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0015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a:extLst>
              <a:ext uri="{FF2B5EF4-FFF2-40B4-BE49-F238E27FC236}">
                <a16:creationId xmlns:a16="http://schemas.microsoft.com/office/drawing/2014/main" id="{34700F5E-413A-47CE-B759-FB04EB7495C2}"/>
              </a:ext>
            </a:extLst>
          </p:cNvPr>
          <p:cNvSpPr>
            <a:spLocks noGrp="1" noChangeArrowheads="1"/>
          </p:cNvSpPr>
          <p:nvPr>
            <p:ph idx="1"/>
          </p:nvPr>
        </p:nvSpPr>
        <p:spPr>
          <a:xfrm>
            <a:off x="36513" y="742950"/>
            <a:ext cx="9144000" cy="3630613"/>
          </a:xfrm>
        </p:spPr>
        <p:txBody>
          <a:bodyPr/>
          <a:lstStyle/>
          <a:p>
            <a:pPr marL="285750" indent="-285750" eaLnBrk="1" hangingPunct="1">
              <a:buFont typeface="Wingdings" panose="05000000000000000000" pitchFamily="2" charset="2"/>
              <a:buNone/>
            </a:pPr>
            <a:r>
              <a:rPr lang="en-US" altLang="en-US">
                <a:latin typeface="Tahoma" panose="020B0604030504040204" pitchFamily="34" charset="0"/>
              </a:rPr>
              <a:t>	</a:t>
            </a:r>
            <a:r>
              <a:rPr lang="en-US" altLang="en-US" b="1">
                <a:latin typeface="Arial" panose="020B0604020202020204" pitchFamily="34" charset="0"/>
              </a:rPr>
              <a:t>John MacArthur:</a:t>
            </a:r>
          </a:p>
          <a:p>
            <a:pPr marL="285750" indent="-285750" eaLnBrk="1" hangingPunct="1">
              <a:buFont typeface="Wingdings" panose="05000000000000000000" pitchFamily="2" charset="2"/>
              <a:buNone/>
            </a:pPr>
            <a:endParaRPr lang="en-US" altLang="en-US" sz="800">
              <a:latin typeface="Arial" panose="020B0604020202020204" pitchFamily="34" charset="0"/>
            </a:endParaRPr>
          </a:p>
          <a:p>
            <a:pPr marL="285750" indent="-285750" eaLnBrk="1" hangingPunct="1">
              <a:spcBef>
                <a:spcPct val="0"/>
              </a:spcBef>
              <a:buFont typeface="Wingdings" panose="05000000000000000000" pitchFamily="2" charset="2"/>
              <a:buNone/>
            </a:pPr>
            <a:r>
              <a:rPr lang="en-US" altLang="en-US">
                <a:latin typeface="Arial" panose="020B0604020202020204" pitchFamily="34" charset="0"/>
              </a:rPr>
              <a:t>	</a:t>
            </a:r>
            <a:r>
              <a:rPr lang="ja-JP" altLang="en-US">
                <a:latin typeface="Arial" panose="020B0604020202020204" pitchFamily="34" charset="0"/>
              </a:rPr>
              <a:t>“</a:t>
            </a:r>
            <a:r>
              <a:rPr lang="en-US" altLang="ja-JP">
                <a:latin typeface="Arial" panose="020B0604020202020204" pitchFamily="34" charset="0"/>
              </a:rPr>
              <a:t>Not everyone who calls himself a Christian really is.  </a:t>
            </a:r>
            <a:r>
              <a:rPr lang="en-US" altLang="ja-JP" b="1">
                <a:solidFill>
                  <a:srgbClr val="FF0000"/>
                </a:solidFill>
                <a:latin typeface="Arial" panose="020B0604020202020204" pitchFamily="34" charset="0"/>
              </a:rPr>
              <a:t>Unbelievers do make false professions of faith in Christ, </a:t>
            </a:r>
            <a:r>
              <a:rPr lang="en-US" altLang="ja-JP">
                <a:latin typeface="Arial" panose="020B0604020202020204" pitchFamily="34" charset="0"/>
              </a:rPr>
              <a:t>and people who are not truly Christians can be deceived into thinking they are believers . . . </a:t>
            </a:r>
            <a:r>
              <a:rPr lang="en-US" altLang="ja-JP" i="1">
                <a:latin typeface="Arial" panose="020B0604020202020204" pitchFamily="34" charset="0"/>
              </a:rPr>
              <a:t>The </a:t>
            </a:r>
            <a:r>
              <a:rPr lang="en-US" altLang="ja-JP" b="1" i="1">
                <a:solidFill>
                  <a:srgbClr val="FF0000"/>
                </a:solidFill>
                <a:latin typeface="Arial" panose="020B0604020202020204" pitchFamily="34" charset="0"/>
              </a:rPr>
              <a:t>cheap grace and easy faith of a distorted gospel</a:t>
            </a:r>
            <a:r>
              <a:rPr lang="en-US" altLang="ja-JP" i="1">
                <a:solidFill>
                  <a:srgbClr val="FF0000"/>
                </a:solidFill>
                <a:latin typeface="Arial" panose="020B0604020202020204" pitchFamily="34" charset="0"/>
              </a:rPr>
              <a:t> </a:t>
            </a:r>
            <a:r>
              <a:rPr lang="en-US" altLang="ja-JP">
                <a:latin typeface="Arial" panose="020B0604020202020204" pitchFamily="34" charset="0"/>
              </a:rPr>
              <a:t>are ruining the purity of the church.</a:t>
            </a:r>
            <a:r>
              <a:rPr lang="ja-JP" altLang="en-US">
                <a:latin typeface="Arial" panose="020B0604020202020204" pitchFamily="34" charset="0"/>
              </a:rPr>
              <a:t>”</a:t>
            </a:r>
            <a:r>
              <a:rPr lang="en-US" altLang="ja-JP">
                <a:latin typeface="Arial" panose="020B0604020202020204" pitchFamily="34" charset="0"/>
              </a:rPr>
              <a:t>  </a:t>
            </a:r>
            <a:endParaRPr lang="en-US" altLang="en-US">
              <a:latin typeface="Arial" panose="020B0604020202020204" pitchFamily="34" charset="0"/>
            </a:endParaRPr>
          </a:p>
        </p:txBody>
      </p:sp>
      <p:sp>
        <p:nvSpPr>
          <p:cNvPr id="124930" name="Rectangle 2">
            <a:extLst>
              <a:ext uri="{FF2B5EF4-FFF2-40B4-BE49-F238E27FC236}">
                <a16:creationId xmlns:a16="http://schemas.microsoft.com/office/drawing/2014/main" id="{0F623FE2-DBFA-4EB3-AD56-853048C2EC1C}"/>
              </a:ext>
            </a:extLst>
          </p:cNvPr>
          <p:cNvSpPr>
            <a:spLocks noGrp="1" noChangeArrowheads="1"/>
          </p:cNvSpPr>
          <p:nvPr>
            <p:ph type="title"/>
          </p:nvPr>
        </p:nvSpPr>
        <p:spPr>
          <a:xfrm>
            <a:off x="152400" y="-171449"/>
            <a:ext cx="8991600" cy="761999"/>
          </a:xfrm>
        </p:spPr>
        <p:txBody>
          <a:bodyPr/>
          <a:lstStyle/>
          <a:p>
            <a:pPr eaLnBrk="1" hangingPunct="1">
              <a:defRPr/>
            </a:pPr>
            <a:r>
              <a:rPr lang="en-US" sz="3200" dirty="0">
                <a:latin typeface="Copperplate"/>
                <a:ea typeface="ＭＳ Ｐゴシック" charset="0"/>
                <a:cs typeface="Copperplate"/>
              </a:rPr>
              <a:t>MacArthur: Distorted Gospel</a:t>
            </a:r>
            <a:endParaRPr lang="en-US" dirty="0">
              <a:latin typeface="Mistral" charset="0"/>
              <a:ea typeface="ＭＳ Ｐゴシック" charset="0"/>
            </a:endParaRPr>
          </a:p>
        </p:txBody>
      </p:sp>
      <p:sp>
        <p:nvSpPr>
          <p:cNvPr id="116739" name="Slide Number Placeholder 5">
            <a:extLst>
              <a:ext uri="{FF2B5EF4-FFF2-40B4-BE49-F238E27FC236}">
                <a16:creationId xmlns:a16="http://schemas.microsoft.com/office/drawing/2014/main" id="{29F31379-B669-4D61-8384-C3DF825D3C66}"/>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EFD0DBD-1471-4E98-96C5-50C5035582B1}" type="slidenum">
              <a:rPr lang="en-US" altLang="en-US" sz="1400"/>
              <a:pPr eaLnBrk="1" hangingPunct="1"/>
              <a:t>45</a:t>
            </a:fld>
            <a:endParaRPr lang="en-US" altLang="en-US" sz="1400"/>
          </a:p>
        </p:txBody>
      </p:sp>
      <p:pic>
        <p:nvPicPr>
          <p:cNvPr id="116740" name="Picture 7" descr="Trapeze 4.jpg">
            <a:extLst>
              <a:ext uri="{FF2B5EF4-FFF2-40B4-BE49-F238E27FC236}">
                <a16:creationId xmlns:a16="http://schemas.microsoft.com/office/drawing/2014/main" id="{30402BA1-D51E-411B-ABF0-8523902478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0363" y="-20638"/>
            <a:ext cx="1163637"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1" name="Picture 6" descr="John MacArthur.jpeg">
            <a:extLst>
              <a:ext uri="{FF2B5EF4-FFF2-40B4-BE49-F238E27FC236}">
                <a16:creationId xmlns:a16="http://schemas.microsoft.com/office/drawing/2014/main" id="{7060FECA-AA3B-4A17-8BDF-289E7EE1E1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638550"/>
            <a:ext cx="1044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a:extLst>
              <a:ext uri="{FF2B5EF4-FFF2-40B4-BE49-F238E27FC236}">
                <a16:creationId xmlns:a16="http://schemas.microsoft.com/office/drawing/2014/main" id="{C0F5010E-1BA2-40A9-B18B-ED83B500CAC4}"/>
              </a:ext>
            </a:extLst>
          </p:cNvPr>
          <p:cNvSpPr>
            <a:spLocks noGrp="1" noChangeArrowheads="1"/>
          </p:cNvSpPr>
          <p:nvPr>
            <p:ph idx="1"/>
          </p:nvPr>
        </p:nvSpPr>
        <p:spPr>
          <a:xfrm>
            <a:off x="304800" y="590550"/>
            <a:ext cx="8383588" cy="4019550"/>
          </a:xfrm>
        </p:spPr>
        <p:txBody>
          <a:bodyPr/>
          <a:lstStyle/>
          <a:p>
            <a:pPr marL="0" indent="0" eaLnBrk="1" hangingPunct="1">
              <a:buFont typeface="Wingdings" panose="05000000000000000000" pitchFamily="2" charset="2"/>
              <a:buNone/>
            </a:pPr>
            <a:r>
              <a:rPr lang="en-US" altLang="en-US" b="1">
                <a:latin typeface="Arial" panose="020B0604020202020204" pitchFamily="34" charset="0"/>
              </a:rPr>
              <a:t>MacArthur continued:</a:t>
            </a:r>
            <a:endParaRPr lang="en-US" altLang="en-US" sz="400" b="1">
              <a:latin typeface="Arial" panose="020B0604020202020204" pitchFamily="34" charset="0"/>
            </a:endParaRPr>
          </a:p>
          <a:p>
            <a:pPr marL="0" indent="0" eaLnBrk="1" hangingPunct="1">
              <a:buFont typeface="Wingdings" panose="05000000000000000000" pitchFamily="2" charset="2"/>
              <a:buNone/>
            </a:pPr>
            <a:r>
              <a:rPr lang="en-US" altLang="en-US" sz="400">
                <a:latin typeface="Arial" panose="020B0604020202020204" pitchFamily="34" charset="0"/>
              </a:rPr>
              <a:t>	</a:t>
            </a:r>
          </a:p>
          <a:p>
            <a:pPr marL="0" indent="0" eaLnBrk="1" hangingPunct="1">
              <a:buFont typeface="Wingdings" panose="05000000000000000000" pitchFamily="2" charset="2"/>
              <a:buNone/>
            </a:pPr>
            <a:r>
              <a:rPr lang="ja-JP" altLang="en-US">
                <a:latin typeface="Arial" panose="020B0604020202020204" pitchFamily="34" charset="0"/>
              </a:rPr>
              <a:t>“</a:t>
            </a:r>
            <a:r>
              <a:rPr lang="en-US" altLang="ja-JP">
                <a:latin typeface="Arial" panose="020B0604020202020204" pitchFamily="34" charset="0"/>
              </a:rPr>
              <a:t>The softening of the  New Testament message has brought with it a putrefying inclusivism that in effect sees almost any kind of positive response to Jesus as tantamount to saving faith. </a:t>
            </a:r>
            <a:r>
              <a:rPr lang="en-US" altLang="ja-JP" b="1">
                <a:solidFill>
                  <a:srgbClr val="FF0000"/>
                </a:solidFill>
                <a:latin typeface="Arial" panose="020B0604020202020204" pitchFamily="34" charset="0"/>
              </a:rPr>
              <a:t>Christians today are likely to accept anything other than utter rejection as authentic faith in Christ</a:t>
            </a:r>
            <a:r>
              <a:rPr lang="en-US" altLang="ja-JP">
                <a:solidFill>
                  <a:srgbClr val="FF0000"/>
                </a:solidFill>
                <a:latin typeface="Arial" panose="020B0604020202020204" pitchFamily="34" charset="0"/>
              </a:rPr>
              <a:t>.</a:t>
            </a:r>
            <a:r>
              <a:rPr lang="ja-JP" altLang="en-US">
                <a:solidFill>
                  <a:srgbClr val="FF0000"/>
                </a:solidFill>
                <a:latin typeface="Arial" panose="020B0604020202020204" pitchFamily="34" charset="0"/>
              </a:rPr>
              <a:t>”</a:t>
            </a:r>
            <a:r>
              <a:rPr lang="en-US" altLang="ja-JP">
                <a:solidFill>
                  <a:srgbClr val="FF0000"/>
                </a:solidFill>
                <a:latin typeface="Arial" panose="020B0604020202020204" pitchFamily="34" charset="0"/>
              </a:rPr>
              <a:t>	    </a:t>
            </a:r>
            <a:r>
              <a:rPr lang="en-US" altLang="ja-JP" sz="800">
                <a:latin typeface="Arial" panose="020B0604020202020204" pitchFamily="34" charset="0"/>
              </a:rPr>
              <a:t>John MacArthur </a:t>
            </a:r>
            <a:r>
              <a:rPr lang="en-US" altLang="ja-JP" sz="800" i="1">
                <a:latin typeface="Arial" panose="020B0604020202020204" pitchFamily="34" charset="0"/>
              </a:rPr>
              <a:t>The Gospel According to Jesus</a:t>
            </a:r>
            <a:r>
              <a:rPr lang="en-US" altLang="ja-JP" sz="800">
                <a:latin typeface="Arial" panose="020B0604020202020204" pitchFamily="34" charset="0"/>
              </a:rPr>
              <a:t>, p. 37</a:t>
            </a:r>
            <a:endParaRPr lang="en-US" altLang="en-US" sz="800">
              <a:latin typeface="Arial" panose="020B0604020202020204" pitchFamily="34" charset="0"/>
            </a:endParaRPr>
          </a:p>
        </p:txBody>
      </p:sp>
      <p:sp>
        <p:nvSpPr>
          <p:cNvPr id="126978" name="Rectangle 2">
            <a:extLst>
              <a:ext uri="{FF2B5EF4-FFF2-40B4-BE49-F238E27FC236}">
                <a16:creationId xmlns:a16="http://schemas.microsoft.com/office/drawing/2014/main" id="{15786992-8599-4667-A566-6F97286D2FC7}"/>
              </a:ext>
            </a:extLst>
          </p:cNvPr>
          <p:cNvSpPr>
            <a:spLocks noGrp="1" noChangeArrowheads="1"/>
          </p:cNvSpPr>
          <p:nvPr>
            <p:ph type="title"/>
          </p:nvPr>
        </p:nvSpPr>
        <p:spPr>
          <a:xfrm>
            <a:off x="152400" y="33199"/>
            <a:ext cx="7640637" cy="404951"/>
          </a:xfrm>
        </p:spPr>
        <p:txBody>
          <a:bodyPr>
            <a:normAutofit fontScale="90000"/>
          </a:bodyPr>
          <a:lstStyle/>
          <a:p>
            <a:pPr eaLnBrk="1" hangingPunct="1">
              <a:defRPr/>
            </a:pPr>
            <a:r>
              <a:rPr lang="en-US" sz="3200" dirty="0">
                <a:latin typeface="Copperplate"/>
                <a:ea typeface="ＭＳ Ｐゴシック" charset="0"/>
                <a:cs typeface="Copperplate"/>
              </a:rPr>
              <a:t>MacArthur: Distorted Gospel</a:t>
            </a:r>
            <a:endParaRPr lang="en-US" sz="3200" dirty="0">
              <a:latin typeface="Mistral" charset="0"/>
              <a:ea typeface="ＭＳ Ｐゴシック" charset="0"/>
            </a:endParaRPr>
          </a:p>
        </p:txBody>
      </p:sp>
      <p:sp>
        <p:nvSpPr>
          <p:cNvPr id="118787" name="Slide Number Placeholder 5">
            <a:extLst>
              <a:ext uri="{FF2B5EF4-FFF2-40B4-BE49-F238E27FC236}">
                <a16:creationId xmlns:a16="http://schemas.microsoft.com/office/drawing/2014/main" id="{E752C26C-5411-495E-A268-8AF2356798B0}"/>
              </a:ext>
            </a:extLst>
          </p:cNvPr>
          <p:cNvSpPr>
            <a:spLocks noGrp="1"/>
          </p:cNvSpPr>
          <p:nvPr>
            <p:ph type="sldNum" sz="quarter" idx="12"/>
          </p:nvPr>
        </p:nvSpPr>
        <p:spPr bwMode="auto">
          <a:xfrm>
            <a:off x="8458200" y="478790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83E6F84-6F68-4487-80BD-0EAE2DF55BC5}" type="slidenum">
              <a:rPr lang="en-US" altLang="en-US" sz="1400"/>
              <a:pPr eaLnBrk="1" hangingPunct="1"/>
              <a:t>46</a:t>
            </a:fld>
            <a:endParaRPr lang="en-US" altLang="en-US" sz="1400"/>
          </a:p>
        </p:txBody>
      </p:sp>
      <p:pic>
        <p:nvPicPr>
          <p:cNvPr id="118788" name="Picture 6" descr="John MacArthur.jpeg">
            <a:extLst>
              <a:ext uri="{FF2B5EF4-FFF2-40B4-BE49-F238E27FC236}">
                <a16:creationId xmlns:a16="http://schemas.microsoft.com/office/drawing/2014/main" id="{A194D831-6CF2-4589-8A38-18743A4573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38550"/>
            <a:ext cx="1044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6" descr="Trapeze 4.jpg">
            <a:extLst>
              <a:ext uri="{FF2B5EF4-FFF2-40B4-BE49-F238E27FC236}">
                <a16:creationId xmlns:a16="http://schemas.microsoft.com/office/drawing/2014/main" id="{F15954D3-5AEE-41F1-BFC2-B44FCF0C53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a:extLst>
              <a:ext uri="{FF2B5EF4-FFF2-40B4-BE49-F238E27FC236}">
                <a16:creationId xmlns:a16="http://schemas.microsoft.com/office/drawing/2014/main" id="{157291B4-02AC-4CEA-B003-A104BBE0799A}"/>
              </a:ext>
            </a:extLst>
          </p:cNvPr>
          <p:cNvSpPr>
            <a:spLocks noGrp="1" noChangeArrowheads="1"/>
          </p:cNvSpPr>
          <p:nvPr>
            <p:ph idx="1"/>
          </p:nvPr>
        </p:nvSpPr>
        <p:spPr>
          <a:xfrm>
            <a:off x="228600" y="1123950"/>
            <a:ext cx="7010400" cy="3630613"/>
          </a:xfrm>
        </p:spPr>
        <p:txBody>
          <a:bodyPr/>
          <a:lstStyle/>
          <a:p>
            <a:pPr marL="285750" indent="-285750" eaLnBrk="1" hangingPunct="1">
              <a:buFont typeface="Wingdings" charset="0"/>
              <a:buNone/>
              <a:defRPr/>
            </a:pPr>
            <a:r>
              <a:rPr lang="en-US" b="1" dirty="0">
                <a:ea typeface="ＭＳ Ｐゴシック" charset="0"/>
              </a:rPr>
              <a:t>Matthew 7:13-14:</a:t>
            </a:r>
            <a:endParaRPr lang="en-US" sz="2000" b="1" dirty="0">
              <a:ea typeface="ＭＳ Ｐゴシック" charset="0"/>
            </a:endParaRPr>
          </a:p>
          <a:p>
            <a:pPr marL="285750" indent="-285750" eaLnBrk="1" hangingPunct="1">
              <a:buFont typeface="Wingdings" charset="0"/>
              <a:buNone/>
              <a:defRPr/>
            </a:pPr>
            <a:r>
              <a:rPr lang="en-US" sz="2000" dirty="0">
                <a:ea typeface="ＭＳ Ｐゴシック" charset="0"/>
              </a:rPr>
              <a:t>	</a:t>
            </a:r>
          </a:p>
          <a:p>
            <a:pPr marL="635000" indent="-519113" eaLnBrk="1" hangingPunct="1">
              <a:buFont typeface="Wingdings" charset="0"/>
              <a:buNone/>
              <a:defRPr/>
            </a:pPr>
            <a:r>
              <a:rPr lang="en-US" sz="2000" dirty="0">
                <a:ea typeface="ＭＳ Ｐゴシック" charset="0"/>
              </a:rPr>
              <a:t>13 	Enter ye in at the strait gate: for wide is the gate, and broad is the way, that </a:t>
            </a:r>
            <a:r>
              <a:rPr lang="en-US" sz="2000" dirty="0" err="1">
                <a:ea typeface="ＭＳ Ｐゴシック" charset="0"/>
              </a:rPr>
              <a:t>leadeth</a:t>
            </a:r>
            <a:r>
              <a:rPr lang="en-US" sz="2000" dirty="0">
                <a:ea typeface="ＭＳ Ｐゴシック" charset="0"/>
              </a:rPr>
              <a:t> to </a:t>
            </a:r>
            <a:r>
              <a:rPr lang="en-US" sz="2000" b="1" dirty="0">
                <a:solidFill>
                  <a:srgbClr val="FF0000"/>
                </a:solidFill>
                <a:ea typeface="ＭＳ Ｐゴシック" charset="0"/>
              </a:rPr>
              <a:t>destruction, </a:t>
            </a:r>
            <a:r>
              <a:rPr lang="en-US" sz="2000" dirty="0">
                <a:ea typeface="ＭＳ Ｐゴシック" charset="0"/>
              </a:rPr>
              <a:t>and </a:t>
            </a:r>
            <a:r>
              <a:rPr lang="en-US" sz="2000" b="1" dirty="0">
                <a:solidFill>
                  <a:srgbClr val="FF0000"/>
                </a:solidFill>
                <a:ea typeface="ＭＳ Ｐゴシック" charset="0"/>
              </a:rPr>
              <a:t>many</a:t>
            </a:r>
            <a:r>
              <a:rPr lang="en-US" sz="2000" dirty="0">
                <a:solidFill>
                  <a:srgbClr val="FF0000"/>
                </a:solidFill>
                <a:ea typeface="ＭＳ Ｐゴシック" charset="0"/>
              </a:rPr>
              <a:t> </a:t>
            </a:r>
            <a:r>
              <a:rPr lang="en-US" sz="2000" b="1" dirty="0">
                <a:solidFill>
                  <a:srgbClr val="FF0000"/>
                </a:solidFill>
                <a:ea typeface="ＭＳ Ｐゴシック" charset="0"/>
              </a:rPr>
              <a:t>there be which go in thereat.</a:t>
            </a:r>
          </a:p>
          <a:p>
            <a:pPr marL="635000" indent="-519113" eaLnBrk="1" hangingPunct="1">
              <a:buFont typeface="Wingdings" charset="0"/>
              <a:buNone/>
              <a:defRPr/>
            </a:pPr>
            <a:endParaRPr lang="en-US" dirty="0">
              <a:ea typeface="ＭＳ Ｐゴシック" charset="0"/>
            </a:endParaRPr>
          </a:p>
          <a:p>
            <a:pPr marL="635000" indent="-519113" eaLnBrk="1" hangingPunct="1">
              <a:buFont typeface="Wingdings" charset="0"/>
              <a:buNone/>
              <a:tabLst>
                <a:tab pos="635000" algn="l"/>
              </a:tabLst>
              <a:defRPr/>
            </a:pPr>
            <a:r>
              <a:rPr lang="en-US" sz="2000" dirty="0">
                <a:ea typeface="ＭＳ Ｐゴシック" charset="0"/>
              </a:rPr>
              <a:t>14 	Because strait is the gate, and narrow is the way, which </a:t>
            </a:r>
            <a:r>
              <a:rPr lang="en-US" sz="2000" dirty="0" err="1">
                <a:ea typeface="ＭＳ Ｐゴシック" charset="0"/>
              </a:rPr>
              <a:t>leadeth</a:t>
            </a:r>
            <a:r>
              <a:rPr lang="en-US" sz="2000" dirty="0">
                <a:ea typeface="ＭＳ Ｐゴシック" charset="0"/>
              </a:rPr>
              <a:t> unto </a:t>
            </a:r>
            <a:r>
              <a:rPr lang="en-US" sz="2000" b="1" dirty="0">
                <a:solidFill>
                  <a:srgbClr val="FF0000"/>
                </a:solidFill>
                <a:ea typeface="ＭＳ Ｐゴシック" charset="0"/>
              </a:rPr>
              <a:t>life</a:t>
            </a:r>
            <a:r>
              <a:rPr lang="en-US" sz="2000" dirty="0">
                <a:solidFill>
                  <a:srgbClr val="FF0000"/>
                </a:solidFill>
                <a:ea typeface="ＭＳ Ｐゴシック" charset="0"/>
              </a:rPr>
              <a:t>, </a:t>
            </a:r>
            <a:r>
              <a:rPr lang="en-US" sz="2000" dirty="0">
                <a:ea typeface="ＭＳ Ｐゴシック" charset="0"/>
              </a:rPr>
              <a:t>and </a:t>
            </a:r>
            <a:r>
              <a:rPr lang="en-US" sz="2000" b="1" dirty="0">
                <a:solidFill>
                  <a:srgbClr val="FF0000"/>
                </a:solidFill>
                <a:ea typeface="ＭＳ Ｐゴシック" charset="0"/>
              </a:rPr>
              <a:t>few there be that find it</a:t>
            </a:r>
            <a:r>
              <a:rPr lang="en-US" sz="2000" dirty="0">
                <a:solidFill>
                  <a:srgbClr val="FF0000"/>
                </a:solidFill>
                <a:ea typeface="ＭＳ Ｐゴシック" charset="0"/>
              </a:rPr>
              <a:t>.</a:t>
            </a:r>
          </a:p>
          <a:p>
            <a:pPr marL="285750" indent="-285750" eaLnBrk="1" hangingPunct="1">
              <a:buFont typeface="Wingdings" charset="0"/>
              <a:buNone/>
              <a:defRPr/>
            </a:pPr>
            <a:r>
              <a:rPr lang="en-US" dirty="0">
                <a:latin typeface="Tahoma" charset="0"/>
                <a:ea typeface="ＭＳ Ｐゴシック" charset="0"/>
              </a:rPr>
              <a:t>					</a:t>
            </a:r>
          </a:p>
        </p:txBody>
      </p:sp>
      <p:sp>
        <p:nvSpPr>
          <p:cNvPr id="129026" name="Rectangle 2">
            <a:extLst>
              <a:ext uri="{FF2B5EF4-FFF2-40B4-BE49-F238E27FC236}">
                <a16:creationId xmlns:a16="http://schemas.microsoft.com/office/drawing/2014/main" id="{50E52D12-2454-4687-A066-DE5A3927BC65}"/>
              </a:ext>
            </a:extLst>
          </p:cNvPr>
          <p:cNvSpPr>
            <a:spLocks noGrp="1" noChangeArrowheads="1"/>
          </p:cNvSpPr>
          <p:nvPr>
            <p:ph type="title"/>
          </p:nvPr>
        </p:nvSpPr>
        <p:spPr>
          <a:xfrm>
            <a:off x="152400" y="133350"/>
            <a:ext cx="7419975" cy="514350"/>
          </a:xfrm>
        </p:spPr>
        <p:txBody>
          <a:bodyPr>
            <a:normAutofit fontScale="90000"/>
          </a:bodyPr>
          <a:lstStyle/>
          <a:p>
            <a:pPr eaLnBrk="1" hangingPunct="1">
              <a:defRPr/>
            </a:pPr>
            <a:r>
              <a:rPr lang="en-US" sz="3200" dirty="0">
                <a:latin typeface="Copperplate"/>
                <a:ea typeface="ＭＳ Ｐゴシック" charset="0"/>
                <a:cs typeface="Copperplate"/>
              </a:rPr>
              <a:t>A Distorted Gospel and a False Assurance of Salvation</a:t>
            </a:r>
          </a:p>
        </p:txBody>
      </p:sp>
      <p:sp>
        <p:nvSpPr>
          <p:cNvPr id="120835" name="Slide Number Placeholder 5">
            <a:extLst>
              <a:ext uri="{FF2B5EF4-FFF2-40B4-BE49-F238E27FC236}">
                <a16:creationId xmlns:a16="http://schemas.microsoft.com/office/drawing/2014/main" id="{25E5B150-423B-4469-8B60-E1B695E23AEA}"/>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68ABE2C-F55C-42FC-850C-B6701408571B}" type="slidenum">
              <a:rPr lang="en-US" altLang="en-US" sz="1400"/>
              <a:pPr eaLnBrk="1" hangingPunct="1"/>
              <a:t>47</a:t>
            </a:fld>
            <a:endParaRPr lang="en-US" altLang="en-US" sz="1400"/>
          </a:p>
        </p:txBody>
      </p:sp>
      <p:pic>
        <p:nvPicPr>
          <p:cNvPr id="120836" name="Picture 1" descr="Strait Gate and Naroow Path.jpg">
            <a:extLst>
              <a:ext uri="{FF2B5EF4-FFF2-40B4-BE49-F238E27FC236}">
                <a16:creationId xmlns:a16="http://schemas.microsoft.com/office/drawing/2014/main" id="{5B6A9389-C30B-4E8F-924F-F1CCDE065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257550"/>
            <a:ext cx="16192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2" descr="Wide Gate Darkness.jpeg">
            <a:extLst>
              <a:ext uri="{FF2B5EF4-FFF2-40B4-BE49-F238E27FC236}">
                <a16:creationId xmlns:a16="http://schemas.microsoft.com/office/drawing/2014/main" id="{E68D04D7-A849-4245-917C-B00CBB3328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809750"/>
            <a:ext cx="88741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7" descr="Trapeze 4.jpg">
            <a:extLst>
              <a:ext uri="{FF2B5EF4-FFF2-40B4-BE49-F238E27FC236}">
                <a16:creationId xmlns:a16="http://schemas.microsoft.com/office/drawing/2014/main" id="{59B76D85-464B-4423-8558-0544169B6C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a:extLst>
              <a:ext uri="{FF2B5EF4-FFF2-40B4-BE49-F238E27FC236}">
                <a16:creationId xmlns:a16="http://schemas.microsoft.com/office/drawing/2014/main" id="{9BB1E742-1EC5-4D60-94A5-B15F5C72A538}"/>
              </a:ext>
            </a:extLst>
          </p:cNvPr>
          <p:cNvSpPr>
            <a:spLocks noGrp="1" noChangeArrowheads="1"/>
          </p:cNvSpPr>
          <p:nvPr>
            <p:ph idx="1"/>
          </p:nvPr>
        </p:nvSpPr>
        <p:spPr>
          <a:xfrm>
            <a:off x="457200" y="666750"/>
            <a:ext cx="8229600" cy="3630613"/>
          </a:xfrm>
        </p:spPr>
        <p:txBody>
          <a:bodyPr/>
          <a:lstStyle/>
          <a:p>
            <a:pPr marL="0" indent="0" algn="ctr" eaLnBrk="1" hangingPunct="1">
              <a:buFont typeface="Wingdings" charset="0"/>
              <a:buNone/>
              <a:defRPr/>
            </a:pPr>
            <a:endParaRPr lang="en-US" sz="800" b="1" dirty="0">
              <a:latin typeface="Arial" charset="0"/>
              <a:ea typeface="ＭＳ Ｐゴシック" charset="0"/>
            </a:endParaRPr>
          </a:p>
          <a:p>
            <a:pPr marL="0" indent="0" algn="ctr" eaLnBrk="1" hangingPunct="1">
              <a:buFont typeface="Wingdings" charset="0"/>
              <a:buNone/>
              <a:defRPr/>
            </a:pPr>
            <a:r>
              <a:rPr lang="en-US" b="1" dirty="0">
                <a:latin typeface="Arial" charset="0"/>
                <a:ea typeface="ＭＳ Ｐゴシック" charset="0"/>
              </a:rPr>
              <a:t>Antinomianism</a:t>
            </a:r>
            <a:r>
              <a:rPr lang="en-US" dirty="0">
                <a:latin typeface="Arial" charset="0"/>
                <a:ea typeface="ＭＳ Ｐゴシック" charset="0"/>
              </a:rPr>
              <a:t> (i.e., not subject to law)</a:t>
            </a:r>
          </a:p>
          <a:p>
            <a:pPr marL="0" indent="0" algn="ctr" eaLnBrk="1" hangingPunct="1">
              <a:buFont typeface="Wingdings" charset="0"/>
              <a:buNone/>
              <a:defRPr/>
            </a:pPr>
            <a:endParaRPr lang="en-US" sz="400" dirty="0">
              <a:latin typeface="Arial" charset="0"/>
              <a:ea typeface="ＭＳ Ｐゴシック" charset="0"/>
            </a:endParaRPr>
          </a:p>
          <a:p>
            <a:pPr marL="0" indent="0" eaLnBrk="1" hangingPunct="1">
              <a:buFont typeface="Wingdings" charset="0"/>
              <a:buNone/>
              <a:defRPr/>
            </a:pPr>
            <a:r>
              <a:rPr lang="en-US" dirty="0">
                <a:latin typeface="Arial" charset="0"/>
                <a:ea typeface="ＭＳ Ｐゴシック" charset="0"/>
              </a:rPr>
              <a:t>"For there are certain men crept in unawares, who were before of old ordained to this condemnation, ungodly men</a:t>
            </a:r>
            <a:r>
              <a:rPr lang="en-US" b="1" dirty="0">
                <a:latin typeface="Arial" charset="0"/>
                <a:ea typeface="ＭＳ Ｐゴシック" charset="0"/>
              </a:rPr>
              <a:t>,</a:t>
            </a:r>
            <a:r>
              <a:rPr lang="en-US" b="1" dirty="0">
                <a:solidFill>
                  <a:srgbClr val="FF0000"/>
                </a:solidFill>
                <a:latin typeface="Arial" charset="0"/>
                <a:ea typeface="ＭＳ Ｐゴシック" charset="0"/>
              </a:rPr>
              <a:t> turning the grace of our God into lasciviousness</a:t>
            </a:r>
            <a:r>
              <a:rPr lang="en-US" dirty="0">
                <a:solidFill>
                  <a:srgbClr val="FF0000"/>
                </a:solidFill>
                <a:latin typeface="Arial" charset="0"/>
                <a:ea typeface="ＭＳ Ｐゴシック" charset="0"/>
              </a:rPr>
              <a:t> </a:t>
            </a:r>
            <a:r>
              <a:rPr lang="en-US" dirty="0">
                <a:latin typeface="Arial" charset="0"/>
                <a:ea typeface="ＭＳ Ｐゴシック" charset="0"/>
              </a:rPr>
              <a:t>[indecency, absence of restraint], and denying the only Lord God, and our Lord Jesus Christ."     	Jude 1:4</a:t>
            </a:r>
          </a:p>
          <a:p>
            <a:pPr marL="0" indent="0" eaLnBrk="1" hangingPunct="1">
              <a:buFont typeface="Wingdings" charset="0"/>
              <a:buNone/>
              <a:defRPr/>
            </a:pPr>
            <a:endParaRPr lang="en-US" sz="800" dirty="0">
              <a:latin typeface="Arial" charset="0"/>
              <a:ea typeface="ＭＳ Ｐゴシック" charset="0"/>
            </a:endParaRPr>
          </a:p>
          <a:p>
            <a:pPr marL="461963" indent="0" eaLnBrk="1" hangingPunct="1">
              <a:buFont typeface="Wingdings" charset="0"/>
              <a:buNone/>
              <a:defRPr/>
            </a:pPr>
            <a:r>
              <a:rPr lang="en-US" sz="1600" dirty="0">
                <a:latin typeface="Arial" charset="0"/>
                <a:ea typeface="ＭＳ Ｐゴシック" charset="0"/>
              </a:rPr>
              <a:t>[</a:t>
            </a:r>
            <a:r>
              <a:rPr lang="en-US" sz="1600" b="1" dirty="0">
                <a:latin typeface="Arial" charset="0"/>
                <a:ea typeface="ＭＳ Ｐゴシック" charset="0"/>
              </a:rPr>
              <a:t>Note: </a:t>
            </a:r>
            <a:r>
              <a:rPr lang="en-US" sz="1600" dirty="0">
                <a:latin typeface="Arial" charset="0"/>
                <a:ea typeface="ＭＳ Ｐゴシック" charset="0"/>
              </a:rPr>
              <a:t>There are some evangelicals who say that, because they are saved by grace, their actions or lifestyle have no bearing on their eternal destiny.]</a:t>
            </a:r>
          </a:p>
        </p:txBody>
      </p:sp>
      <p:sp>
        <p:nvSpPr>
          <p:cNvPr id="108546" name="Rectangle 2">
            <a:extLst>
              <a:ext uri="{FF2B5EF4-FFF2-40B4-BE49-F238E27FC236}">
                <a16:creationId xmlns:a16="http://schemas.microsoft.com/office/drawing/2014/main" id="{6C57E4E6-1E19-4984-80B6-3889C47D9D28}"/>
              </a:ext>
            </a:extLst>
          </p:cNvPr>
          <p:cNvSpPr>
            <a:spLocks noGrp="1" noChangeArrowheads="1"/>
          </p:cNvSpPr>
          <p:nvPr>
            <p:ph type="title"/>
          </p:nvPr>
        </p:nvSpPr>
        <p:spPr>
          <a:xfrm>
            <a:off x="152400" y="0"/>
            <a:ext cx="8991600" cy="438150"/>
          </a:xfrm>
        </p:spPr>
        <p:txBody>
          <a:bodyPr>
            <a:normAutofit fontScale="90000"/>
          </a:bodyPr>
          <a:lstStyle/>
          <a:p>
            <a:pPr eaLnBrk="1" hangingPunct="1">
              <a:defRPr/>
            </a:pPr>
            <a:r>
              <a:rPr lang="en-US" sz="3200" dirty="0">
                <a:latin typeface="Copperplate"/>
                <a:ea typeface="ＭＳ Ｐゴシック" charset="0"/>
                <a:cs typeface="Copperplate"/>
              </a:rPr>
              <a:t>Using Grace to Excuse Lifestyle</a:t>
            </a:r>
          </a:p>
        </p:txBody>
      </p:sp>
      <p:sp>
        <p:nvSpPr>
          <p:cNvPr id="122883" name="Slide Number Placeholder 5">
            <a:extLst>
              <a:ext uri="{FF2B5EF4-FFF2-40B4-BE49-F238E27FC236}">
                <a16:creationId xmlns:a16="http://schemas.microsoft.com/office/drawing/2014/main" id="{6889C903-BDA3-405B-B21B-77B45E6560D0}"/>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40CDD93-763D-4FE9-9B98-CBFD211BFDD8}" type="slidenum">
              <a:rPr lang="en-US" altLang="en-US" sz="1400"/>
              <a:pPr eaLnBrk="1" hangingPunct="1"/>
              <a:t>48</a:t>
            </a:fld>
            <a:endParaRPr lang="en-US" altLang="en-US" sz="1400"/>
          </a:p>
        </p:txBody>
      </p:sp>
      <p:pic>
        <p:nvPicPr>
          <p:cNvPr id="122884" name="Picture 6" descr="Trapeze 4.jpg">
            <a:extLst>
              <a:ext uri="{FF2B5EF4-FFF2-40B4-BE49-F238E27FC236}">
                <a16:creationId xmlns:a16="http://schemas.microsoft.com/office/drawing/2014/main" id="{67E55C3B-1772-4A28-A19F-A3E914B722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a:extLst>
              <a:ext uri="{FF2B5EF4-FFF2-40B4-BE49-F238E27FC236}">
                <a16:creationId xmlns:a16="http://schemas.microsoft.com/office/drawing/2014/main" id="{B05B5FBB-D342-44B9-BF6F-3A70C1377699}"/>
              </a:ext>
            </a:extLst>
          </p:cNvPr>
          <p:cNvSpPr>
            <a:spLocks noGrp="1" noChangeArrowheads="1"/>
          </p:cNvSpPr>
          <p:nvPr>
            <p:ph idx="1"/>
          </p:nvPr>
        </p:nvSpPr>
        <p:spPr>
          <a:xfrm>
            <a:off x="152400" y="1047750"/>
            <a:ext cx="8610600" cy="3630613"/>
          </a:xfrm>
        </p:spPr>
        <p:txBody>
          <a:bodyPr/>
          <a:lstStyle/>
          <a:p>
            <a:pPr marL="0" indent="0" eaLnBrk="1" hangingPunct="1">
              <a:buFont typeface="Wingdings" charset="0"/>
              <a:buNone/>
              <a:defRPr/>
            </a:pPr>
            <a:r>
              <a:rPr lang="en-US" sz="2000" b="1" dirty="0">
                <a:ea typeface="ＭＳ Ｐゴシック" charset="0"/>
              </a:rPr>
              <a:t>E.I. Schofield used 1 Corinthians 2:14 to 3:3 to identify </a:t>
            </a:r>
            <a:r>
              <a:rPr lang="en-US" sz="2000" b="1" dirty="0">
                <a:solidFill>
                  <a:srgbClr val="FF0000"/>
                </a:solidFill>
                <a:ea typeface="ＭＳ Ｐゴシック" charset="0"/>
              </a:rPr>
              <a:t>two types of Christians (i.e., "spiritual" Christians and "carnal" Christians)</a:t>
            </a:r>
            <a:r>
              <a:rPr lang="en-US" sz="2000" b="1" dirty="0">
                <a:ea typeface="ＭＳ Ｐゴシック" charset="0"/>
              </a:rPr>
              <a:t> that he said would both ultimately be saved. Starting in chapter 2:</a:t>
            </a:r>
            <a:endParaRPr lang="en-US" sz="400" dirty="0">
              <a:ea typeface="ＭＳ Ｐゴシック" charset="0"/>
            </a:endParaRPr>
          </a:p>
          <a:p>
            <a:pPr marL="692150" indent="-403225" eaLnBrk="1" hangingPunct="1">
              <a:buFont typeface="Wingdings" charset="0"/>
              <a:buNone/>
              <a:defRPr/>
            </a:pPr>
            <a:r>
              <a:rPr lang="en-US" sz="2000" dirty="0">
                <a:ea typeface="ＭＳ Ｐゴシック" charset="0"/>
              </a:rPr>
              <a:t>14 	"But the natural man </a:t>
            </a:r>
            <a:r>
              <a:rPr lang="en-US" sz="2000" dirty="0" err="1">
                <a:ea typeface="ＭＳ Ｐゴシック" charset="0"/>
              </a:rPr>
              <a:t>receiveth</a:t>
            </a:r>
            <a:r>
              <a:rPr lang="en-US" sz="2000" dirty="0">
                <a:ea typeface="ＭＳ Ｐゴシック" charset="0"/>
              </a:rPr>
              <a:t> not the things of the Spirit of God: for they are foolishness unto him: neither can he know them, because they are spiritually discerned.</a:t>
            </a:r>
          </a:p>
          <a:p>
            <a:pPr marL="692150" indent="-403225" eaLnBrk="1" hangingPunct="1">
              <a:buFont typeface="Wingdings" charset="0"/>
              <a:buNone/>
              <a:defRPr/>
            </a:pPr>
            <a:r>
              <a:rPr lang="en-US" sz="2000" dirty="0">
                <a:ea typeface="ＭＳ Ｐゴシック" charset="0"/>
              </a:rPr>
              <a:t>15 	But he that is </a:t>
            </a:r>
            <a:r>
              <a:rPr lang="en-US" sz="2000" b="1" dirty="0">
                <a:solidFill>
                  <a:srgbClr val="FF0000"/>
                </a:solidFill>
                <a:ea typeface="ＭＳ Ｐゴシック" charset="0"/>
              </a:rPr>
              <a:t>spiritual</a:t>
            </a:r>
            <a:r>
              <a:rPr lang="en-US" sz="2000" dirty="0">
                <a:solidFill>
                  <a:srgbClr val="FF0000"/>
                </a:solidFill>
                <a:ea typeface="ＭＳ Ｐゴシック" charset="0"/>
              </a:rPr>
              <a:t> </a:t>
            </a:r>
            <a:r>
              <a:rPr lang="en-US" sz="2000" dirty="0" err="1">
                <a:ea typeface="ＭＳ Ｐゴシック" charset="0"/>
              </a:rPr>
              <a:t>judgeth</a:t>
            </a:r>
            <a:r>
              <a:rPr lang="en-US" sz="2000" dirty="0">
                <a:ea typeface="ＭＳ Ｐゴシック" charset="0"/>
              </a:rPr>
              <a:t> all things, yet he himself is judged of no man.</a:t>
            </a:r>
          </a:p>
          <a:p>
            <a:pPr marL="692150" indent="-403225" eaLnBrk="1" hangingPunct="1">
              <a:buFont typeface="Wingdings" charset="0"/>
              <a:buNone/>
              <a:defRPr/>
            </a:pPr>
            <a:r>
              <a:rPr lang="en-US" sz="2000" dirty="0">
                <a:ea typeface="ＭＳ Ｐゴシック" charset="0"/>
              </a:rPr>
              <a:t>16 	For who hath known the mind of the Lord, that he may instruct him? But we have the mind of Christ." 		(next slide)</a:t>
            </a:r>
          </a:p>
        </p:txBody>
      </p:sp>
      <p:sp>
        <p:nvSpPr>
          <p:cNvPr id="110594" name="Rectangle 2">
            <a:extLst>
              <a:ext uri="{FF2B5EF4-FFF2-40B4-BE49-F238E27FC236}">
                <a16:creationId xmlns:a16="http://schemas.microsoft.com/office/drawing/2014/main" id="{95E816E5-8CF9-4D8D-84A3-2AC6590613D1}"/>
              </a:ext>
            </a:extLst>
          </p:cNvPr>
          <p:cNvSpPr>
            <a:spLocks noGrp="1" noChangeArrowheads="1"/>
          </p:cNvSpPr>
          <p:nvPr>
            <p:ph type="title"/>
          </p:nvPr>
        </p:nvSpPr>
        <p:spPr>
          <a:xfrm>
            <a:off x="152400" y="0"/>
            <a:ext cx="8991599" cy="438150"/>
          </a:xfrm>
        </p:spPr>
        <p:txBody>
          <a:bodyPr>
            <a:normAutofit fontScale="90000"/>
          </a:bodyPr>
          <a:lstStyle/>
          <a:p>
            <a:pPr eaLnBrk="1" hangingPunct="1">
              <a:defRPr/>
            </a:pPr>
            <a:r>
              <a:rPr lang="en-US" sz="3200" dirty="0">
                <a:latin typeface="Copperplate"/>
                <a:ea typeface="ＭＳ Ｐゴシック" charset="0"/>
                <a:cs typeface="Copperplate"/>
              </a:rPr>
              <a:t>Grace: "Spiritual &amp; Carnal"</a:t>
            </a:r>
          </a:p>
        </p:txBody>
      </p:sp>
      <p:sp>
        <p:nvSpPr>
          <p:cNvPr id="124931" name="Slide Number Placeholder 5">
            <a:extLst>
              <a:ext uri="{FF2B5EF4-FFF2-40B4-BE49-F238E27FC236}">
                <a16:creationId xmlns:a16="http://schemas.microsoft.com/office/drawing/2014/main" id="{8BB00C9A-30C9-48A1-843C-CB8949872169}"/>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C0EE93E-6BDC-4007-8C01-DC6E758CDE09}" type="slidenum">
              <a:rPr lang="en-US" altLang="en-US" sz="1400"/>
              <a:pPr eaLnBrk="1" hangingPunct="1"/>
              <a:t>49</a:t>
            </a:fld>
            <a:endParaRPr lang="en-US" altLang="en-US" sz="1400"/>
          </a:p>
        </p:txBody>
      </p:sp>
      <p:pic>
        <p:nvPicPr>
          <p:cNvPr id="124932" name="Picture 6" descr="Trapeze 4.jpg">
            <a:extLst>
              <a:ext uri="{FF2B5EF4-FFF2-40B4-BE49-F238E27FC236}">
                <a16:creationId xmlns:a16="http://schemas.microsoft.com/office/drawing/2014/main" id="{45675E7D-4D63-4A6D-AD88-F383A76C0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a:extLst>
              <a:ext uri="{FF2B5EF4-FFF2-40B4-BE49-F238E27FC236}">
                <a16:creationId xmlns:a16="http://schemas.microsoft.com/office/drawing/2014/main" id="{CE4CEFD0-F211-4177-8DFF-D390F53B6D09}"/>
              </a:ext>
            </a:extLst>
          </p:cNvPr>
          <p:cNvSpPr>
            <a:spLocks noGrp="1" noChangeArrowheads="1"/>
          </p:cNvSpPr>
          <p:nvPr>
            <p:ph idx="1"/>
          </p:nvPr>
        </p:nvSpPr>
        <p:spPr>
          <a:xfrm>
            <a:off x="228600" y="1257300"/>
            <a:ext cx="8915400" cy="3524250"/>
          </a:xfrm>
        </p:spPr>
        <p:txBody>
          <a:bodyPr/>
          <a:lstStyle/>
          <a:p>
            <a:pPr marL="404813" indent="-404813" eaLnBrk="1" hangingPunct="1">
              <a:lnSpc>
                <a:spcPct val="80000"/>
              </a:lnSpc>
              <a:buFontTx/>
              <a:buNone/>
            </a:pPr>
            <a:r>
              <a:rPr lang="en-US" altLang="en-US">
                <a:latin typeface="Tahoma" panose="020B0604030504040204" pitchFamily="34" charset="0"/>
              </a:rPr>
              <a:t>1. 	</a:t>
            </a:r>
            <a:r>
              <a:rPr lang="en-US" altLang="en-US">
                <a:latin typeface="Arial" panose="020B0604020202020204" pitchFamily="34" charset="0"/>
              </a:rPr>
              <a:t>Man is saved by grace through </a:t>
            </a:r>
            <a:r>
              <a:rPr lang="en-US" altLang="en-US" b="1">
                <a:solidFill>
                  <a:srgbClr val="FF0000"/>
                </a:solidFill>
                <a:latin typeface="Arial" panose="020B0604020202020204" pitchFamily="34" charset="0"/>
              </a:rPr>
              <a:t>faith ALONE.</a:t>
            </a:r>
          </a:p>
          <a:p>
            <a:pPr marL="404813" indent="-404813" eaLnBrk="1" hangingPunct="1">
              <a:lnSpc>
                <a:spcPct val="80000"/>
              </a:lnSpc>
              <a:buFontTx/>
              <a:buNone/>
            </a:pPr>
            <a:endParaRPr lang="en-US" altLang="en-US" sz="800">
              <a:latin typeface="Arial" panose="020B0604020202020204" pitchFamily="34" charset="0"/>
            </a:endParaRPr>
          </a:p>
          <a:p>
            <a:pPr marL="404813" indent="-404813" eaLnBrk="1" hangingPunct="1">
              <a:lnSpc>
                <a:spcPct val="80000"/>
              </a:lnSpc>
              <a:buFontTx/>
              <a:buNone/>
            </a:pPr>
            <a:r>
              <a:rPr lang="en-US" altLang="en-US">
                <a:latin typeface="Arial" panose="020B0604020202020204" pitchFamily="34" charset="0"/>
              </a:rPr>
              <a:t>2.	The Bible is the </a:t>
            </a:r>
            <a:r>
              <a:rPr lang="en-US" altLang="en-US" b="1">
                <a:solidFill>
                  <a:srgbClr val="FF0000"/>
                </a:solidFill>
                <a:latin typeface="Arial" panose="020B0604020202020204" pitchFamily="34" charset="0"/>
              </a:rPr>
              <a:t>INFALLIBLE </a:t>
            </a:r>
            <a:r>
              <a:rPr lang="en-US" altLang="en-US">
                <a:latin typeface="Arial" panose="020B0604020202020204" pitchFamily="34" charset="0"/>
              </a:rPr>
              <a:t>word of God (original autographs) and the </a:t>
            </a:r>
            <a:r>
              <a:rPr lang="en-US" altLang="en-US" b="1">
                <a:solidFill>
                  <a:srgbClr val="FF0000"/>
                </a:solidFill>
                <a:latin typeface="Arial" panose="020B0604020202020204" pitchFamily="34" charset="0"/>
              </a:rPr>
              <a:t>ONLY</a:t>
            </a:r>
            <a:r>
              <a:rPr lang="en-US" altLang="en-US">
                <a:latin typeface="Arial" panose="020B0604020202020204" pitchFamily="34" charset="0"/>
              </a:rPr>
              <a:t> word of God.</a:t>
            </a:r>
          </a:p>
          <a:p>
            <a:pPr marL="404813" indent="-404813" eaLnBrk="1" hangingPunct="1">
              <a:lnSpc>
                <a:spcPct val="80000"/>
              </a:lnSpc>
              <a:buFontTx/>
              <a:buChar char="•"/>
            </a:pPr>
            <a:endParaRPr lang="en-US" altLang="en-US" sz="800">
              <a:latin typeface="Arial" panose="020B0604020202020204" pitchFamily="34" charset="0"/>
            </a:endParaRPr>
          </a:p>
          <a:p>
            <a:pPr marL="404813" indent="-404813" eaLnBrk="1" hangingPunct="1">
              <a:lnSpc>
                <a:spcPct val="80000"/>
              </a:lnSpc>
              <a:buFontTx/>
              <a:buNone/>
            </a:pPr>
            <a:r>
              <a:rPr lang="en-US" altLang="en-US">
                <a:latin typeface="Arial" panose="020B0604020202020204" pitchFamily="34" charset="0"/>
              </a:rPr>
              <a:t>3.	The </a:t>
            </a:r>
            <a:r>
              <a:rPr lang="ja-JP" altLang="en-US">
                <a:latin typeface="Arial" panose="020B0604020202020204" pitchFamily="34" charset="0"/>
              </a:rPr>
              <a:t>“</a:t>
            </a:r>
            <a:r>
              <a:rPr lang="en-US" altLang="ja-JP">
                <a:latin typeface="Arial" panose="020B0604020202020204" pitchFamily="34" charset="0"/>
              </a:rPr>
              <a:t>priesthood of all believers</a:t>
            </a:r>
            <a:r>
              <a:rPr lang="ja-JP" altLang="en-US">
                <a:latin typeface="Arial" panose="020B0604020202020204" pitchFamily="34" charset="0"/>
              </a:rPr>
              <a:t>”</a:t>
            </a:r>
            <a:r>
              <a:rPr lang="en-US" altLang="ja-JP">
                <a:latin typeface="Arial" panose="020B0604020202020204" pitchFamily="34" charset="0"/>
              </a:rPr>
              <a:t> </a:t>
            </a:r>
            <a:r>
              <a:rPr lang="en-US" altLang="ja-JP" b="1">
                <a:solidFill>
                  <a:srgbClr val="FF0000"/>
                </a:solidFill>
                <a:latin typeface="Arial" panose="020B0604020202020204" pitchFamily="34" charset="0"/>
              </a:rPr>
              <a:t>REPLACED</a:t>
            </a:r>
            <a:r>
              <a:rPr lang="en-US" altLang="ja-JP">
                <a:latin typeface="Arial" panose="020B0604020202020204" pitchFamily="34" charset="0"/>
              </a:rPr>
              <a:t> the Old Testament ministerial priesthood (i.e., Aaronic priesthood) at the cross.</a:t>
            </a:r>
          </a:p>
          <a:p>
            <a:pPr marL="404813" indent="-404813" eaLnBrk="1" hangingPunct="1">
              <a:lnSpc>
                <a:spcPct val="80000"/>
              </a:lnSpc>
              <a:buFontTx/>
              <a:buNone/>
            </a:pPr>
            <a:endParaRPr lang="en-US" altLang="ja-JP" sz="800">
              <a:latin typeface="Arial" panose="020B0604020202020204" pitchFamily="34" charset="0"/>
            </a:endParaRPr>
          </a:p>
          <a:p>
            <a:pPr marL="404813" indent="-404813" eaLnBrk="1" hangingPunct="1">
              <a:lnSpc>
                <a:spcPct val="80000"/>
              </a:lnSpc>
            </a:pPr>
            <a:r>
              <a:rPr lang="en-US" altLang="en-US" sz="2000">
                <a:latin typeface="Arial" panose="020B0604020202020204" pitchFamily="34" charset="0"/>
              </a:rPr>
              <a:t>Evangelical Christians frequently exhibit a </a:t>
            </a:r>
            <a:r>
              <a:rPr lang="en-US" altLang="en-US" sz="2000" b="1">
                <a:solidFill>
                  <a:srgbClr val="FF0000"/>
                </a:solidFill>
                <a:latin typeface="Arial" panose="020B0604020202020204" pitchFamily="34" charset="0"/>
              </a:rPr>
              <a:t>missionary zeal!</a:t>
            </a:r>
            <a:endParaRPr lang="en-US" altLang="en-US" sz="2000">
              <a:latin typeface="Arial" panose="020B0604020202020204" pitchFamily="34" charset="0"/>
            </a:endParaRPr>
          </a:p>
          <a:p>
            <a:pPr marL="404813" indent="-404813" eaLnBrk="1" hangingPunct="1">
              <a:lnSpc>
                <a:spcPct val="80000"/>
              </a:lnSpc>
            </a:pPr>
            <a:r>
              <a:rPr lang="en-US" altLang="en-US" sz="2000">
                <a:latin typeface="Arial" panose="020B0604020202020204" pitchFamily="34" charset="0"/>
              </a:rPr>
              <a:t>This is </a:t>
            </a:r>
            <a:r>
              <a:rPr lang="en-US" altLang="en-US" sz="2000" b="1">
                <a:solidFill>
                  <a:srgbClr val="FF0000"/>
                </a:solidFill>
                <a:latin typeface="Arial" panose="020B0604020202020204" pitchFamily="34" charset="0"/>
              </a:rPr>
              <a:t>not a denomination!  </a:t>
            </a:r>
            <a:endParaRPr lang="en-US" altLang="en-US" sz="2000">
              <a:latin typeface="Arial" panose="020B0604020202020204" pitchFamily="34" charset="0"/>
            </a:endParaRPr>
          </a:p>
        </p:txBody>
      </p:sp>
      <p:sp>
        <p:nvSpPr>
          <p:cNvPr id="47106" name="Rectangle 2">
            <a:extLst>
              <a:ext uri="{FF2B5EF4-FFF2-40B4-BE49-F238E27FC236}">
                <a16:creationId xmlns:a16="http://schemas.microsoft.com/office/drawing/2014/main" id="{D9695860-4788-49D1-836C-7EE49842F782}"/>
              </a:ext>
            </a:extLst>
          </p:cNvPr>
          <p:cNvSpPr>
            <a:spLocks noGrp="1" noChangeArrowheads="1"/>
          </p:cNvSpPr>
          <p:nvPr>
            <p:ph type="title"/>
          </p:nvPr>
        </p:nvSpPr>
        <p:spPr>
          <a:xfrm>
            <a:off x="990600" y="0"/>
            <a:ext cx="6781800" cy="1096565"/>
          </a:xfrm>
        </p:spPr>
        <p:txBody>
          <a:bodyPr/>
          <a:lstStyle/>
          <a:p>
            <a:pPr eaLnBrk="1" hangingPunct="1">
              <a:defRPr/>
            </a:pPr>
            <a:r>
              <a:rPr lang="en-US" sz="3200" dirty="0">
                <a:latin typeface="Copperplate"/>
                <a:ea typeface="ＭＳ Ｐゴシック" charset="0"/>
                <a:cs typeface="Copperplate"/>
              </a:rPr>
              <a:t>EVANGELICALS</a:t>
            </a:r>
            <a:br>
              <a:rPr lang="en-US" sz="4000" dirty="0">
                <a:latin typeface="Copperplate"/>
                <a:ea typeface="ＭＳ Ｐゴシック" charset="0"/>
                <a:cs typeface="Copperplate"/>
              </a:rPr>
            </a:br>
            <a:r>
              <a:rPr lang="en-US" sz="2000" dirty="0">
                <a:latin typeface="Copperplate"/>
                <a:ea typeface="ＭＳ Ｐゴシック" charset="0"/>
                <a:cs typeface="Copperplate"/>
              </a:rPr>
              <a:t>(USED TO BE CALLED </a:t>
            </a:r>
            <a:r>
              <a:rPr lang="ja-JP" altLang="en-US" sz="2000" dirty="0">
                <a:latin typeface="Copperplate"/>
                <a:ea typeface="ＭＳ Ｐゴシック" charset="0"/>
                <a:cs typeface="Copperplate"/>
              </a:rPr>
              <a:t>“</a:t>
            </a:r>
            <a:r>
              <a:rPr lang="en-US" altLang="ja-JP" sz="2000" dirty="0">
                <a:latin typeface="Copperplate"/>
                <a:ea typeface="ＭＳ Ｐゴシック" charset="0"/>
                <a:cs typeface="Copperplate"/>
              </a:rPr>
              <a:t>FUNDAMENTALISTS</a:t>
            </a:r>
            <a:r>
              <a:rPr lang="ja-JP" altLang="en-US" sz="2000" dirty="0">
                <a:latin typeface="Copperplate"/>
                <a:ea typeface="ＭＳ Ｐゴシック" charset="0"/>
                <a:cs typeface="Copperplate"/>
              </a:rPr>
              <a:t>”</a:t>
            </a:r>
            <a:r>
              <a:rPr lang="en-US" altLang="ja-JP" sz="2000" dirty="0">
                <a:latin typeface="Copperplate"/>
                <a:ea typeface="ＭＳ Ｐゴシック" charset="0"/>
                <a:cs typeface="Copperplate"/>
              </a:rPr>
              <a:t>)</a:t>
            </a:r>
            <a:endParaRPr lang="en-US" sz="2000" dirty="0">
              <a:latin typeface="Copperplate"/>
              <a:ea typeface="ＭＳ Ｐゴシック" charset="0"/>
              <a:cs typeface="Copperplate"/>
            </a:endParaRPr>
          </a:p>
        </p:txBody>
      </p:sp>
      <p:sp>
        <p:nvSpPr>
          <p:cNvPr id="40963" name="Slide Number Placeholder 5">
            <a:extLst>
              <a:ext uri="{FF2B5EF4-FFF2-40B4-BE49-F238E27FC236}">
                <a16:creationId xmlns:a16="http://schemas.microsoft.com/office/drawing/2014/main" id="{9ABB2D5B-076C-4A67-95E8-FEBB49D2A884}"/>
              </a:ext>
            </a:extLst>
          </p:cNvPr>
          <p:cNvSpPr>
            <a:spLocks noGrp="1"/>
          </p:cNvSpPr>
          <p:nvPr>
            <p:ph type="sldNum" sz="quarter" idx="12"/>
          </p:nvPr>
        </p:nvSpPr>
        <p:spPr bwMode="auto">
          <a:xfrm>
            <a:off x="8382000" y="4676775"/>
            <a:ext cx="555625"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1DDBDDA-D83C-4567-9C86-A02FA0BF3D47}" type="slidenum">
              <a:rPr lang="en-US" altLang="en-US" sz="1400"/>
              <a:pPr eaLnBrk="1" hangingPunct="1"/>
              <a:t>5</a:t>
            </a:fld>
            <a:endParaRPr lang="en-US" altLang="en-US" sz="1400"/>
          </a:p>
        </p:txBody>
      </p:sp>
      <p:pic>
        <p:nvPicPr>
          <p:cNvPr id="40964" name="Picture 4" descr="Calvin3">
            <a:extLst>
              <a:ext uri="{FF2B5EF4-FFF2-40B4-BE49-F238E27FC236}">
                <a16:creationId xmlns:a16="http://schemas.microsoft.com/office/drawing/2014/main" id="{C0D47965-60D0-45CC-8182-DA0E8D64DAD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8428038" y="0"/>
            <a:ext cx="7159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Luther1">
            <a:extLst>
              <a:ext uri="{FF2B5EF4-FFF2-40B4-BE49-F238E27FC236}">
                <a16:creationId xmlns:a16="http://schemas.microsoft.com/office/drawing/2014/main" id="{0F8DD817-9915-4FEA-A359-ACF6AF82B89D}"/>
              </a:ext>
            </a:extLst>
          </p:cNvPr>
          <p:cNvPicPr>
            <a:picLocks noChangeAspect="1" noChangeArrowheads="1"/>
          </p:cNvPicPr>
          <p:nvPr/>
        </p:nvPicPr>
        <p:blipFill>
          <a:blip r:embed="rId4">
            <a:lum bright="6000" contrast="48000"/>
            <a:extLst>
              <a:ext uri="{28A0092B-C50C-407E-A947-70E740481C1C}">
                <a14:useLocalDpi xmlns:a14="http://schemas.microsoft.com/office/drawing/2010/main" val="0"/>
              </a:ext>
            </a:extLst>
          </a:blip>
          <a:srcRect/>
          <a:stretch>
            <a:fillRect/>
          </a:stretch>
        </p:blipFill>
        <p:spPr bwMode="auto">
          <a:xfrm>
            <a:off x="0" y="0"/>
            <a:ext cx="68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a:extLst>
              <a:ext uri="{FF2B5EF4-FFF2-40B4-BE49-F238E27FC236}">
                <a16:creationId xmlns:a16="http://schemas.microsoft.com/office/drawing/2014/main" id="{58FB4154-94C8-4720-9C58-E567F3E51E8C}"/>
              </a:ext>
            </a:extLst>
          </p:cNvPr>
          <p:cNvSpPr>
            <a:spLocks noGrp="1" noChangeArrowheads="1"/>
          </p:cNvSpPr>
          <p:nvPr>
            <p:ph idx="1"/>
          </p:nvPr>
        </p:nvSpPr>
        <p:spPr>
          <a:xfrm>
            <a:off x="228600" y="819150"/>
            <a:ext cx="8305800" cy="4038600"/>
          </a:xfrm>
        </p:spPr>
        <p:txBody>
          <a:bodyPr/>
          <a:lstStyle/>
          <a:p>
            <a:pPr marL="0" indent="0" eaLnBrk="1" hangingPunct="1">
              <a:buFont typeface="Wingdings" charset="0"/>
              <a:buNone/>
              <a:defRPr/>
            </a:pPr>
            <a:r>
              <a:rPr lang="en-US" sz="2000" b="1" dirty="0">
                <a:ea typeface="ＭＳ Ｐゴシック" charset="0"/>
              </a:rPr>
              <a:t>Schofield continues with chapter 3 of 1 Corinthians to </a:t>
            </a:r>
          </a:p>
          <a:p>
            <a:pPr marL="0" indent="0" eaLnBrk="1" hangingPunct="1">
              <a:buFont typeface="Wingdings" charset="0"/>
              <a:buNone/>
              <a:defRPr/>
            </a:pPr>
            <a:r>
              <a:rPr lang="en-US" sz="2000" b="1" dirty="0">
                <a:ea typeface="ＭＳ Ｐゴシック" charset="0"/>
              </a:rPr>
              <a:t>suggest that we can live a life of unmitigated sin and still be saved:</a:t>
            </a:r>
          </a:p>
          <a:p>
            <a:pPr marL="0" indent="0" eaLnBrk="1" hangingPunct="1">
              <a:buFont typeface="Wingdings" charset="0"/>
              <a:buNone/>
              <a:defRPr/>
            </a:pPr>
            <a:endParaRPr lang="en-US" sz="400" dirty="0">
              <a:ea typeface="ＭＳ Ｐゴシック" charset="0"/>
            </a:endParaRPr>
          </a:p>
          <a:p>
            <a:pPr marL="577850" indent="-346075" eaLnBrk="1" hangingPunct="1">
              <a:buFont typeface="Wingdings" charset="0"/>
              <a:buNone/>
              <a:defRPr/>
            </a:pPr>
            <a:r>
              <a:rPr lang="en-US" sz="2000" dirty="0">
                <a:ea typeface="ＭＳ Ｐゴシック" charset="0"/>
              </a:rPr>
              <a:t>1 	"And I brethren, could not speak unto you as unto spiritual, but as unto</a:t>
            </a:r>
            <a:r>
              <a:rPr lang="en-US" sz="2000" b="1" dirty="0">
                <a:ea typeface="ＭＳ Ｐゴシック" charset="0"/>
              </a:rPr>
              <a:t> </a:t>
            </a:r>
            <a:r>
              <a:rPr lang="en-US" sz="2000" b="1" dirty="0">
                <a:solidFill>
                  <a:srgbClr val="FF0000"/>
                </a:solidFill>
                <a:ea typeface="ＭＳ Ｐゴシック" charset="0"/>
              </a:rPr>
              <a:t>carnal</a:t>
            </a:r>
            <a:r>
              <a:rPr lang="en-US" sz="2000" dirty="0">
                <a:solidFill>
                  <a:srgbClr val="FF0000"/>
                </a:solidFill>
                <a:ea typeface="ＭＳ Ｐゴシック" charset="0"/>
              </a:rPr>
              <a:t>, </a:t>
            </a:r>
            <a:r>
              <a:rPr lang="en-US" sz="2000" dirty="0">
                <a:ea typeface="ＭＳ Ｐゴシック" charset="0"/>
              </a:rPr>
              <a:t>even as unto </a:t>
            </a:r>
            <a:r>
              <a:rPr lang="en-US" sz="2000" b="1" dirty="0">
                <a:solidFill>
                  <a:srgbClr val="FF0000"/>
                </a:solidFill>
                <a:ea typeface="ＭＳ Ｐゴシック" charset="0"/>
              </a:rPr>
              <a:t>babes in Christ</a:t>
            </a:r>
            <a:r>
              <a:rPr lang="en-US" sz="2000" dirty="0">
                <a:ea typeface="ＭＳ Ｐゴシック" charset="0"/>
              </a:rPr>
              <a:t>.</a:t>
            </a:r>
          </a:p>
          <a:p>
            <a:pPr marL="577850" indent="-346075" eaLnBrk="1" hangingPunct="1">
              <a:buFont typeface="Wingdings" charset="0"/>
              <a:buNone/>
              <a:defRPr/>
            </a:pPr>
            <a:r>
              <a:rPr lang="en-US" sz="2000" dirty="0">
                <a:ea typeface="ＭＳ Ｐゴシック" charset="0"/>
              </a:rPr>
              <a:t>2 	I have fed you with milk, and not with meat: for </a:t>
            </a:r>
            <a:r>
              <a:rPr lang="en-US" sz="2000" dirty="0" err="1">
                <a:ea typeface="ＭＳ Ｐゴシック" charset="0"/>
              </a:rPr>
              <a:t>hithterto</a:t>
            </a:r>
            <a:r>
              <a:rPr lang="en-US" sz="2000" dirty="0">
                <a:ea typeface="ＭＳ Ｐゴシック" charset="0"/>
              </a:rPr>
              <a:t> ye were not able to bear it, neither yet now are ye able.</a:t>
            </a:r>
          </a:p>
          <a:p>
            <a:pPr marL="577850" indent="-346075" eaLnBrk="1" hangingPunct="1">
              <a:buFont typeface="Wingdings" charset="0"/>
              <a:buNone/>
              <a:defRPr/>
            </a:pPr>
            <a:r>
              <a:rPr lang="en-US" sz="2000" dirty="0">
                <a:ea typeface="ＭＳ Ｐゴシック" charset="0"/>
              </a:rPr>
              <a:t>3 	For </a:t>
            </a:r>
            <a:r>
              <a:rPr lang="en-US" sz="2000" b="1" dirty="0">
                <a:solidFill>
                  <a:srgbClr val="FF0000"/>
                </a:solidFill>
                <a:ea typeface="ＭＳ Ｐゴシック" charset="0"/>
              </a:rPr>
              <a:t>ye are yet carnal: </a:t>
            </a:r>
            <a:r>
              <a:rPr lang="en-US" sz="2000" dirty="0">
                <a:ea typeface="ＭＳ Ｐゴシック" charset="0"/>
              </a:rPr>
              <a:t>for whereas there is among you envying, and strife, and divisions, </a:t>
            </a:r>
            <a:r>
              <a:rPr lang="en-US" sz="2000" b="1" dirty="0">
                <a:solidFill>
                  <a:srgbClr val="FF0000"/>
                </a:solidFill>
                <a:ea typeface="ＭＳ Ｐゴシック" charset="0"/>
              </a:rPr>
              <a:t>are ye not carnal, and walk as men?"</a:t>
            </a:r>
            <a:endParaRPr lang="en-US" sz="400" dirty="0">
              <a:ea typeface="ＭＳ Ｐゴシック" charset="0"/>
            </a:endParaRPr>
          </a:p>
          <a:p>
            <a:pPr marL="750888" indent="1588" eaLnBrk="1" hangingPunct="1">
              <a:buFont typeface="Wingdings" charset="0"/>
              <a:buNone/>
              <a:defRPr/>
            </a:pPr>
            <a:r>
              <a:rPr lang="en-US" sz="1600" dirty="0">
                <a:ea typeface="ＭＳ Ｐゴシック" charset="0"/>
              </a:rPr>
              <a:t>[</a:t>
            </a:r>
            <a:r>
              <a:rPr lang="en-US" sz="1600" b="1" dirty="0">
                <a:ea typeface="ＭＳ Ｐゴシック" charset="0"/>
              </a:rPr>
              <a:t>Note: </a:t>
            </a:r>
            <a:r>
              <a:rPr lang="en-US" sz="1600" dirty="0">
                <a:ea typeface="ＭＳ Ｐゴシック" charset="0"/>
              </a:rPr>
              <a:t>Because this passage refers to those who are "carnal" as "babes in Christ," Schofield believes that they are </a:t>
            </a:r>
            <a:r>
              <a:rPr lang="en-US" sz="1600" i="1" dirty="0">
                <a:ea typeface="ＭＳ Ｐゴシック" charset="0"/>
              </a:rPr>
              <a:t>saved</a:t>
            </a:r>
            <a:r>
              <a:rPr lang="en-US" sz="1600" dirty="0">
                <a:ea typeface="ＭＳ Ｐゴシック" charset="0"/>
              </a:rPr>
              <a:t> as well, </a:t>
            </a:r>
            <a:r>
              <a:rPr lang="en-US" sz="1600" b="1" dirty="0">
                <a:solidFill>
                  <a:srgbClr val="FF0000"/>
                </a:solidFill>
                <a:ea typeface="ＭＳ Ｐゴシック" charset="0"/>
              </a:rPr>
              <a:t>but there are even evangelicals who disagree with this view</a:t>
            </a:r>
            <a:r>
              <a:rPr lang="en-US" sz="1600" dirty="0">
                <a:solidFill>
                  <a:srgbClr val="FF0000"/>
                </a:solidFill>
                <a:ea typeface="ＭＳ Ｐゴシック" charset="0"/>
              </a:rPr>
              <a:t>!</a:t>
            </a:r>
            <a:r>
              <a:rPr lang="en-US" sz="1600" dirty="0">
                <a:ea typeface="ＭＳ Ｐゴシック" charset="0"/>
              </a:rPr>
              <a:t>]</a:t>
            </a:r>
          </a:p>
        </p:txBody>
      </p:sp>
      <p:sp>
        <p:nvSpPr>
          <p:cNvPr id="112642" name="Rectangle 2">
            <a:extLst>
              <a:ext uri="{FF2B5EF4-FFF2-40B4-BE49-F238E27FC236}">
                <a16:creationId xmlns:a16="http://schemas.microsoft.com/office/drawing/2014/main" id="{BDF4691B-A44A-492A-996A-F3546B571CE7}"/>
              </a:ext>
            </a:extLst>
          </p:cNvPr>
          <p:cNvSpPr>
            <a:spLocks noGrp="1" noChangeArrowheads="1"/>
          </p:cNvSpPr>
          <p:nvPr>
            <p:ph type="title"/>
          </p:nvPr>
        </p:nvSpPr>
        <p:spPr>
          <a:xfrm>
            <a:off x="152400" y="0"/>
            <a:ext cx="8610599" cy="505149"/>
          </a:xfrm>
        </p:spPr>
        <p:txBody>
          <a:bodyPr>
            <a:normAutofit fontScale="90000"/>
          </a:bodyPr>
          <a:lstStyle/>
          <a:p>
            <a:pPr eaLnBrk="1" hangingPunct="1">
              <a:defRPr/>
            </a:pPr>
            <a:r>
              <a:rPr lang="en-US" sz="3200" dirty="0">
                <a:latin typeface="Copperplate"/>
                <a:ea typeface="ＭＳ Ｐゴシック" charset="0"/>
                <a:cs typeface="Copperplate"/>
              </a:rPr>
              <a:t>Grace: "Spiritual &amp; Carnal"</a:t>
            </a:r>
            <a:endParaRPr lang="en-US" sz="3200" dirty="0">
              <a:latin typeface="Mistral" charset="0"/>
              <a:ea typeface="ＭＳ Ｐゴシック" charset="0"/>
            </a:endParaRPr>
          </a:p>
        </p:txBody>
      </p:sp>
      <p:sp>
        <p:nvSpPr>
          <p:cNvPr id="126979" name="Slide Number Placeholder 5">
            <a:extLst>
              <a:ext uri="{FF2B5EF4-FFF2-40B4-BE49-F238E27FC236}">
                <a16:creationId xmlns:a16="http://schemas.microsoft.com/office/drawing/2014/main" id="{26228730-BE60-48D3-A080-95A52B087070}"/>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07EBDAB-AA37-4877-BD47-8BBEEE666DF2}" type="slidenum">
              <a:rPr lang="en-US" altLang="en-US" sz="1400"/>
              <a:pPr eaLnBrk="1" hangingPunct="1"/>
              <a:t>50</a:t>
            </a:fld>
            <a:endParaRPr lang="en-US" altLang="en-US" sz="1400"/>
          </a:p>
        </p:txBody>
      </p:sp>
      <p:pic>
        <p:nvPicPr>
          <p:cNvPr id="126980" name="Picture 6" descr="Trapeze 4.jpg">
            <a:extLst>
              <a:ext uri="{FF2B5EF4-FFF2-40B4-BE49-F238E27FC236}">
                <a16:creationId xmlns:a16="http://schemas.microsoft.com/office/drawing/2014/main" id="{71B6846B-69D2-4BBC-A309-79FFF518AB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a:extLst>
              <a:ext uri="{FF2B5EF4-FFF2-40B4-BE49-F238E27FC236}">
                <a16:creationId xmlns:a16="http://schemas.microsoft.com/office/drawing/2014/main" id="{DC7CB4EF-014C-4EA0-8379-81465ECAA7A0}"/>
              </a:ext>
            </a:extLst>
          </p:cNvPr>
          <p:cNvSpPr>
            <a:spLocks noGrp="1" noChangeArrowheads="1"/>
          </p:cNvSpPr>
          <p:nvPr>
            <p:ph idx="1"/>
          </p:nvPr>
        </p:nvSpPr>
        <p:spPr>
          <a:xfrm>
            <a:off x="152400" y="590550"/>
            <a:ext cx="8839200" cy="4229100"/>
          </a:xfrm>
        </p:spPr>
        <p:txBody>
          <a:bodyPr/>
          <a:lstStyle/>
          <a:p>
            <a:pPr marL="0" indent="0" eaLnBrk="1" hangingPunct="1">
              <a:spcBef>
                <a:spcPct val="0"/>
              </a:spcBef>
              <a:buFont typeface="Wingdings" panose="05000000000000000000" pitchFamily="2" charset="2"/>
              <a:buNone/>
            </a:pPr>
            <a:r>
              <a:rPr lang="en-US" altLang="en-US" sz="2000" b="1">
                <a:latin typeface="Arial" panose="020B0604020202020204" pitchFamily="34" charset="0"/>
              </a:rPr>
              <a:t>The Schofield Bible has a footnote for this passage in </a:t>
            </a:r>
          </a:p>
          <a:p>
            <a:pPr marL="0" indent="0" eaLnBrk="1" hangingPunct="1">
              <a:spcBef>
                <a:spcPct val="0"/>
              </a:spcBef>
              <a:buFont typeface="Wingdings" panose="05000000000000000000" pitchFamily="2" charset="2"/>
              <a:buNone/>
            </a:pPr>
            <a:r>
              <a:rPr lang="en-US" altLang="en-US" sz="2000" b="1">
                <a:latin typeface="Arial" panose="020B0604020202020204" pitchFamily="34" charset="0"/>
              </a:rPr>
              <a:t>1 Corinthians, chapters 2 &amp; 3 that says:</a:t>
            </a:r>
          </a:p>
          <a:p>
            <a:pPr marL="0" indent="0" eaLnBrk="1" hangingPunct="1">
              <a:spcBef>
                <a:spcPct val="0"/>
              </a:spcBef>
              <a:buFont typeface="Wingdings" panose="05000000000000000000" pitchFamily="2" charset="2"/>
              <a:buNone/>
            </a:pPr>
            <a:endParaRPr lang="en-US" altLang="en-US" sz="800" b="1">
              <a:latin typeface="Arial" panose="020B0604020202020204" pitchFamily="34" charset="0"/>
            </a:endParaRPr>
          </a:p>
          <a:p>
            <a:pPr marL="0" indent="0" eaLnBrk="1" hangingPunct="1">
              <a:buFont typeface="Wingdings" panose="05000000000000000000" pitchFamily="2" charset="2"/>
              <a:buNone/>
            </a:pPr>
            <a:r>
              <a:rPr lang="ja-JP" altLang="en-US" sz="2000">
                <a:latin typeface="Arial" panose="020B0604020202020204" pitchFamily="34" charset="0"/>
              </a:rPr>
              <a:t>“</a:t>
            </a:r>
            <a:r>
              <a:rPr lang="en-US" altLang="ja-JP" sz="2000">
                <a:latin typeface="Arial" panose="020B0604020202020204" pitchFamily="34" charset="0"/>
              </a:rPr>
              <a:t>Paul divides men into </a:t>
            </a:r>
            <a:r>
              <a:rPr lang="en-US" altLang="ja-JP" sz="2000" b="1">
                <a:latin typeface="Arial" panose="020B0604020202020204" pitchFamily="34" charset="0"/>
              </a:rPr>
              <a:t>three classes </a:t>
            </a:r>
            <a:r>
              <a:rPr lang="en-US" altLang="ja-JP" sz="2000">
                <a:latin typeface="Arial" panose="020B0604020202020204" pitchFamily="34" charset="0"/>
              </a:rPr>
              <a:t>. . .</a:t>
            </a:r>
          </a:p>
          <a:p>
            <a:pPr marL="0" indent="0" eaLnBrk="1" hangingPunct="1">
              <a:buFont typeface="Wingdings" panose="05000000000000000000" pitchFamily="2" charset="2"/>
              <a:buAutoNum type="arabicParenBoth"/>
            </a:pPr>
            <a:r>
              <a:rPr lang="en-US" altLang="en-US" sz="2000">
                <a:latin typeface="Arial" panose="020B0604020202020204" pitchFamily="34" charset="0"/>
              </a:rPr>
              <a:t>natural, i.e. the Adamic man,</a:t>
            </a:r>
            <a:r>
              <a:rPr lang="en-US" altLang="en-US" sz="2000" b="1">
                <a:solidFill>
                  <a:srgbClr val="FF0000"/>
                </a:solidFill>
                <a:latin typeface="Arial" panose="020B0604020202020204" pitchFamily="34" charset="0"/>
              </a:rPr>
              <a:t> </a:t>
            </a:r>
            <a:r>
              <a:rPr lang="en-US" altLang="en-US" sz="2000">
                <a:latin typeface="Arial" panose="020B0604020202020204" pitchFamily="34" charset="0"/>
              </a:rPr>
              <a:t>unrenewed [as described in 2:14]</a:t>
            </a:r>
          </a:p>
          <a:p>
            <a:pPr marL="0" indent="0" eaLnBrk="1" hangingPunct="1">
              <a:buFont typeface="Wingdings" panose="05000000000000000000" pitchFamily="2" charset="2"/>
              <a:buAutoNum type="arabicParenBoth"/>
            </a:pPr>
            <a:r>
              <a:rPr lang="en-US" altLang="en-US" sz="2000">
                <a:latin typeface="Arial" panose="020B0604020202020204" pitchFamily="34" charset="0"/>
              </a:rPr>
              <a:t>...The renewed man...</a:t>
            </a:r>
            <a:r>
              <a:rPr lang="en-US" altLang="en-US" sz="2000" b="1">
                <a:solidFill>
                  <a:srgbClr val="FF0000"/>
                </a:solidFill>
                <a:latin typeface="Arial" panose="020B0604020202020204" pitchFamily="34" charset="0"/>
              </a:rPr>
              <a:t>walking in the Spirit </a:t>
            </a:r>
            <a:r>
              <a:rPr lang="en-US" altLang="en-US" sz="2000">
                <a:latin typeface="Arial" panose="020B0604020202020204" pitchFamily="34" charset="0"/>
              </a:rPr>
              <a:t>in full communion with God</a:t>
            </a:r>
          </a:p>
          <a:p>
            <a:pPr marL="0" indent="0" eaLnBrk="1" hangingPunct="1">
              <a:buFont typeface="Wingdings" panose="05000000000000000000" pitchFamily="2" charset="2"/>
              <a:buAutoNum type="arabicParenBoth"/>
            </a:pPr>
            <a:r>
              <a:rPr lang="en-US" altLang="en-US" sz="2000">
                <a:latin typeface="Arial" panose="020B0604020202020204" pitchFamily="34" charset="0"/>
              </a:rPr>
              <a:t>Carnal, fleshly, i.e., </a:t>
            </a:r>
            <a:r>
              <a:rPr lang="en-US" altLang="en-US" sz="2000" b="1">
                <a:solidFill>
                  <a:srgbClr val="FF0000"/>
                </a:solidFill>
                <a:latin typeface="Arial" panose="020B0604020202020204" pitchFamily="34" charset="0"/>
              </a:rPr>
              <a:t>the renewed man who, walking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after the flesh,</a:t>
            </a:r>
            <a:r>
              <a:rPr lang="ja-JP" altLang="en-US" sz="2000">
                <a:latin typeface="Arial" panose="020B0604020202020204" pitchFamily="34" charset="0"/>
              </a:rPr>
              <a:t>’</a:t>
            </a:r>
            <a:r>
              <a:rPr lang="en-US" altLang="ja-JP" sz="2000">
                <a:latin typeface="Arial" panose="020B0604020202020204" pitchFamily="34" charset="0"/>
              </a:rPr>
              <a:t> remains a babe in Christ (I Cor. 3:1-4). . . Able to comprehend only its simplest truths, 'milk</a:t>
            </a:r>
            <a:r>
              <a:rPr lang="ja-JP" altLang="en-US" sz="2000">
                <a:latin typeface="Arial" panose="020B0604020202020204" pitchFamily="34" charset="0"/>
              </a:rPr>
              <a:t>’</a:t>
            </a:r>
            <a:r>
              <a:rPr lang="en-US" altLang="ja-JP" sz="2000">
                <a:latin typeface="Arial" panose="020B0604020202020204" pitchFamily="34" charset="0"/>
              </a:rPr>
              <a:t> (I Cor.3:2).</a:t>
            </a:r>
            <a:r>
              <a:rPr lang="ja-JP" altLang="en-US" sz="2000">
                <a:latin typeface="Arial" panose="020B0604020202020204" pitchFamily="34" charset="0"/>
              </a:rPr>
              <a:t>”</a:t>
            </a:r>
            <a:endParaRPr lang="en-US" altLang="ja-JP" sz="2000">
              <a:latin typeface="Arial" panose="020B0604020202020204" pitchFamily="34" charset="0"/>
            </a:endParaRPr>
          </a:p>
          <a:p>
            <a:pPr marL="0" indent="0" eaLnBrk="1" hangingPunct="1">
              <a:buFont typeface="Wingdings" panose="05000000000000000000" pitchFamily="2" charset="2"/>
              <a:buAutoNum type="arabicParenBoth"/>
            </a:pPr>
            <a:endParaRPr lang="en-US" altLang="ja-JP" sz="400">
              <a:latin typeface="Arial" panose="020B0604020202020204" pitchFamily="34" charset="0"/>
            </a:endParaRPr>
          </a:p>
          <a:p>
            <a:pPr marL="0" indent="0" eaLnBrk="1" hangingPunct="1">
              <a:buFont typeface="Wingdings" panose="05000000000000000000" pitchFamily="2" charset="2"/>
              <a:buNone/>
            </a:pPr>
            <a:r>
              <a:rPr lang="en-US" altLang="en-US" sz="1400" b="1">
                <a:latin typeface="Arial" panose="020B0604020202020204" pitchFamily="34" charset="0"/>
              </a:rPr>
              <a:t>[Note: </a:t>
            </a:r>
            <a:r>
              <a:rPr lang="en-US" altLang="en-US" sz="1400" b="1">
                <a:solidFill>
                  <a:srgbClr val="FF0000"/>
                </a:solidFill>
                <a:latin typeface="Arial" panose="020B0604020202020204" pitchFamily="34" charset="0"/>
              </a:rPr>
              <a:t>Schofield is wrong</a:t>
            </a:r>
            <a:r>
              <a:rPr lang="en-US" altLang="en-US" sz="1400" b="1">
                <a:latin typeface="Arial" panose="020B0604020202020204" pitchFamily="34" charset="0"/>
              </a:rPr>
              <a:t>. </a:t>
            </a:r>
            <a:r>
              <a:rPr lang="en-US" altLang="en-US" sz="1400">
                <a:latin typeface="Arial" panose="020B0604020202020204" pitchFamily="34" charset="0"/>
              </a:rPr>
              <a:t>1 Cor. 3 calls the "carnal" men </a:t>
            </a:r>
            <a:r>
              <a:rPr lang="ja-JP" altLang="en-US" sz="1400">
                <a:latin typeface="Arial" panose="020B0604020202020204" pitchFamily="34" charset="0"/>
              </a:rPr>
              <a:t>“</a:t>
            </a:r>
            <a:r>
              <a:rPr lang="en-US" altLang="ja-JP" sz="1400">
                <a:latin typeface="Arial" panose="020B0604020202020204" pitchFamily="34" charset="0"/>
              </a:rPr>
              <a:t>brethren</a:t>
            </a:r>
            <a:r>
              <a:rPr lang="ja-JP" altLang="en-US" sz="1400">
                <a:latin typeface="Arial" panose="020B0604020202020204" pitchFamily="34" charset="0"/>
              </a:rPr>
              <a:t>”</a:t>
            </a:r>
            <a:r>
              <a:rPr lang="en-US" altLang="ja-JP" sz="1400">
                <a:latin typeface="Arial" panose="020B0604020202020204" pitchFamily="34" charset="0"/>
              </a:rPr>
              <a:t> because they attend church, but they have not yet truly comprehended the gospel in its fullest sense – </a:t>
            </a:r>
            <a:r>
              <a:rPr lang="en-US" altLang="ja-JP" sz="1400" b="1">
                <a:solidFill>
                  <a:srgbClr val="FF0000"/>
                </a:solidFill>
                <a:latin typeface="Arial" panose="020B0604020202020204" pitchFamily="34" charset="0"/>
              </a:rPr>
              <a:t>their lives have not changed!</a:t>
            </a:r>
            <a:r>
              <a:rPr lang="en-US" altLang="ja-JP" sz="1400" b="1">
                <a:latin typeface="Arial" panose="020B0604020202020204" pitchFamily="34" charset="0"/>
              </a:rPr>
              <a:t>] </a:t>
            </a:r>
            <a:endParaRPr lang="en-US" altLang="en-US" sz="1400">
              <a:latin typeface="Arial" panose="020B0604020202020204" pitchFamily="34" charset="0"/>
            </a:endParaRPr>
          </a:p>
        </p:txBody>
      </p:sp>
      <p:sp>
        <p:nvSpPr>
          <p:cNvPr id="114690" name="Rectangle 2">
            <a:extLst>
              <a:ext uri="{FF2B5EF4-FFF2-40B4-BE49-F238E27FC236}">
                <a16:creationId xmlns:a16="http://schemas.microsoft.com/office/drawing/2014/main" id="{120D9608-A0B9-4CE6-84D8-BC78020F7AF3}"/>
              </a:ext>
            </a:extLst>
          </p:cNvPr>
          <p:cNvSpPr>
            <a:spLocks noGrp="1" noChangeArrowheads="1"/>
          </p:cNvSpPr>
          <p:nvPr>
            <p:ph type="title"/>
          </p:nvPr>
        </p:nvSpPr>
        <p:spPr>
          <a:xfrm>
            <a:off x="152401" y="-114300"/>
            <a:ext cx="8762999" cy="552450"/>
          </a:xfrm>
        </p:spPr>
        <p:txBody>
          <a:bodyPr>
            <a:normAutofit fontScale="90000"/>
          </a:bodyPr>
          <a:lstStyle/>
          <a:p>
            <a:pPr eaLnBrk="1" hangingPunct="1">
              <a:defRPr/>
            </a:pPr>
            <a:r>
              <a:rPr lang="en-US" sz="3200" dirty="0">
                <a:latin typeface="Copperplate"/>
                <a:ea typeface="ＭＳ Ｐゴシック" charset="0"/>
                <a:cs typeface="Copperplate"/>
              </a:rPr>
              <a:t>Grace: "Spiritual &amp; Carnal"</a:t>
            </a:r>
          </a:p>
        </p:txBody>
      </p:sp>
      <p:sp>
        <p:nvSpPr>
          <p:cNvPr id="129027" name="Slide Number Placeholder 5">
            <a:extLst>
              <a:ext uri="{FF2B5EF4-FFF2-40B4-BE49-F238E27FC236}">
                <a16:creationId xmlns:a16="http://schemas.microsoft.com/office/drawing/2014/main" id="{76AAB427-F0AF-4764-AAEB-9E23A3CAA098}"/>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5C23486-A354-437D-9CBC-B90E924F0742}" type="slidenum">
              <a:rPr lang="en-US" altLang="en-US" sz="1400"/>
              <a:pPr eaLnBrk="1" hangingPunct="1"/>
              <a:t>51</a:t>
            </a:fld>
            <a:endParaRPr lang="en-US" altLang="en-US" sz="1400"/>
          </a:p>
        </p:txBody>
      </p:sp>
      <p:pic>
        <p:nvPicPr>
          <p:cNvPr id="129028" name="Picture 6" descr="Trapeze 4.jpg">
            <a:extLst>
              <a:ext uri="{FF2B5EF4-FFF2-40B4-BE49-F238E27FC236}">
                <a16:creationId xmlns:a16="http://schemas.microsoft.com/office/drawing/2014/main" id="{8FBFE5E5-3E2F-4C61-A50A-870D171E30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a:extLst>
              <a:ext uri="{FF2B5EF4-FFF2-40B4-BE49-F238E27FC236}">
                <a16:creationId xmlns:a16="http://schemas.microsoft.com/office/drawing/2014/main" id="{7E14D4E9-CC29-4260-8144-225633C48992}"/>
              </a:ext>
            </a:extLst>
          </p:cNvPr>
          <p:cNvSpPr>
            <a:spLocks noGrp="1" noChangeArrowheads="1"/>
          </p:cNvSpPr>
          <p:nvPr>
            <p:ph idx="1"/>
          </p:nvPr>
        </p:nvSpPr>
        <p:spPr>
          <a:xfrm>
            <a:off x="225425" y="590550"/>
            <a:ext cx="8613775" cy="4191000"/>
          </a:xfrm>
        </p:spPr>
        <p:txBody>
          <a:bodyPr/>
          <a:lstStyle/>
          <a:p>
            <a:pPr marL="0" indent="0" eaLnBrk="1" hangingPunct="1">
              <a:buFont typeface="Wingdings" charset="0"/>
              <a:buNone/>
              <a:defRPr/>
            </a:pPr>
            <a:r>
              <a:rPr lang="en-US" b="1" dirty="0">
                <a:ea typeface="ＭＳ Ｐゴシック" charset="0"/>
              </a:rPr>
              <a:t>            "Antinomianism" vs. "Lordship Salvation"</a:t>
            </a:r>
          </a:p>
          <a:p>
            <a:pPr marL="0" indent="0" eaLnBrk="1" hangingPunct="1">
              <a:buFont typeface="Wingdings" charset="0"/>
              <a:buNone/>
              <a:defRPr/>
            </a:pPr>
            <a:endParaRPr lang="en-US" sz="400" b="1" dirty="0">
              <a:ea typeface="ＭＳ Ｐゴシック" charset="0"/>
            </a:endParaRPr>
          </a:p>
          <a:p>
            <a:pPr marL="0" indent="0" eaLnBrk="1" hangingPunct="1">
              <a:buFont typeface="Wingdings" charset="0"/>
              <a:buNone/>
              <a:defRPr/>
            </a:pPr>
            <a:r>
              <a:rPr lang="en-US" sz="2000" b="1" dirty="0">
                <a:ea typeface="ＭＳ Ｐゴシック" charset="0"/>
              </a:rPr>
              <a:t>Two Evangelical Perspectives:</a:t>
            </a:r>
          </a:p>
          <a:p>
            <a:pPr marL="0" indent="0" eaLnBrk="1" hangingPunct="1">
              <a:buFont typeface="Wingdings" charset="0"/>
              <a:buNone/>
              <a:defRPr/>
            </a:pPr>
            <a:endParaRPr lang="en-US" sz="400" dirty="0">
              <a:ea typeface="ＭＳ Ｐゴシック" charset="0"/>
            </a:endParaRPr>
          </a:p>
          <a:p>
            <a:pPr marL="404813" indent="-230188" eaLnBrk="1" hangingPunct="1">
              <a:buFont typeface="Wingdings 3" charset="0"/>
              <a:buChar char=""/>
              <a:defRPr/>
            </a:pPr>
            <a:r>
              <a:rPr lang="en-US" sz="2000" b="1" dirty="0">
                <a:ea typeface="ＭＳ Ｐゴシック" charset="0"/>
              </a:rPr>
              <a:t>"Antinomian View" - E.I. Schofield and Chuck </a:t>
            </a:r>
            <a:r>
              <a:rPr lang="en-US" sz="2000" b="1" dirty="0" err="1">
                <a:ea typeface="ＭＳ Ｐゴシック" charset="0"/>
              </a:rPr>
              <a:t>Swindoll</a:t>
            </a:r>
            <a:r>
              <a:rPr lang="en-US" sz="2000" b="1" dirty="0">
                <a:ea typeface="ＭＳ Ｐゴシック" charset="0"/>
              </a:rPr>
              <a:t> </a:t>
            </a:r>
            <a:r>
              <a:rPr lang="en-US" sz="2000" dirty="0">
                <a:ea typeface="ＭＳ Ｐゴシック" charset="0"/>
              </a:rPr>
              <a:t>both say:</a:t>
            </a:r>
            <a:endParaRPr lang="en-US" sz="400" dirty="0">
              <a:ea typeface="ＭＳ Ｐゴシック" charset="0"/>
            </a:endParaRPr>
          </a:p>
          <a:p>
            <a:pPr marL="923925" lvl="1" indent="-204788" eaLnBrk="1" hangingPunct="1">
              <a:buFont typeface="Verdana" charset="0"/>
              <a:buChar char="◦"/>
              <a:defRPr/>
            </a:pPr>
            <a:r>
              <a:rPr lang="en-US" sz="1800" dirty="0">
                <a:ea typeface="ＭＳ Ｐゴシック" charset="0"/>
              </a:rPr>
              <a:t>"It is possible to be a '</a:t>
            </a:r>
            <a:r>
              <a:rPr lang="en-US" altLang="ja-JP" sz="1800" dirty="0">
                <a:ea typeface="ＭＳ Ｐゴシック" charset="0"/>
              </a:rPr>
              <a:t>carnal Christian,' accept Christ as your Savior, </a:t>
            </a:r>
            <a:r>
              <a:rPr lang="en-US" altLang="ja-JP" sz="1800" b="1" dirty="0">
                <a:solidFill>
                  <a:srgbClr val="FF0000"/>
                </a:solidFill>
                <a:ea typeface="ＭＳ Ｐゴシック" charset="0"/>
              </a:rPr>
              <a:t>but never submit to him as Lord </a:t>
            </a:r>
            <a:r>
              <a:rPr lang="en-US" altLang="ja-JP" sz="1800" dirty="0">
                <a:ea typeface="ＭＳ Ｐゴシック" charset="0"/>
              </a:rPr>
              <a:t>(i.e., not </a:t>
            </a:r>
            <a:r>
              <a:rPr lang="en-US" altLang="ja-JP" sz="1800" i="1" dirty="0">
                <a:ea typeface="ＭＳ Ｐゴシック" charset="0"/>
              </a:rPr>
              <a:t>willing</a:t>
            </a:r>
            <a:r>
              <a:rPr lang="en-US" altLang="ja-JP" sz="1800" dirty="0">
                <a:ea typeface="ＭＳ Ｐゴシック" charset="0"/>
              </a:rPr>
              <a:t> to obey as Lord)." </a:t>
            </a:r>
          </a:p>
          <a:p>
            <a:pPr marL="923925" lvl="1" indent="-204788" eaLnBrk="1" hangingPunct="1">
              <a:buFont typeface="Verdana" charset="0"/>
              <a:buChar char="◦"/>
              <a:defRPr/>
            </a:pPr>
            <a:r>
              <a:rPr lang="en-US" altLang="ja-JP" sz="1800" dirty="0">
                <a:ea typeface="ＭＳ Ｐゴシック" charset="0"/>
              </a:rPr>
              <a:t>"Anything more than 'faith alone' undermines the sovereignty of God."</a:t>
            </a:r>
          </a:p>
          <a:p>
            <a:pPr marL="773113" lvl="1" indent="-342900" eaLnBrk="1" hangingPunct="1">
              <a:buFont typeface="Verdana" charset="0"/>
              <a:buChar char="◦"/>
              <a:defRPr/>
            </a:pPr>
            <a:endParaRPr lang="en-US" altLang="ja-JP" sz="800" dirty="0">
              <a:ea typeface="ＭＳ Ｐゴシック" charset="0"/>
            </a:endParaRPr>
          </a:p>
          <a:p>
            <a:pPr marL="404813" indent="-230188" eaLnBrk="1" hangingPunct="1">
              <a:buFont typeface="Wingdings 3" charset="0"/>
              <a:buChar char=""/>
              <a:defRPr/>
            </a:pPr>
            <a:r>
              <a:rPr lang="en-US" sz="2000" b="1" dirty="0">
                <a:solidFill>
                  <a:srgbClr val="000000"/>
                </a:solidFill>
                <a:ea typeface="ＭＳ Ｐゴシック" charset="0"/>
              </a:rPr>
              <a:t>"Lordship Salvation View" </a:t>
            </a:r>
            <a:r>
              <a:rPr lang="en-US" sz="2000" b="1" dirty="0">
                <a:ea typeface="ＭＳ Ｐゴシック" charset="0"/>
              </a:rPr>
              <a:t>- John MacArthur </a:t>
            </a:r>
            <a:r>
              <a:rPr lang="en-US" sz="2000" dirty="0">
                <a:ea typeface="ＭＳ Ｐゴシック" charset="0"/>
              </a:rPr>
              <a:t>says:</a:t>
            </a:r>
          </a:p>
          <a:p>
            <a:pPr marL="930275" lvl="1" indent="-230188" eaLnBrk="1" hangingPunct="1">
              <a:buFont typeface="Verdana" charset="0"/>
              <a:buChar char="◦"/>
              <a:defRPr/>
            </a:pPr>
            <a:r>
              <a:rPr lang="en-US" sz="1800" dirty="0">
                <a:ea typeface="ＭＳ Ｐゴシック" charset="0"/>
              </a:rPr>
              <a:t>"It is </a:t>
            </a:r>
            <a:r>
              <a:rPr lang="en-US" sz="1800" i="1" dirty="0">
                <a:ea typeface="ＭＳ Ｐゴシック" charset="0"/>
              </a:rPr>
              <a:t>impossible</a:t>
            </a:r>
            <a:r>
              <a:rPr lang="en-US" sz="1800" dirty="0">
                <a:ea typeface="ＭＳ Ｐゴシック" charset="0"/>
              </a:rPr>
              <a:t> to be a saved Christian unless you </a:t>
            </a:r>
            <a:r>
              <a:rPr lang="en-US" sz="1800" b="1" dirty="0">
                <a:solidFill>
                  <a:srgbClr val="FF0000"/>
                </a:solidFill>
                <a:ea typeface="ＭＳ Ｐゴシック" charset="0"/>
              </a:rPr>
              <a:t>surrender to Christ as Lord (i.e., </a:t>
            </a:r>
            <a:r>
              <a:rPr lang="en-US" sz="1800" b="1" i="1" dirty="0">
                <a:solidFill>
                  <a:srgbClr val="FF0000"/>
                </a:solidFill>
                <a:ea typeface="ＭＳ Ｐゴシック" charset="0"/>
              </a:rPr>
              <a:t>willingness</a:t>
            </a:r>
            <a:r>
              <a:rPr lang="en-US" sz="1800" b="1" dirty="0">
                <a:solidFill>
                  <a:srgbClr val="FF0000"/>
                </a:solidFill>
                <a:ea typeface="ＭＳ Ｐゴシック" charset="0"/>
              </a:rPr>
              <a:t>  to obey), not just as Savior</a:t>
            </a:r>
            <a:r>
              <a:rPr lang="en-US" sz="1800" dirty="0">
                <a:solidFill>
                  <a:srgbClr val="FF0000"/>
                </a:solidFill>
                <a:ea typeface="ＭＳ Ｐゴシック" charset="0"/>
              </a:rPr>
              <a:t>."</a:t>
            </a:r>
          </a:p>
          <a:p>
            <a:pPr marL="750888" indent="-230188" eaLnBrk="1" hangingPunct="1">
              <a:buFont typeface="Wingdings 3" charset="0"/>
              <a:buNone/>
              <a:defRPr/>
            </a:pPr>
            <a:endParaRPr lang="en-US" sz="800" dirty="0">
              <a:ea typeface="ＭＳ Ｐゴシック" charset="0"/>
            </a:endParaRPr>
          </a:p>
          <a:p>
            <a:pPr marL="750888" indent="-230188" eaLnBrk="1" hangingPunct="1">
              <a:buFont typeface="Wingdings 3" charset="0"/>
              <a:buNone/>
              <a:defRPr/>
            </a:pPr>
            <a:r>
              <a:rPr lang="en-US" sz="2000" dirty="0">
                <a:ea typeface="ＭＳ Ｐゴシック" charset="0"/>
              </a:rPr>
              <a:t>				</a:t>
            </a:r>
            <a:r>
              <a:rPr lang="en-US" sz="1600" dirty="0">
                <a:ea typeface="ＭＳ Ｐゴシック" charset="0"/>
              </a:rPr>
              <a:t>[</a:t>
            </a:r>
            <a:r>
              <a:rPr lang="en-US" sz="1600" b="1" dirty="0">
                <a:ea typeface="ＭＳ Ｐゴシック" charset="0"/>
              </a:rPr>
              <a:t>Note: </a:t>
            </a:r>
            <a:r>
              <a:rPr lang="en-US" sz="1600" b="1" dirty="0">
                <a:solidFill>
                  <a:srgbClr val="FF0000"/>
                </a:solidFill>
                <a:ea typeface="ＭＳ Ｐゴシック" charset="0"/>
              </a:rPr>
              <a:t>MacArthur is correct on this issue</a:t>
            </a:r>
            <a:r>
              <a:rPr lang="en-US" sz="1600" dirty="0">
                <a:solidFill>
                  <a:srgbClr val="FF0000"/>
                </a:solidFill>
                <a:ea typeface="ＭＳ Ｐゴシック" charset="0"/>
              </a:rPr>
              <a:t>!]</a:t>
            </a:r>
          </a:p>
          <a:p>
            <a:pPr marL="0" indent="0" eaLnBrk="1" hangingPunct="1">
              <a:buFont typeface="Wingdings" charset="0"/>
              <a:buNone/>
              <a:defRPr/>
            </a:pPr>
            <a:endParaRPr lang="en-US" dirty="0">
              <a:latin typeface="Tahoma" charset="0"/>
              <a:ea typeface="ＭＳ Ｐゴシック" charset="0"/>
            </a:endParaRPr>
          </a:p>
        </p:txBody>
      </p:sp>
      <p:sp>
        <p:nvSpPr>
          <p:cNvPr id="116738" name="Rectangle 2">
            <a:extLst>
              <a:ext uri="{FF2B5EF4-FFF2-40B4-BE49-F238E27FC236}">
                <a16:creationId xmlns:a16="http://schemas.microsoft.com/office/drawing/2014/main" id="{6EA61357-2D4B-4093-90ED-A554219A43A8}"/>
              </a:ext>
            </a:extLst>
          </p:cNvPr>
          <p:cNvSpPr>
            <a:spLocks noGrp="1" noChangeArrowheads="1"/>
          </p:cNvSpPr>
          <p:nvPr>
            <p:ph type="title"/>
          </p:nvPr>
        </p:nvSpPr>
        <p:spPr>
          <a:xfrm>
            <a:off x="152400" y="0"/>
            <a:ext cx="8763001" cy="438150"/>
          </a:xfrm>
        </p:spPr>
        <p:txBody>
          <a:bodyPr>
            <a:normAutofit fontScale="90000"/>
          </a:bodyPr>
          <a:lstStyle/>
          <a:p>
            <a:pPr eaLnBrk="1" hangingPunct="1">
              <a:defRPr/>
            </a:pPr>
            <a:r>
              <a:rPr lang="en-US" sz="3200" dirty="0">
                <a:latin typeface="Copperplate"/>
                <a:ea typeface="ＭＳ Ｐゴシック" charset="0"/>
                <a:cs typeface="Copperplate"/>
              </a:rPr>
              <a:t>We Must "Surrender" to Christ </a:t>
            </a:r>
          </a:p>
        </p:txBody>
      </p:sp>
      <p:sp>
        <p:nvSpPr>
          <p:cNvPr id="131075" name="Slide Number Placeholder 5">
            <a:extLst>
              <a:ext uri="{FF2B5EF4-FFF2-40B4-BE49-F238E27FC236}">
                <a16:creationId xmlns:a16="http://schemas.microsoft.com/office/drawing/2014/main" id="{E3A26DB4-F9B8-421C-8028-D8368880A6C7}"/>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6FBCCE1-C854-4B57-BB7E-A89AEC222706}" type="slidenum">
              <a:rPr lang="en-US" altLang="en-US" sz="1400"/>
              <a:pPr eaLnBrk="1" hangingPunct="1"/>
              <a:t>52</a:t>
            </a:fld>
            <a:endParaRPr lang="en-US" altLang="en-US" sz="1400"/>
          </a:p>
        </p:txBody>
      </p:sp>
      <p:pic>
        <p:nvPicPr>
          <p:cNvPr id="131076" name="Picture 6" descr="Trapeze 4.jpg">
            <a:extLst>
              <a:ext uri="{FF2B5EF4-FFF2-40B4-BE49-F238E27FC236}">
                <a16:creationId xmlns:a16="http://schemas.microsoft.com/office/drawing/2014/main" id="{C165F58C-F71E-4A79-ACCB-DCF4B340A0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3">
            <a:extLst>
              <a:ext uri="{FF2B5EF4-FFF2-40B4-BE49-F238E27FC236}">
                <a16:creationId xmlns:a16="http://schemas.microsoft.com/office/drawing/2014/main" id="{8CA4A70E-B94F-42C5-A169-7E2BC2EC3F51}"/>
              </a:ext>
            </a:extLst>
          </p:cNvPr>
          <p:cNvSpPr>
            <a:spLocks noGrp="1" noChangeArrowheads="1"/>
          </p:cNvSpPr>
          <p:nvPr>
            <p:ph idx="1"/>
          </p:nvPr>
        </p:nvSpPr>
        <p:spPr>
          <a:xfrm>
            <a:off x="211138" y="514350"/>
            <a:ext cx="8780462" cy="4629150"/>
          </a:xfrm>
        </p:spPr>
        <p:txBody>
          <a:bodyPr/>
          <a:lstStyle/>
          <a:p>
            <a:pPr marL="0" indent="0" algn="ctr" eaLnBrk="1" hangingPunct="1">
              <a:buFont typeface="Wingdings" panose="05000000000000000000" pitchFamily="2" charset="2"/>
              <a:buNone/>
            </a:pPr>
            <a:endParaRPr lang="en-US" altLang="en-US" sz="400" b="1">
              <a:latin typeface="Arial" panose="020B0604020202020204" pitchFamily="34" charset="0"/>
            </a:endParaRPr>
          </a:p>
          <a:p>
            <a:pPr marL="0" indent="0" algn="ctr" eaLnBrk="1" hangingPunct="1">
              <a:buFont typeface="Wingdings" panose="05000000000000000000" pitchFamily="2" charset="2"/>
              <a:buNone/>
            </a:pPr>
            <a:r>
              <a:rPr lang="en-US" altLang="en-US" b="1">
                <a:latin typeface="Arial" panose="020B0604020202020204" pitchFamily="34" charset="0"/>
              </a:rPr>
              <a:t>"Saved by Grace After All We Can Do"</a:t>
            </a:r>
          </a:p>
          <a:p>
            <a:pPr marL="0" indent="0" algn="ctr" eaLnBrk="1" hangingPunct="1">
              <a:buFont typeface="Wingdings" panose="05000000000000000000" pitchFamily="2" charset="2"/>
              <a:buNone/>
            </a:pPr>
            <a:endParaRPr lang="en-US" altLang="en-US" sz="400" b="1">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This passage causes evangelicals to accuse us of being a </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cult</a:t>
            </a:r>
            <a:r>
              <a:rPr lang="ja-JP" altLang="en-US" sz="2000" b="1">
                <a:solidFill>
                  <a:srgbClr val="FF0000"/>
                </a:solidFill>
                <a:latin typeface="Arial" panose="020B0604020202020204" pitchFamily="34" charset="0"/>
              </a:rPr>
              <a:t>”</a:t>
            </a:r>
            <a:r>
              <a:rPr lang="en-US" altLang="ja-JP" sz="2000" b="1">
                <a:solidFill>
                  <a:srgbClr val="FF0000"/>
                </a:solidFill>
                <a:latin typeface="Arial" panose="020B0604020202020204" pitchFamily="34" charset="0"/>
              </a:rPr>
              <a:t> </a:t>
            </a:r>
            <a:r>
              <a:rPr lang="en-US" altLang="ja-JP" sz="2000">
                <a:latin typeface="Arial" panose="020B0604020202020204" pitchFamily="34" charset="0"/>
              </a:rPr>
              <a:t>because they claim that we are "mixing grace with works" to be saved:</a:t>
            </a:r>
            <a:endParaRPr lang="en-US" altLang="ja-JP" sz="200" b="1">
              <a:solidFill>
                <a:srgbClr val="FF0000"/>
              </a:solidFill>
              <a:latin typeface="Arial" panose="020B0604020202020204" pitchFamily="34" charset="0"/>
            </a:endParaRPr>
          </a:p>
          <a:p>
            <a:pPr marL="0" indent="0" eaLnBrk="1" hangingPunct="1">
              <a:buFont typeface="Wingdings" panose="05000000000000000000" pitchFamily="2" charset="2"/>
              <a:buNone/>
            </a:pPr>
            <a:r>
              <a:rPr lang="en-US" altLang="en-US" sz="2000">
                <a:latin typeface="Arial" panose="020B0604020202020204" pitchFamily="34" charset="0"/>
              </a:rPr>
              <a:t>For we know that it is by grace that we are saved, </a:t>
            </a:r>
            <a:r>
              <a:rPr lang="en-US" altLang="en-US" sz="2000" b="1">
                <a:solidFill>
                  <a:srgbClr val="FF0000"/>
                </a:solidFill>
                <a:latin typeface="Arial" panose="020B0604020202020204" pitchFamily="34" charset="0"/>
              </a:rPr>
              <a:t>after all we can do.</a:t>
            </a:r>
            <a:r>
              <a:rPr lang="en-US" altLang="en-US" sz="2000">
                <a:latin typeface="Arial" panose="020B0604020202020204" pitchFamily="34" charset="0"/>
              </a:rPr>
              <a:t>					2 Nephi 11:44</a:t>
            </a:r>
            <a:endParaRPr lang="en-US" altLang="en-US" sz="400">
              <a:latin typeface="Arial" panose="020B0604020202020204" pitchFamily="34" charset="0"/>
            </a:endParaRPr>
          </a:p>
          <a:p>
            <a:pPr marL="0" indent="0" eaLnBrk="1" hangingPunct="1">
              <a:buFont typeface="Wingdings" panose="05000000000000000000" pitchFamily="2" charset="2"/>
              <a:buNone/>
            </a:pPr>
            <a:r>
              <a:rPr lang="en-US" altLang="en-US" sz="2000" b="1">
                <a:latin typeface="Arial" panose="020B0604020202020204" pitchFamily="34" charset="0"/>
              </a:rPr>
              <a:t>Restoration Response: </a:t>
            </a:r>
          </a:p>
          <a:p>
            <a:pPr marL="0" indent="0" eaLnBrk="1" hangingPunct="1"/>
            <a:r>
              <a:rPr lang="en-US" altLang="en-US" sz="2000">
                <a:latin typeface="Arial" panose="020B0604020202020204" pitchFamily="34" charset="0"/>
              </a:rPr>
              <a:t>You cannot read a passage in isolation. It must be understood in the context of other passages of scripture such as 2 Nephi 7:42.</a:t>
            </a:r>
          </a:p>
          <a:p>
            <a:pPr marL="0" indent="0" eaLnBrk="1" hangingPunct="1"/>
            <a:r>
              <a:rPr lang="en-US" altLang="en-US" sz="2000">
                <a:latin typeface="Arial" panose="020B0604020202020204" pitchFamily="34" charset="0"/>
              </a:rPr>
              <a:t>There is “grace” that: </a:t>
            </a:r>
            <a:endParaRPr lang="en-US" altLang="ja-JP" sz="1600">
              <a:latin typeface="Arial" panose="020B0604020202020204" pitchFamily="34" charset="0"/>
            </a:endParaRPr>
          </a:p>
          <a:p>
            <a:pPr marL="2873375" lvl="1" indent="-192088" eaLnBrk="1" hangingPunct="1"/>
            <a:r>
              <a:rPr lang="en-US" altLang="ja-JP" sz="1600">
                <a:latin typeface="Arial" panose="020B0604020202020204" pitchFamily="34" charset="0"/>
              </a:rPr>
              <a:t>intercedes for us to </a:t>
            </a:r>
            <a:r>
              <a:rPr lang="en-US" altLang="ja-JP" sz="1600" b="1" i="1">
                <a:solidFill>
                  <a:srgbClr val="FF0000"/>
                </a:solidFill>
                <a:latin typeface="Arial" panose="020B0604020202020204" pitchFamily="34" charset="0"/>
              </a:rPr>
              <a:t>save</a:t>
            </a:r>
            <a:r>
              <a:rPr lang="en-US" altLang="ja-JP" sz="1600" b="1">
                <a:solidFill>
                  <a:srgbClr val="FF0000"/>
                </a:solidFill>
                <a:latin typeface="Arial" panose="020B0604020202020204" pitchFamily="34" charset="0"/>
              </a:rPr>
              <a:t> us </a:t>
            </a:r>
            <a:r>
              <a:rPr lang="en-US" altLang="ja-JP" sz="1600">
                <a:latin typeface="Arial" panose="020B0604020202020204" pitchFamily="34" charset="0"/>
              </a:rPr>
              <a:t>when we fall short of God's best for our lives (“justifying grace”), and</a:t>
            </a:r>
          </a:p>
          <a:p>
            <a:pPr marL="2873375" lvl="1" indent="-192088" eaLnBrk="1" hangingPunct="1"/>
            <a:r>
              <a:rPr lang="en-US" altLang="en-US" sz="1600">
                <a:latin typeface="Arial" panose="020B0604020202020204" pitchFamily="34" charset="0"/>
              </a:rPr>
              <a:t>works with us to </a:t>
            </a:r>
            <a:r>
              <a:rPr lang="en-US" altLang="en-US" sz="1600" b="1">
                <a:solidFill>
                  <a:srgbClr val="FF0000"/>
                </a:solidFill>
                <a:latin typeface="Arial" panose="020B0604020202020204" pitchFamily="34" charset="0"/>
              </a:rPr>
              <a:t>do good works</a:t>
            </a:r>
            <a:r>
              <a:rPr lang="en-US" altLang="en-US" sz="1600">
                <a:latin typeface="Arial" panose="020B0604020202020204" pitchFamily="34" charset="0"/>
              </a:rPr>
              <a:t> (“sanctifying grace”).</a:t>
            </a:r>
            <a:endParaRPr lang="en-US" altLang="en-US" sz="1600" b="1">
              <a:solidFill>
                <a:srgbClr val="FF0000"/>
              </a:solidFill>
              <a:latin typeface="Arial" panose="020B0604020202020204" pitchFamily="34" charset="0"/>
            </a:endParaRPr>
          </a:p>
        </p:txBody>
      </p:sp>
      <p:sp>
        <p:nvSpPr>
          <p:cNvPr id="118786" name="Rectangle 2">
            <a:extLst>
              <a:ext uri="{FF2B5EF4-FFF2-40B4-BE49-F238E27FC236}">
                <a16:creationId xmlns:a16="http://schemas.microsoft.com/office/drawing/2014/main" id="{AD154547-24DC-47DB-BBA2-3AC1028A075E}"/>
              </a:ext>
            </a:extLst>
          </p:cNvPr>
          <p:cNvSpPr>
            <a:spLocks noGrp="1" noChangeArrowheads="1"/>
          </p:cNvSpPr>
          <p:nvPr>
            <p:ph type="title"/>
          </p:nvPr>
        </p:nvSpPr>
        <p:spPr>
          <a:xfrm>
            <a:off x="152400" y="0"/>
            <a:ext cx="8153399" cy="514350"/>
          </a:xfrm>
        </p:spPr>
        <p:txBody>
          <a:bodyPr>
            <a:normAutofit fontScale="90000"/>
          </a:bodyPr>
          <a:lstStyle/>
          <a:p>
            <a:pPr eaLnBrk="1" hangingPunct="1">
              <a:defRPr/>
            </a:pPr>
            <a:r>
              <a:rPr lang="en-US" sz="3200" dirty="0">
                <a:latin typeface="Copperplate"/>
                <a:ea typeface="ＭＳ Ｐゴシック" charset="0"/>
                <a:cs typeface="Copperplate"/>
              </a:rPr>
              <a:t>Grace Results in Faith &amp; Works</a:t>
            </a:r>
          </a:p>
        </p:txBody>
      </p:sp>
      <p:sp>
        <p:nvSpPr>
          <p:cNvPr id="133123" name="Slide Number Placeholder 5">
            <a:extLst>
              <a:ext uri="{FF2B5EF4-FFF2-40B4-BE49-F238E27FC236}">
                <a16:creationId xmlns:a16="http://schemas.microsoft.com/office/drawing/2014/main" id="{4CB4F87E-42D9-4D69-88CA-699A1B1A0D40}"/>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E7CCBDE-7033-4E63-9924-F39E670CDCBE}" type="slidenum">
              <a:rPr lang="en-US" altLang="en-US" sz="1400"/>
              <a:pPr eaLnBrk="1" hangingPunct="1"/>
              <a:t>53</a:t>
            </a:fld>
            <a:endParaRPr lang="en-US" altLang="en-US" sz="1400"/>
          </a:p>
        </p:txBody>
      </p:sp>
      <p:pic>
        <p:nvPicPr>
          <p:cNvPr id="133124" name="Picture 6" descr="Trapeze 4.jpg">
            <a:extLst>
              <a:ext uri="{FF2B5EF4-FFF2-40B4-BE49-F238E27FC236}">
                <a16:creationId xmlns:a16="http://schemas.microsoft.com/office/drawing/2014/main" id="{D99B01CE-E0E9-4A74-91BD-B9EC1D5EC7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a:extLst>
              <a:ext uri="{FF2B5EF4-FFF2-40B4-BE49-F238E27FC236}">
                <a16:creationId xmlns:a16="http://schemas.microsoft.com/office/drawing/2014/main" id="{707D5F85-FD4B-41F9-9C24-0EFA0FB1C96C}"/>
              </a:ext>
            </a:extLst>
          </p:cNvPr>
          <p:cNvSpPr>
            <a:spLocks noGrp="1" noChangeArrowheads="1"/>
          </p:cNvSpPr>
          <p:nvPr>
            <p:ph idx="1"/>
          </p:nvPr>
        </p:nvSpPr>
        <p:spPr>
          <a:xfrm>
            <a:off x="533400" y="742950"/>
            <a:ext cx="8229600" cy="3630613"/>
          </a:xfrm>
        </p:spPr>
        <p:txBody>
          <a:bodyPr/>
          <a:lstStyle/>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endParaRPr lang="en-US" altLang="en-US">
              <a:latin typeface="Tahoma" panose="020B0604030504040204" pitchFamily="34" charset="0"/>
            </a:endParaRPr>
          </a:p>
          <a:p>
            <a:pPr marL="0" indent="0" eaLnBrk="1" hangingPunct="1">
              <a:buFont typeface="Wingdings" panose="05000000000000000000" pitchFamily="2" charset="2"/>
              <a:buNone/>
            </a:pPr>
            <a:r>
              <a:rPr lang="en-US" altLang="en-US" b="1">
                <a:latin typeface="Arial" panose="020B0604020202020204" pitchFamily="34" charset="0"/>
              </a:rPr>
              <a:t>God’s “justifying grace” works within us to accomplish his purpose for our lives:</a:t>
            </a:r>
          </a:p>
          <a:p>
            <a:pPr marL="0" indent="0" eaLnBrk="1" hangingPunct="1">
              <a:buFont typeface="Wingdings" panose="05000000000000000000" pitchFamily="2" charset="2"/>
              <a:buNone/>
            </a:pPr>
            <a:endParaRPr lang="en-US" altLang="en-US" sz="800">
              <a:latin typeface="Arial" panose="020B0604020202020204" pitchFamily="34" charset="0"/>
            </a:endParaRPr>
          </a:p>
          <a:p>
            <a:pPr marL="0" indent="0" eaLnBrk="1" hangingPunct="1">
              <a:buFont typeface="Wingdings" panose="05000000000000000000" pitchFamily="2" charset="2"/>
              <a:buNone/>
            </a:pPr>
            <a:r>
              <a:rPr lang="en-US" altLang="en-US">
                <a:latin typeface="Arial" panose="020B0604020202020204" pitchFamily="34" charset="0"/>
              </a:rPr>
              <a:t>. . . continue to work out your salvation with fear and trembling, </a:t>
            </a:r>
            <a:r>
              <a:rPr lang="en-US" altLang="en-US" b="1">
                <a:solidFill>
                  <a:srgbClr val="FF0000"/>
                </a:solidFill>
                <a:latin typeface="Arial" panose="020B0604020202020204" pitchFamily="34" charset="0"/>
              </a:rPr>
              <a:t>for it is God who works in you </a:t>
            </a:r>
            <a:r>
              <a:rPr lang="en-US" altLang="en-US">
                <a:latin typeface="Arial" panose="020B0604020202020204" pitchFamily="34" charset="0"/>
              </a:rPr>
              <a:t>to will and to act according to his good purpose.	</a:t>
            </a:r>
            <a:r>
              <a:rPr lang="en-US" altLang="en-US" sz="800">
                <a:latin typeface="Arial" panose="020B0604020202020204" pitchFamily="34" charset="0"/>
              </a:rPr>
              <a:t>				</a:t>
            </a:r>
          </a:p>
          <a:p>
            <a:pPr marL="0" indent="0" eaLnBrk="1" hangingPunct="1">
              <a:buFont typeface="Wingdings" panose="05000000000000000000" pitchFamily="2" charset="2"/>
              <a:buNone/>
            </a:pPr>
            <a:r>
              <a:rPr lang="en-US" altLang="en-US">
                <a:latin typeface="Arial" panose="020B0604020202020204" pitchFamily="34" charset="0"/>
              </a:rPr>
              <a:t>				Philippians 2:12-13</a:t>
            </a:r>
          </a:p>
          <a:p>
            <a:pPr marL="0" indent="0" eaLnBrk="1" hangingPunct="1">
              <a:buFont typeface="Wingdings" panose="05000000000000000000" pitchFamily="2" charset="2"/>
              <a:buNone/>
            </a:pPr>
            <a:endParaRPr lang="en-US" altLang="en-US" sz="2800">
              <a:latin typeface="Tahoma" panose="020B0604030504040204" pitchFamily="34" charset="0"/>
            </a:endParaRPr>
          </a:p>
        </p:txBody>
      </p:sp>
      <p:sp>
        <p:nvSpPr>
          <p:cNvPr id="94210" name="Rectangle 2">
            <a:extLst>
              <a:ext uri="{FF2B5EF4-FFF2-40B4-BE49-F238E27FC236}">
                <a16:creationId xmlns:a16="http://schemas.microsoft.com/office/drawing/2014/main" id="{99C2072C-CB75-44C1-BAF0-0C8FE3559206}"/>
              </a:ext>
            </a:extLst>
          </p:cNvPr>
          <p:cNvSpPr>
            <a:spLocks noGrp="1" noChangeArrowheads="1"/>
          </p:cNvSpPr>
          <p:nvPr>
            <p:ph type="title"/>
          </p:nvPr>
        </p:nvSpPr>
        <p:spPr>
          <a:xfrm>
            <a:off x="152400" y="0"/>
            <a:ext cx="8991600" cy="590550"/>
          </a:xfrm>
        </p:spPr>
        <p:txBody>
          <a:bodyPr/>
          <a:lstStyle/>
          <a:p>
            <a:pPr eaLnBrk="1" hangingPunct="1">
              <a:defRPr/>
            </a:pPr>
            <a:r>
              <a:rPr lang="en-US" sz="3200" dirty="0">
                <a:latin typeface="Copperplate"/>
                <a:ea typeface="ＭＳ Ｐゴシック" charset="0"/>
                <a:cs typeface="Copperplate"/>
              </a:rPr>
              <a:t>Grace Results in Faith &amp; Works</a:t>
            </a:r>
            <a:endParaRPr lang="en-US" sz="3200" dirty="0">
              <a:latin typeface="Mistral" charset="0"/>
              <a:ea typeface="ＭＳ Ｐゴシック" charset="0"/>
            </a:endParaRPr>
          </a:p>
        </p:txBody>
      </p:sp>
      <p:sp>
        <p:nvSpPr>
          <p:cNvPr id="135171" name="Slide Number Placeholder 5">
            <a:extLst>
              <a:ext uri="{FF2B5EF4-FFF2-40B4-BE49-F238E27FC236}">
                <a16:creationId xmlns:a16="http://schemas.microsoft.com/office/drawing/2014/main" id="{4974626B-A1F6-4A3A-8E09-51E015796606}"/>
              </a:ext>
            </a:extLst>
          </p:cNvPr>
          <p:cNvSpPr>
            <a:spLocks noGrp="1"/>
          </p:cNvSpPr>
          <p:nvPr>
            <p:ph type="sldNum" sz="quarter" idx="12"/>
          </p:nvPr>
        </p:nvSpPr>
        <p:spPr bwMode="auto">
          <a:xfrm>
            <a:off x="8534400" y="4781550"/>
            <a:ext cx="4794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2A969D3-D052-4C87-8291-37F4E76C90EA}" type="slidenum">
              <a:rPr lang="en-US" altLang="en-US" sz="1400"/>
              <a:pPr eaLnBrk="1" hangingPunct="1"/>
              <a:t>54</a:t>
            </a:fld>
            <a:endParaRPr lang="en-US" altLang="en-US" sz="1400"/>
          </a:p>
        </p:txBody>
      </p:sp>
      <p:pic>
        <p:nvPicPr>
          <p:cNvPr id="135172" name="Picture 5" descr="C:\Users\Robert\Dropbox\CHURCH\Go Ye and Teach\PICTURES\Danny Hahlbohm PowerPoint Slides\Complete set\pp 4\keys.jpg">
            <a:extLst>
              <a:ext uri="{FF2B5EF4-FFF2-40B4-BE49-F238E27FC236}">
                <a16:creationId xmlns:a16="http://schemas.microsoft.com/office/drawing/2014/main" id="{8F091A6F-9818-40AE-8BD9-0473D6040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13" y="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3">
            <a:extLst>
              <a:ext uri="{FF2B5EF4-FFF2-40B4-BE49-F238E27FC236}">
                <a16:creationId xmlns:a16="http://schemas.microsoft.com/office/drawing/2014/main" id="{477C6EBA-52A6-4F3E-8047-84F1DD28B4A3}"/>
              </a:ext>
            </a:extLst>
          </p:cNvPr>
          <p:cNvSpPr>
            <a:spLocks noGrp="1" noChangeArrowheads="1"/>
          </p:cNvSpPr>
          <p:nvPr>
            <p:ph idx="1"/>
          </p:nvPr>
        </p:nvSpPr>
        <p:spPr>
          <a:xfrm>
            <a:off x="228600" y="1123950"/>
            <a:ext cx="7010400" cy="3630613"/>
          </a:xfrm>
        </p:spPr>
        <p:txBody>
          <a:bodyPr/>
          <a:lstStyle/>
          <a:p>
            <a:pPr marL="285750" indent="-285750" eaLnBrk="1" hangingPunct="1">
              <a:buFont typeface="Wingdings" charset="0"/>
              <a:buNone/>
              <a:defRPr/>
            </a:pPr>
            <a:r>
              <a:rPr lang="en-US" b="1" dirty="0">
                <a:ea typeface="ＭＳ Ｐゴシック" charset="0"/>
              </a:rPr>
              <a:t>Matthew 7:13-14:</a:t>
            </a:r>
            <a:endParaRPr lang="en-US" sz="2000" b="1" dirty="0">
              <a:ea typeface="ＭＳ Ｐゴシック" charset="0"/>
            </a:endParaRPr>
          </a:p>
          <a:p>
            <a:pPr marL="285750" indent="-285750" eaLnBrk="1" hangingPunct="1">
              <a:buFont typeface="Wingdings" charset="0"/>
              <a:buNone/>
              <a:defRPr/>
            </a:pPr>
            <a:r>
              <a:rPr lang="en-US" sz="2000" dirty="0">
                <a:ea typeface="ＭＳ Ｐゴシック" charset="0"/>
              </a:rPr>
              <a:t>	</a:t>
            </a:r>
          </a:p>
          <a:p>
            <a:pPr marL="635000" indent="-519113" eaLnBrk="1" hangingPunct="1">
              <a:buFont typeface="Wingdings" charset="0"/>
              <a:buNone/>
              <a:defRPr/>
            </a:pPr>
            <a:r>
              <a:rPr lang="en-US" sz="2000" dirty="0">
                <a:ea typeface="ＭＳ Ｐゴシック" charset="0"/>
              </a:rPr>
              <a:t>13 	Enter ye in at the strait gate: for wide is the gate, and broad is the way, that </a:t>
            </a:r>
            <a:r>
              <a:rPr lang="en-US" sz="2000" dirty="0" err="1">
                <a:ea typeface="ＭＳ Ｐゴシック" charset="0"/>
              </a:rPr>
              <a:t>leadeth</a:t>
            </a:r>
            <a:r>
              <a:rPr lang="en-US" sz="2000" dirty="0">
                <a:ea typeface="ＭＳ Ｐゴシック" charset="0"/>
              </a:rPr>
              <a:t> to </a:t>
            </a:r>
            <a:r>
              <a:rPr lang="en-US" sz="2000" b="1" dirty="0">
                <a:solidFill>
                  <a:srgbClr val="FF0000"/>
                </a:solidFill>
                <a:ea typeface="ＭＳ Ｐゴシック" charset="0"/>
              </a:rPr>
              <a:t>destruction, </a:t>
            </a:r>
            <a:r>
              <a:rPr lang="en-US" sz="2000" dirty="0">
                <a:ea typeface="ＭＳ Ｐゴシック" charset="0"/>
              </a:rPr>
              <a:t>and </a:t>
            </a:r>
            <a:r>
              <a:rPr lang="en-US" sz="2000" b="1" dirty="0">
                <a:solidFill>
                  <a:srgbClr val="FF0000"/>
                </a:solidFill>
                <a:ea typeface="ＭＳ Ｐゴシック" charset="0"/>
              </a:rPr>
              <a:t>many</a:t>
            </a:r>
            <a:r>
              <a:rPr lang="en-US" sz="2000" dirty="0">
                <a:solidFill>
                  <a:srgbClr val="FF0000"/>
                </a:solidFill>
                <a:ea typeface="ＭＳ Ｐゴシック" charset="0"/>
              </a:rPr>
              <a:t> </a:t>
            </a:r>
            <a:r>
              <a:rPr lang="en-US" sz="2000" b="1" dirty="0">
                <a:solidFill>
                  <a:srgbClr val="FF0000"/>
                </a:solidFill>
                <a:ea typeface="ＭＳ Ｐゴシック" charset="0"/>
              </a:rPr>
              <a:t>there be which go in thereat.</a:t>
            </a:r>
          </a:p>
          <a:p>
            <a:pPr marL="635000" indent="-519113" eaLnBrk="1" hangingPunct="1">
              <a:buFont typeface="Wingdings" charset="0"/>
              <a:buNone/>
              <a:defRPr/>
            </a:pPr>
            <a:endParaRPr lang="en-US" dirty="0">
              <a:ea typeface="ＭＳ Ｐゴシック" charset="0"/>
            </a:endParaRPr>
          </a:p>
          <a:p>
            <a:pPr marL="635000" indent="-519113" eaLnBrk="1" hangingPunct="1">
              <a:buFont typeface="Wingdings" charset="0"/>
              <a:buNone/>
              <a:tabLst>
                <a:tab pos="635000" algn="l"/>
              </a:tabLst>
              <a:defRPr/>
            </a:pPr>
            <a:r>
              <a:rPr lang="en-US" sz="2000" dirty="0">
                <a:ea typeface="ＭＳ Ｐゴシック" charset="0"/>
              </a:rPr>
              <a:t>14 	Because strait is the gate, and narrow is the way, which </a:t>
            </a:r>
            <a:r>
              <a:rPr lang="en-US" sz="2000" dirty="0" err="1">
                <a:ea typeface="ＭＳ Ｐゴシック" charset="0"/>
              </a:rPr>
              <a:t>leadeth</a:t>
            </a:r>
            <a:r>
              <a:rPr lang="en-US" sz="2000" dirty="0">
                <a:ea typeface="ＭＳ Ｐゴシック" charset="0"/>
              </a:rPr>
              <a:t> unto </a:t>
            </a:r>
            <a:r>
              <a:rPr lang="en-US" sz="2000" b="1" dirty="0">
                <a:solidFill>
                  <a:srgbClr val="FF0000"/>
                </a:solidFill>
                <a:ea typeface="ＭＳ Ｐゴシック" charset="0"/>
              </a:rPr>
              <a:t>life</a:t>
            </a:r>
            <a:r>
              <a:rPr lang="en-US" sz="2000" dirty="0">
                <a:solidFill>
                  <a:srgbClr val="FF0000"/>
                </a:solidFill>
                <a:ea typeface="ＭＳ Ｐゴシック" charset="0"/>
              </a:rPr>
              <a:t>, </a:t>
            </a:r>
            <a:r>
              <a:rPr lang="en-US" sz="2000" dirty="0">
                <a:ea typeface="ＭＳ Ｐゴシック" charset="0"/>
              </a:rPr>
              <a:t>and </a:t>
            </a:r>
            <a:r>
              <a:rPr lang="en-US" sz="2000" b="1" dirty="0">
                <a:solidFill>
                  <a:srgbClr val="FF0000"/>
                </a:solidFill>
                <a:ea typeface="ＭＳ Ｐゴシック" charset="0"/>
              </a:rPr>
              <a:t>few there be that find it</a:t>
            </a:r>
            <a:r>
              <a:rPr lang="en-US" sz="2000" dirty="0">
                <a:solidFill>
                  <a:srgbClr val="FF0000"/>
                </a:solidFill>
                <a:ea typeface="ＭＳ Ｐゴシック" charset="0"/>
              </a:rPr>
              <a:t>.</a:t>
            </a:r>
          </a:p>
          <a:p>
            <a:pPr marL="285750" indent="-285750" eaLnBrk="1" hangingPunct="1">
              <a:buFont typeface="Wingdings" charset="0"/>
              <a:buNone/>
              <a:defRPr/>
            </a:pPr>
            <a:r>
              <a:rPr lang="en-US" dirty="0">
                <a:latin typeface="Tahoma" charset="0"/>
                <a:ea typeface="ＭＳ Ｐゴシック" charset="0"/>
              </a:rPr>
              <a:t>					</a:t>
            </a:r>
          </a:p>
        </p:txBody>
      </p:sp>
      <p:sp>
        <p:nvSpPr>
          <p:cNvPr id="129026" name="Rectangle 2">
            <a:extLst>
              <a:ext uri="{FF2B5EF4-FFF2-40B4-BE49-F238E27FC236}">
                <a16:creationId xmlns:a16="http://schemas.microsoft.com/office/drawing/2014/main" id="{4447448D-C32F-4118-B7DA-5F641E7B512F}"/>
              </a:ext>
            </a:extLst>
          </p:cNvPr>
          <p:cNvSpPr>
            <a:spLocks noGrp="1" noChangeArrowheads="1"/>
          </p:cNvSpPr>
          <p:nvPr>
            <p:ph type="title"/>
          </p:nvPr>
        </p:nvSpPr>
        <p:spPr>
          <a:xfrm>
            <a:off x="152400" y="133350"/>
            <a:ext cx="7419975" cy="514350"/>
          </a:xfrm>
        </p:spPr>
        <p:txBody>
          <a:bodyPr>
            <a:normAutofit fontScale="90000"/>
          </a:bodyPr>
          <a:lstStyle/>
          <a:p>
            <a:pPr eaLnBrk="1" hangingPunct="1">
              <a:defRPr/>
            </a:pPr>
            <a:r>
              <a:rPr lang="en-US" sz="3200" dirty="0">
                <a:latin typeface="Copperplate"/>
                <a:ea typeface="ＭＳ Ｐゴシック" charset="0"/>
                <a:cs typeface="Copperplate"/>
              </a:rPr>
              <a:t>A Distorted Gospel and a False Assurance of Salvation</a:t>
            </a:r>
          </a:p>
        </p:txBody>
      </p:sp>
      <p:sp>
        <p:nvSpPr>
          <p:cNvPr id="137219" name="Slide Number Placeholder 5">
            <a:extLst>
              <a:ext uri="{FF2B5EF4-FFF2-40B4-BE49-F238E27FC236}">
                <a16:creationId xmlns:a16="http://schemas.microsoft.com/office/drawing/2014/main" id="{7B6BF546-8A12-4F58-B605-03696CF17AFA}"/>
              </a:ext>
            </a:extLst>
          </p:cNvPr>
          <p:cNvSpPr>
            <a:spLocks noGrp="1"/>
          </p:cNvSpPr>
          <p:nvPr>
            <p:ph type="sldNum" sz="quarter" idx="12"/>
          </p:nvPr>
        </p:nvSpPr>
        <p:spPr bwMode="auto">
          <a:xfrm>
            <a:off x="8458200" y="4857750"/>
            <a:ext cx="5556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508C6C8-686C-4100-BC0D-A57A85EF0D26}" type="slidenum">
              <a:rPr lang="en-US" altLang="en-US" sz="1400"/>
              <a:pPr eaLnBrk="1" hangingPunct="1"/>
              <a:t>55</a:t>
            </a:fld>
            <a:endParaRPr lang="en-US" altLang="en-US" sz="1400"/>
          </a:p>
        </p:txBody>
      </p:sp>
      <p:pic>
        <p:nvPicPr>
          <p:cNvPr id="137220" name="Picture 1" descr="Strait Gate and Naroow Path.jpg">
            <a:extLst>
              <a:ext uri="{FF2B5EF4-FFF2-40B4-BE49-F238E27FC236}">
                <a16:creationId xmlns:a16="http://schemas.microsoft.com/office/drawing/2014/main" id="{C92A68F1-228F-4474-97B1-D9BE02143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257550"/>
            <a:ext cx="16192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2" descr="Wide Gate Darkness.jpeg">
            <a:extLst>
              <a:ext uri="{FF2B5EF4-FFF2-40B4-BE49-F238E27FC236}">
                <a16:creationId xmlns:a16="http://schemas.microsoft.com/office/drawing/2014/main" id="{9352B295-3FC2-4448-9A5B-39D072D832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809750"/>
            <a:ext cx="887413"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7" descr="Trapeze 4.jpg">
            <a:extLst>
              <a:ext uri="{FF2B5EF4-FFF2-40B4-BE49-F238E27FC236}">
                <a16:creationId xmlns:a16="http://schemas.microsoft.com/office/drawing/2014/main" id="{B050DA8C-6599-49F5-B6B1-CF37114333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2700"/>
            <a:ext cx="11636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a:extLst>
              <a:ext uri="{FF2B5EF4-FFF2-40B4-BE49-F238E27FC236}">
                <a16:creationId xmlns:a16="http://schemas.microsoft.com/office/drawing/2014/main" id="{6EA2BFF9-B012-42AF-8F67-62310235BF2C}"/>
              </a:ext>
            </a:extLst>
          </p:cNvPr>
          <p:cNvSpPr>
            <a:spLocks noGrp="1" noChangeArrowheads="1"/>
          </p:cNvSpPr>
          <p:nvPr>
            <p:ph idx="1"/>
          </p:nvPr>
        </p:nvSpPr>
        <p:spPr>
          <a:xfrm>
            <a:off x="304800" y="857250"/>
            <a:ext cx="8839200" cy="3630613"/>
          </a:xfrm>
        </p:spPr>
        <p:txBody>
          <a:bodyPr/>
          <a:lstStyle/>
          <a:p>
            <a:pPr marL="0" indent="0" eaLnBrk="1" hangingPunct="1">
              <a:lnSpc>
                <a:spcPct val="90000"/>
              </a:lnSpc>
              <a:buFont typeface="Wingdings" panose="05000000000000000000" pitchFamily="2" charset="2"/>
              <a:buNone/>
            </a:pPr>
            <a:endParaRPr lang="en-US" altLang="en-US">
              <a:latin typeface="Tahoma" panose="020B0604030504040204" pitchFamily="34" charset="0"/>
            </a:endParaRPr>
          </a:p>
          <a:p>
            <a:pPr marL="0" indent="0" eaLnBrk="1" hangingPunct="1">
              <a:lnSpc>
                <a:spcPct val="90000"/>
              </a:lnSpc>
              <a:buFont typeface="Wingdings" panose="05000000000000000000" pitchFamily="2" charset="2"/>
              <a:buNone/>
            </a:pPr>
            <a:r>
              <a:rPr lang="en-US" altLang="en-US" b="1">
                <a:latin typeface="Arial" panose="020B0604020202020204" pitchFamily="34" charset="0"/>
              </a:rPr>
              <a:t>For our evangelical friends:</a:t>
            </a:r>
          </a:p>
          <a:p>
            <a:pPr marL="0" indent="0" eaLnBrk="1" hangingPunct="1">
              <a:lnSpc>
                <a:spcPct val="90000"/>
              </a:lnSpc>
              <a:buFont typeface="Wingdings" panose="05000000000000000000" pitchFamily="2" charset="2"/>
              <a:buNone/>
            </a:pPr>
            <a:endParaRPr lang="en-US" altLang="en-US" sz="1000">
              <a:latin typeface="Arial" panose="020B0604020202020204" pitchFamily="34" charset="0"/>
            </a:endParaRPr>
          </a:p>
          <a:p>
            <a:pPr marL="0" indent="0" eaLnBrk="1" hangingPunct="1">
              <a:lnSpc>
                <a:spcPct val="90000"/>
              </a:lnSpc>
              <a:buFont typeface="Wingdings" panose="05000000000000000000" pitchFamily="2" charset="2"/>
              <a:buAutoNum type="arabicParenR"/>
            </a:pPr>
            <a:r>
              <a:rPr lang="en-US" altLang="en-US" sz="2000">
                <a:latin typeface="Arial" panose="020B0604020202020204" pitchFamily="34" charset="0"/>
              </a:rPr>
              <a:t>We worship the </a:t>
            </a:r>
            <a:r>
              <a:rPr lang="en-US" altLang="en-US" sz="2000" b="1">
                <a:latin typeface="Arial" panose="020B0604020202020204" pitchFamily="34" charset="0"/>
              </a:rPr>
              <a:t>same Jesus</a:t>
            </a:r>
            <a:r>
              <a:rPr lang="en-US" altLang="en-US" sz="2000">
                <a:latin typeface="Arial" panose="020B0604020202020204" pitchFamily="34" charset="0"/>
              </a:rPr>
              <a:t> (Mos. 1:97).</a:t>
            </a:r>
          </a:p>
          <a:p>
            <a:pPr marL="0" indent="0" eaLnBrk="1" hangingPunct="1">
              <a:lnSpc>
                <a:spcPct val="90000"/>
              </a:lnSpc>
              <a:buFont typeface="Wingdings" panose="05000000000000000000" pitchFamily="2" charset="2"/>
              <a:buAutoNum type="arabicParenR"/>
            </a:pPr>
            <a:r>
              <a:rPr lang="en-US" altLang="en-US" sz="2000">
                <a:latin typeface="Arial" panose="020B0604020202020204" pitchFamily="34" charset="0"/>
              </a:rPr>
              <a:t>We are saved by the merits of </a:t>
            </a:r>
            <a:r>
              <a:rPr lang="en-US" altLang="en-US" sz="2000" b="1">
                <a:latin typeface="Arial" panose="020B0604020202020204" pitchFamily="34" charset="0"/>
              </a:rPr>
              <a:t>Christ alone</a:t>
            </a:r>
            <a:r>
              <a:rPr lang="en-US" altLang="en-US" sz="2000">
                <a:latin typeface="Arial" panose="020B0604020202020204" pitchFamily="34" charset="0"/>
              </a:rPr>
              <a:t> (2 Ne. 13:27-28).</a:t>
            </a:r>
          </a:p>
          <a:p>
            <a:pPr marL="0" indent="0" eaLnBrk="1" hangingPunct="1">
              <a:lnSpc>
                <a:spcPct val="90000"/>
              </a:lnSpc>
              <a:buFont typeface="Wingdings" panose="05000000000000000000" pitchFamily="2" charset="2"/>
              <a:buAutoNum type="arabicParenR"/>
            </a:pPr>
            <a:r>
              <a:rPr lang="en-US" altLang="en-US" sz="2000">
                <a:latin typeface="Arial" panose="020B0604020202020204" pitchFamily="34" charset="0"/>
              </a:rPr>
              <a:t>We are saved by </a:t>
            </a:r>
            <a:r>
              <a:rPr lang="en-US" altLang="en-US" sz="2000" b="1">
                <a:latin typeface="Arial" panose="020B0604020202020204" pitchFamily="34" charset="0"/>
              </a:rPr>
              <a:t>grace alone</a:t>
            </a:r>
            <a:r>
              <a:rPr lang="en-US" altLang="en-US" sz="2000">
                <a:latin typeface="Arial" panose="020B0604020202020204" pitchFamily="34" charset="0"/>
              </a:rPr>
              <a:t> (2 Ne. 7:42) .</a:t>
            </a:r>
          </a:p>
          <a:p>
            <a:pPr marL="0" indent="0" eaLnBrk="1" hangingPunct="1">
              <a:lnSpc>
                <a:spcPct val="90000"/>
              </a:lnSpc>
              <a:buFont typeface="Wingdings" panose="05000000000000000000" pitchFamily="2" charset="2"/>
              <a:buAutoNum type="arabicParenR"/>
            </a:pPr>
            <a:r>
              <a:rPr lang="en-US" altLang="en-US" sz="2000">
                <a:latin typeface="Arial" panose="020B0604020202020204" pitchFamily="34" charset="0"/>
              </a:rPr>
              <a:t>Grace is the desire and power to </a:t>
            </a:r>
            <a:r>
              <a:rPr lang="en-US" altLang="en-US" sz="2000" b="1">
                <a:latin typeface="Arial" panose="020B0604020202020204" pitchFamily="34" charset="0"/>
              </a:rPr>
              <a:t>do</a:t>
            </a:r>
            <a:r>
              <a:rPr lang="en-US" altLang="en-US" sz="2000">
                <a:latin typeface="Arial" panose="020B0604020202020204" pitchFamily="34" charset="0"/>
              </a:rPr>
              <a:t> God</a:t>
            </a:r>
            <a:r>
              <a:rPr lang="ja-JP" altLang="en-US" sz="2000">
                <a:latin typeface="Arial" panose="020B0604020202020204" pitchFamily="34" charset="0"/>
              </a:rPr>
              <a:t>’</a:t>
            </a:r>
            <a:r>
              <a:rPr lang="en-US" altLang="ja-JP" sz="2000">
                <a:latin typeface="Arial" panose="020B0604020202020204" pitchFamily="34" charset="0"/>
              </a:rPr>
              <a:t>s will (1 Cor 15:10).</a:t>
            </a:r>
          </a:p>
          <a:p>
            <a:pPr marL="0" indent="0" eaLnBrk="1" hangingPunct="1">
              <a:lnSpc>
                <a:spcPct val="90000"/>
              </a:lnSpc>
              <a:buFont typeface="Wingdings" panose="05000000000000000000" pitchFamily="2" charset="2"/>
              <a:buAutoNum type="arabicParenR"/>
            </a:pPr>
            <a:r>
              <a:rPr lang="en-US" altLang="en-US" sz="2000" b="1">
                <a:solidFill>
                  <a:srgbClr val="FF0000"/>
                </a:solidFill>
                <a:latin typeface="Arial" panose="020B0604020202020204" pitchFamily="34" charset="0"/>
              </a:rPr>
              <a:t>It'</a:t>
            </a:r>
            <a:r>
              <a:rPr lang="en-US" altLang="ja-JP" sz="2000" b="1">
                <a:solidFill>
                  <a:srgbClr val="FF0000"/>
                </a:solidFill>
                <a:latin typeface="Arial" panose="020B0604020202020204" pitchFamily="34" charset="0"/>
              </a:rPr>
              <a:t>s possible to have false assurance of salvation (Mat 7:13-14).</a:t>
            </a:r>
          </a:p>
          <a:p>
            <a:pPr marL="0" indent="0" eaLnBrk="1" hangingPunct="1">
              <a:lnSpc>
                <a:spcPct val="90000"/>
              </a:lnSpc>
              <a:buFont typeface="Wingdings" panose="05000000000000000000" pitchFamily="2" charset="2"/>
              <a:buNone/>
            </a:pPr>
            <a:endParaRPr lang="en-US" altLang="en-US">
              <a:latin typeface="Tahoma" panose="020B0604030504040204" pitchFamily="34" charset="0"/>
            </a:endParaRPr>
          </a:p>
        </p:txBody>
      </p:sp>
      <p:sp>
        <p:nvSpPr>
          <p:cNvPr id="131074" name="Rectangle 2">
            <a:extLst>
              <a:ext uri="{FF2B5EF4-FFF2-40B4-BE49-F238E27FC236}">
                <a16:creationId xmlns:a16="http://schemas.microsoft.com/office/drawing/2014/main" id="{61A420C4-5F71-45E0-9CC9-6A248096870B}"/>
              </a:ext>
            </a:extLst>
          </p:cNvPr>
          <p:cNvSpPr>
            <a:spLocks noGrp="1" noChangeArrowheads="1"/>
          </p:cNvSpPr>
          <p:nvPr>
            <p:ph type="title"/>
          </p:nvPr>
        </p:nvSpPr>
        <p:spPr>
          <a:xfrm>
            <a:off x="-7416" y="-171449"/>
            <a:ext cx="7793037" cy="761999"/>
          </a:xfrm>
        </p:spPr>
        <p:txBody>
          <a:bodyPr/>
          <a:lstStyle/>
          <a:p>
            <a:pPr eaLnBrk="1" hangingPunct="1">
              <a:defRPr/>
            </a:pPr>
            <a:r>
              <a:rPr lang="en-US" dirty="0">
                <a:latin typeface="Mistral" charset="0"/>
                <a:ea typeface="ＭＳ Ｐゴシック" charset="0"/>
              </a:rPr>
              <a:t> </a:t>
            </a:r>
            <a:r>
              <a:rPr lang="en-US" sz="3200" dirty="0">
                <a:latin typeface="Copperplate"/>
                <a:ea typeface="ＭＳ Ｐゴシック" charset="0"/>
                <a:cs typeface="Copperplate"/>
              </a:rPr>
              <a:t>Sharing the Gospel</a:t>
            </a:r>
            <a:endParaRPr lang="en-US" dirty="0">
              <a:solidFill>
                <a:srgbClr val="FF0000"/>
              </a:solidFill>
              <a:latin typeface="Mistral" charset="0"/>
              <a:ea typeface="ＭＳ Ｐゴシック" charset="0"/>
            </a:endParaRPr>
          </a:p>
        </p:txBody>
      </p:sp>
      <p:sp>
        <p:nvSpPr>
          <p:cNvPr id="139267" name="Slide Number Placeholder 5">
            <a:extLst>
              <a:ext uri="{FF2B5EF4-FFF2-40B4-BE49-F238E27FC236}">
                <a16:creationId xmlns:a16="http://schemas.microsoft.com/office/drawing/2014/main" id="{87036CA3-931E-4466-A68B-AC4956AD4510}"/>
              </a:ext>
            </a:extLst>
          </p:cNvPr>
          <p:cNvSpPr>
            <a:spLocks noGrp="1"/>
          </p:cNvSpPr>
          <p:nvPr>
            <p:ph type="sldNum" sz="quarter" idx="12"/>
          </p:nvPr>
        </p:nvSpPr>
        <p:spPr bwMode="auto">
          <a:xfrm>
            <a:off x="8382000" y="4857750"/>
            <a:ext cx="6318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4DBFFCF-AEF7-49AC-9B56-19BA38E3D2EC}" type="slidenum">
              <a:rPr lang="en-US" altLang="en-US" sz="1400"/>
              <a:pPr eaLnBrk="1" hangingPunct="1"/>
              <a:t>56</a:t>
            </a:fld>
            <a:endParaRPr lang="en-US" altLang="en-US" sz="1400"/>
          </a:p>
        </p:txBody>
      </p:sp>
      <p:pic>
        <p:nvPicPr>
          <p:cNvPr id="139268" name="Picture 4" descr="Preaching-the-Gospel-000015059262_Medium.jpg">
            <a:extLst>
              <a:ext uri="{FF2B5EF4-FFF2-40B4-BE49-F238E27FC236}">
                <a16:creationId xmlns:a16="http://schemas.microsoft.com/office/drawing/2014/main" id="{708C8701-B6C2-45E8-8142-52C9AF1FC9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7213" y="0"/>
            <a:ext cx="9667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5" descr="Preaching-the-Gospel-000015059262_Medium.jpg">
            <a:extLst>
              <a:ext uri="{FF2B5EF4-FFF2-40B4-BE49-F238E27FC236}">
                <a16:creationId xmlns:a16="http://schemas.microsoft.com/office/drawing/2014/main" id="{75136831-4978-4562-858D-1954C4AD8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26FF0-13C5-4190-B081-265E9BA17945}"/>
              </a:ext>
            </a:extLst>
          </p:cNvPr>
          <p:cNvSpPr>
            <a:spLocks noGrp="1"/>
          </p:cNvSpPr>
          <p:nvPr>
            <p:ph type="title"/>
          </p:nvPr>
        </p:nvSpPr>
        <p:spPr>
          <a:xfrm>
            <a:off x="4648200" y="1352550"/>
            <a:ext cx="3966161" cy="3505200"/>
          </a:xfrm>
        </p:spPr>
        <p:txBody>
          <a:bodyPr/>
          <a:lstStyle/>
          <a:p>
            <a:pPr algn="r">
              <a:defRPr/>
            </a:pPr>
            <a:r>
              <a:rPr lang="en-US" dirty="0">
                <a:latin typeface="Copperplate"/>
                <a:ea typeface="ＭＳ Ｐゴシック" charset="0"/>
                <a:cs typeface="Copperplate"/>
              </a:rPr>
              <a:t>More Than One Evangelical Gospel</a:t>
            </a:r>
          </a:p>
        </p:txBody>
      </p:sp>
      <p:sp>
        <p:nvSpPr>
          <p:cNvPr id="4" name="Slide Number Placeholder 3">
            <a:extLst>
              <a:ext uri="{FF2B5EF4-FFF2-40B4-BE49-F238E27FC236}">
                <a16:creationId xmlns:a16="http://schemas.microsoft.com/office/drawing/2014/main" id="{5422F741-8AAE-4F25-81B3-857545588AF5}"/>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EDAFAAF-B514-434E-804A-F705D59BC1C9}" type="slidenum">
              <a:rPr lang="en-US" altLang="en-US" sz="1000">
                <a:latin typeface="Arial" panose="020B0604020202020204" pitchFamily="34" charset="0"/>
                <a:cs typeface="Arial" panose="020B0604020202020204" pitchFamily="34" charset="0"/>
              </a:rPr>
              <a:pPr eaLnBrk="1" hangingPunct="1"/>
              <a:t>57</a:t>
            </a:fld>
            <a:endParaRPr lang="en-US" altLang="en-US" sz="1000">
              <a:latin typeface="Arial" panose="020B0604020202020204" pitchFamily="34" charset="0"/>
              <a:cs typeface="Arial" panose="020B0604020202020204" pitchFamily="34" charset="0"/>
            </a:endParaRPr>
          </a:p>
        </p:txBody>
      </p:sp>
      <p:pic>
        <p:nvPicPr>
          <p:cNvPr id="141315" name="Picture 2" descr="Preacher With Bible Pointing.jpg">
            <a:extLst>
              <a:ext uri="{FF2B5EF4-FFF2-40B4-BE49-F238E27FC236}">
                <a16:creationId xmlns:a16="http://schemas.microsoft.com/office/drawing/2014/main" id="{B9A6EE68-FE9F-4775-92AB-0D3D9EAE77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714750"/>
            <a:ext cx="17795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5" descr="Preacher%20Yelling%20Pointing.jpeg">
            <a:extLst>
              <a:ext uri="{FF2B5EF4-FFF2-40B4-BE49-F238E27FC236}">
                <a16:creationId xmlns:a16="http://schemas.microsoft.com/office/drawing/2014/main" id="{1C5C3131-D78B-40A2-8AA6-9FFC6E39E8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1950"/>
            <a:ext cx="17526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7" descr="Preacher%20TD%20James%20Pointing.jpeg">
            <a:extLst>
              <a:ext uri="{FF2B5EF4-FFF2-40B4-BE49-F238E27FC236}">
                <a16:creationId xmlns:a16="http://schemas.microsoft.com/office/drawing/2014/main" id="{BA87C101-033B-4B0C-A867-DA6B5DD64C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95550"/>
            <a:ext cx="121602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8" descr="Preaher Jim Jones Pointing.jpeg">
            <a:extLst>
              <a:ext uri="{FF2B5EF4-FFF2-40B4-BE49-F238E27FC236}">
                <a16:creationId xmlns:a16="http://schemas.microsoft.com/office/drawing/2014/main" id="{56AAF5F3-056A-4579-8453-4266BAE509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733550"/>
            <a:ext cx="1358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9" name="Picture 9" descr="Preacher Joel Osteen Pointing.jpeg">
            <a:extLst>
              <a:ext uri="{FF2B5EF4-FFF2-40B4-BE49-F238E27FC236}">
                <a16:creationId xmlns:a16="http://schemas.microsoft.com/office/drawing/2014/main" id="{F5369943-D589-42A0-9F64-F023330724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04788"/>
            <a:ext cx="152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0" name="Picture 10" descr="Preacher John Hagee Pointing.jpeg">
            <a:extLst>
              <a:ext uri="{FF2B5EF4-FFF2-40B4-BE49-F238E27FC236}">
                <a16:creationId xmlns:a16="http://schemas.microsoft.com/office/drawing/2014/main" id="{4755DFD7-4D3D-4324-8048-099F724BC6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962150"/>
            <a:ext cx="1093788"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1" name="Picture 12" descr="Preacher Pastor Phil on TBN.jpg">
            <a:extLst>
              <a:ext uri="{FF2B5EF4-FFF2-40B4-BE49-F238E27FC236}">
                <a16:creationId xmlns:a16="http://schemas.microsoft.com/office/drawing/2014/main" id="{B7CF62C3-C319-41CB-BAA5-068DCF4155B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02895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58064A58-1DF2-4233-A7B8-50534FC4B764}"/>
              </a:ext>
            </a:extLst>
          </p:cNvPr>
          <p:cNvSpPr>
            <a:spLocks noGrp="1" noChangeArrowheads="1"/>
          </p:cNvSpPr>
          <p:nvPr>
            <p:ph type="title"/>
          </p:nvPr>
        </p:nvSpPr>
        <p:spPr>
          <a:xfrm>
            <a:off x="152400" y="1"/>
            <a:ext cx="8305800" cy="514349"/>
          </a:xfrm>
        </p:spPr>
        <p:txBody>
          <a:bodyPr>
            <a:normAutofit fontScale="90000"/>
          </a:bodyPr>
          <a:lstStyle/>
          <a:p>
            <a:pPr eaLnBrk="1" hangingPunct="1">
              <a:defRPr/>
            </a:pPr>
            <a:r>
              <a:rPr lang="en-US" sz="3200" dirty="0">
                <a:latin typeface="Copperplate"/>
                <a:ea typeface="ＭＳ Ｐゴシック" charset="0"/>
                <a:cs typeface="Copperplate"/>
              </a:rPr>
              <a:t>More Than One Evangelical Gospel</a:t>
            </a:r>
          </a:p>
        </p:txBody>
      </p:sp>
      <p:grpSp>
        <p:nvGrpSpPr>
          <p:cNvPr id="142338" name="Organization Chart 5">
            <a:extLst>
              <a:ext uri="{FF2B5EF4-FFF2-40B4-BE49-F238E27FC236}">
                <a16:creationId xmlns:a16="http://schemas.microsoft.com/office/drawing/2014/main" id="{B209B08E-2A95-40B4-86AC-DA21A2AE26C3}"/>
              </a:ext>
            </a:extLst>
          </p:cNvPr>
          <p:cNvGrpSpPr>
            <a:grpSpLocks noGrp="1" noChangeAspect="1"/>
          </p:cNvGrpSpPr>
          <p:nvPr/>
        </p:nvGrpSpPr>
        <p:grpSpPr bwMode="auto">
          <a:xfrm>
            <a:off x="0" y="1085850"/>
            <a:ext cx="9104313" cy="2400300"/>
            <a:chOff x="0" y="641"/>
            <a:chExt cx="11856" cy="1353"/>
          </a:xfrm>
        </p:grpSpPr>
        <p:sp>
          <p:nvSpPr>
            <p:cNvPr id="142341" name="AutoShape 4">
              <a:extLst>
                <a:ext uri="{FF2B5EF4-FFF2-40B4-BE49-F238E27FC236}">
                  <a16:creationId xmlns:a16="http://schemas.microsoft.com/office/drawing/2014/main" id="{4A942939-4C9B-475A-833A-90FFB0D7BA35}"/>
                </a:ext>
              </a:extLst>
            </p:cNvPr>
            <p:cNvSpPr>
              <a:spLocks noChangeAspect="1" noChangeArrowheads="1" noTextEdit="1"/>
            </p:cNvSpPr>
            <p:nvPr/>
          </p:nvSpPr>
          <p:spPr bwMode="auto">
            <a:xfrm>
              <a:off x="0" y="641"/>
              <a:ext cx="1185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txBody>
            <a:bodyPr/>
            <a:lstStyle/>
            <a:p>
              <a:endParaRPr lang="en-US"/>
            </a:p>
          </p:txBody>
        </p:sp>
        <p:cxnSp>
          <p:nvCxnSpPr>
            <p:cNvPr id="142342" name="_s1028">
              <a:extLst>
                <a:ext uri="{FF2B5EF4-FFF2-40B4-BE49-F238E27FC236}">
                  <a16:creationId xmlns:a16="http://schemas.microsoft.com/office/drawing/2014/main" id="{30A0E406-115C-4D57-8CC5-E84F29E8BED3}"/>
                </a:ext>
              </a:extLst>
            </p:cNvPr>
            <p:cNvCxnSpPr>
              <a:cxnSpLocks noChangeShapeType="1"/>
              <a:stCxn id="1040" idx="0"/>
              <a:endCxn id="1034" idx="2"/>
            </p:cNvCxnSpPr>
            <p:nvPr/>
          </p:nvCxnSpPr>
          <p:spPr bwMode="auto">
            <a:xfrm rot="-5400000">
              <a:off x="4360"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2343" name="_s1029">
              <a:extLst>
                <a:ext uri="{FF2B5EF4-FFF2-40B4-BE49-F238E27FC236}">
                  <a16:creationId xmlns:a16="http://schemas.microsoft.com/office/drawing/2014/main" id="{7A7E834C-5164-4A55-83E7-E84CA699E495}"/>
                </a:ext>
              </a:extLst>
            </p:cNvPr>
            <p:cNvCxnSpPr>
              <a:cxnSpLocks noChangeShapeType="1"/>
              <a:stCxn id="1039" idx="0"/>
              <a:endCxn id="1034" idx="2"/>
            </p:cNvCxnSpPr>
            <p:nvPr/>
          </p:nvCxnSpPr>
          <p:spPr bwMode="auto">
            <a:xfrm rot="-5400000">
              <a:off x="5361"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2344" name="_s1030">
              <a:extLst>
                <a:ext uri="{FF2B5EF4-FFF2-40B4-BE49-F238E27FC236}">
                  <a16:creationId xmlns:a16="http://schemas.microsoft.com/office/drawing/2014/main" id="{B4614F67-AB68-4B83-AD4C-99C46D1F2949}"/>
                </a:ext>
              </a:extLst>
            </p:cNvPr>
            <p:cNvCxnSpPr>
              <a:cxnSpLocks noChangeShapeType="1"/>
              <a:stCxn id="1038" idx="0"/>
              <a:endCxn id="1034" idx="2"/>
            </p:cNvCxnSpPr>
            <p:nvPr/>
          </p:nvCxnSpPr>
          <p:spPr bwMode="auto">
            <a:xfrm rot="5400000" flipH="1">
              <a:off x="6362"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2345" name="_s1031">
              <a:extLst>
                <a:ext uri="{FF2B5EF4-FFF2-40B4-BE49-F238E27FC236}">
                  <a16:creationId xmlns:a16="http://schemas.microsoft.com/office/drawing/2014/main" id="{B34FC312-8B57-44AB-98AE-13507C47315E}"/>
                </a:ext>
              </a:extLst>
            </p:cNvPr>
            <p:cNvCxnSpPr>
              <a:cxnSpLocks noChangeShapeType="1"/>
              <a:stCxn id="1037" idx="0"/>
              <a:endCxn id="1034" idx="2"/>
            </p:cNvCxnSpPr>
            <p:nvPr/>
          </p:nvCxnSpPr>
          <p:spPr bwMode="auto">
            <a:xfrm rot="5400000" flipH="1">
              <a:off x="8363"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2346" name="_s1032">
              <a:extLst>
                <a:ext uri="{FF2B5EF4-FFF2-40B4-BE49-F238E27FC236}">
                  <a16:creationId xmlns:a16="http://schemas.microsoft.com/office/drawing/2014/main" id="{FF2E7CA6-D62B-4196-8255-769E55C296E5}"/>
                </a:ext>
              </a:extLst>
            </p:cNvPr>
            <p:cNvCxnSpPr>
              <a:cxnSpLocks noChangeShapeType="1"/>
              <a:stCxn id="1036" idx="0"/>
              <a:endCxn id="1034" idx="2"/>
            </p:cNvCxnSpPr>
            <p:nvPr/>
          </p:nvCxnSpPr>
          <p:spPr bwMode="auto">
            <a:xfrm rot="5400000" flipH="1">
              <a:off x="7362"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2347" name="_s1033">
              <a:extLst>
                <a:ext uri="{FF2B5EF4-FFF2-40B4-BE49-F238E27FC236}">
                  <a16:creationId xmlns:a16="http://schemas.microsoft.com/office/drawing/2014/main" id="{144A9E3D-DE14-493F-AD9A-4A3390B20E3C}"/>
                </a:ext>
              </a:extLst>
            </p:cNvPr>
            <p:cNvCxnSpPr>
              <a:cxnSpLocks noChangeShapeType="1"/>
              <a:stCxn id="1035" idx="0"/>
              <a:endCxn id="1034" idx="2"/>
            </p:cNvCxnSpPr>
            <p:nvPr/>
          </p:nvCxnSpPr>
          <p:spPr bwMode="auto">
            <a:xfrm rot="-5400000">
              <a:off x="3360"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sp>
          <p:nvSpPr>
            <p:cNvPr id="1034" name="_s1034">
              <a:extLst>
                <a:ext uri="{FF2B5EF4-FFF2-40B4-BE49-F238E27FC236}">
                  <a16:creationId xmlns:a16="http://schemas.microsoft.com/office/drawing/2014/main" id="{5DE4E7C1-CF7D-4828-96EA-9288FEEA7FE9}"/>
                </a:ext>
              </a:extLst>
            </p:cNvPr>
            <p:cNvSpPr>
              <a:spLocks noChangeArrowheads="1"/>
            </p:cNvSpPr>
            <p:nvPr/>
          </p:nvSpPr>
          <p:spPr bwMode="auto">
            <a:xfrm>
              <a:off x="4993" y="641"/>
              <a:ext cx="1871" cy="285"/>
            </a:xfrm>
            <a:prstGeom prst="roundRect">
              <a:avLst>
                <a:gd name="adj" fmla="val 16667"/>
              </a:avLst>
            </a:prstGeom>
            <a:solidFill>
              <a:srgbClr val="66EFCB"/>
            </a:solidFill>
            <a:ln w="38100">
              <a:solidFill>
                <a:srgbClr val="005B43"/>
              </a:solidFill>
              <a:round/>
              <a:headEnd/>
              <a:tailEnd/>
            </a:ln>
            <a:effectLst>
              <a:outerShdw blurRad="63500" dist="53882" dir="2700000" algn="ctr" rotWithShape="0">
                <a:schemeClr val="bg2">
                  <a:alpha val="50000"/>
                </a:schemeClr>
              </a:outerShdw>
            </a:effectLst>
          </p:spPr>
          <p:txBody>
            <a:bodyPr wrap="none" lIns="274079" tIns="11606" rIns="279672" bIns="11606" anchor="ctr"/>
            <a:lstStyle/>
            <a:p>
              <a:pPr algn="ctr">
                <a:defRPr/>
              </a:pPr>
              <a:r>
                <a:rPr lang="en-US" sz="2400" b="1">
                  <a:latin typeface="Arial" charset="0"/>
                  <a:ea typeface="ＭＳ Ｐゴシック" charset="0"/>
                  <a:cs typeface="Arial" charset="0"/>
                </a:rPr>
                <a:t>Gospels</a:t>
              </a:r>
            </a:p>
          </p:txBody>
        </p:sp>
        <p:sp>
          <p:nvSpPr>
            <p:cNvPr id="1035" name="_s1035">
              <a:extLst>
                <a:ext uri="{FF2B5EF4-FFF2-40B4-BE49-F238E27FC236}">
                  <a16:creationId xmlns:a16="http://schemas.microsoft.com/office/drawing/2014/main" id="{D17F48C1-4B36-4C1D-BC1D-3464F47AE087}"/>
                </a:ext>
              </a:extLst>
            </p:cNvPr>
            <p:cNvSpPr>
              <a:spLocks noChangeArrowheads="1"/>
            </p:cNvSpPr>
            <p:nvPr/>
          </p:nvSpPr>
          <p:spPr bwMode="auto">
            <a:xfrm>
              <a:off x="0"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algn="ctr">
                <a:defRPr/>
              </a:pPr>
              <a:r>
                <a:rPr lang="en-US" sz="2000" b="1" dirty="0">
                  <a:latin typeface="Arial" charset="0"/>
                  <a:ea typeface="ＭＳ Ｐゴシック" charset="0"/>
                  <a:cs typeface="Arial" charset="0"/>
                </a:rPr>
                <a:t>1) Easy-</a:t>
              </a:r>
            </a:p>
            <a:p>
              <a:pPr marL="342900" indent="-342900" algn="ctr">
                <a:defRPr/>
              </a:pPr>
              <a:r>
                <a:rPr lang="en-US" sz="2000" b="1" dirty="0">
                  <a:latin typeface="Arial" charset="0"/>
                  <a:ea typeface="ＭＳ Ｐゴシック" charset="0"/>
                  <a:cs typeface="Arial" charset="0"/>
                </a:rPr>
                <a:t>   </a:t>
              </a:r>
              <a:r>
                <a:rPr lang="en-US" sz="2000" b="1" dirty="0" err="1">
                  <a:latin typeface="Arial" charset="0"/>
                  <a:ea typeface="ＭＳ Ｐゴシック" charset="0"/>
                  <a:cs typeface="Arial" charset="0"/>
                </a:rPr>
                <a:t>believism</a:t>
              </a:r>
              <a:endParaRPr lang="en-US" sz="2000" b="1" dirty="0">
                <a:latin typeface="Arial" charset="0"/>
                <a:ea typeface="ＭＳ Ｐゴシック" charset="0"/>
                <a:cs typeface="Arial" charset="0"/>
              </a:endParaRPr>
            </a:p>
          </p:txBody>
        </p:sp>
        <p:sp>
          <p:nvSpPr>
            <p:cNvPr id="1036" name="_s1036">
              <a:extLst>
                <a:ext uri="{FF2B5EF4-FFF2-40B4-BE49-F238E27FC236}">
                  <a16:creationId xmlns:a16="http://schemas.microsoft.com/office/drawing/2014/main" id="{3B5BB2F8-C35E-437D-8918-15DE676349AE}"/>
                </a:ext>
              </a:extLst>
            </p:cNvPr>
            <p:cNvSpPr>
              <a:spLocks noChangeArrowheads="1"/>
            </p:cNvSpPr>
            <p:nvPr/>
          </p:nvSpPr>
          <p:spPr bwMode="auto">
            <a:xfrm>
              <a:off x="8005"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1606" rIns="0" bIns="11606" anchor="ctr"/>
            <a:lstStyle/>
            <a:p>
              <a:pPr algn="ctr">
                <a:defRPr/>
              </a:pPr>
              <a:r>
                <a:rPr lang="en-US" sz="2400" b="1" dirty="0">
                  <a:latin typeface="Arial" charset="0"/>
                  <a:ea typeface="ＭＳ Ｐゴシック" charset="0"/>
                  <a:cs typeface="Arial" charset="0"/>
                </a:rPr>
                <a:t>5</a:t>
              </a:r>
              <a:r>
                <a:rPr lang="en-US" sz="2000" b="1" dirty="0">
                  <a:latin typeface="Arial" charset="0"/>
                  <a:ea typeface="ＭＳ Ｐゴシック" charset="0"/>
                  <a:cs typeface="Arial" charset="0"/>
                </a:rPr>
                <a:t>) Baptism</a:t>
              </a:r>
            </a:p>
            <a:p>
              <a:pPr algn="ctr">
                <a:defRPr/>
              </a:pPr>
              <a:r>
                <a:rPr lang="en-US" sz="2000" b="1" dirty="0">
                  <a:latin typeface="Arial" charset="0"/>
                  <a:ea typeface="ＭＳ Ｐゴシック" charset="0"/>
                  <a:cs typeface="Arial" charset="0"/>
                </a:rPr>
                <a:t>incl. faith, </a:t>
              </a:r>
            </a:p>
            <a:p>
              <a:pPr algn="ctr">
                <a:defRPr/>
              </a:pPr>
              <a:r>
                <a:rPr lang="en-US" sz="2000" b="1" dirty="0">
                  <a:latin typeface="Arial" charset="0"/>
                  <a:ea typeface="ＭＳ Ｐゴシック" charset="0"/>
                  <a:cs typeface="Arial" charset="0"/>
                </a:rPr>
                <a:t>repent,</a:t>
              </a:r>
            </a:p>
            <a:p>
              <a:pPr algn="ctr">
                <a:defRPr/>
              </a:pPr>
              <a:r>
                <a:rPr lang="en-US" sz="2000" b="1" dirty="0">
                  <a:latin typeface="Arial" charset="0"/>
                  <a:ea typeface="ＭＳ Ｐゴシック" charset="0"/>
                  <a:cs typeface="Arial" charset="0"/>
                </a:rPr>
                <a:t>surrender</a:t>
              </a:r>
            </a:p>
          </p:txBody>
        </p:sp>
        <p:sp>
          <p:nvSpPr>
            <p:cNvPr id="1037" name="_s1037">
              <a:extLst>
                <a:ext uri="{FF2B5EF4-FFF2-40B4-BE49-F238E27FC236}">
                  <a16:creationId xmlns:a16="http://schemas.microsoft.com/office/drawing/2014/main" id="{9145D0D6-C4F1-4996-BCDD-62BF1C2C6DA8}"/>
                </a:ext>
              </a:extLst>
            </p:cNvPr>
            <p:cNvSpPr>
              <a:spLocks noChangeArrowheads="1"/>
            </p:cNvSpPr>
            <p:nvPr/>
          </p:nvSpPr>
          <p:spPr bwMode="auto">
            <a:xfrm>
              <a:off x="10006"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1606" rIns="23214" bIns="11606" anchor="ctr"/>
            <a:lstStyle/>
            <a:p>
              <a:pPr algn="ctr">
                <a:defRPr/>
              </a:pPr>
              <a:r>
                <a:rPr lang="en-US" sz="1900" b="1" dirty="0">
                  <a:latin typeface="Arial" charset="0"/>
                  <a:ea typeface="ＭＳ Ｐゴシック" charset="0"/>
                  <a:cs typeface="Arial" charset="0"/>
                </a:rPr>
                <a:t>6</a:t>
              </a:r>
              <a:r>
                <a:rPr lang="en-US" sz="2000" b="1" dirty="0">
                  <a:latin typeface="Arial" charset="0"/>
                  <a:ea typeface="ＭＳ Ｐゴシック" charset="0"/>
                  <a:cs typeface="Arial" charset="0"/>
                </a:rPr>
                <a:t>) Restored</a:t>
              </a:r>
              <a:r>
                <a:rPr lang="en-US" sz="2000" dirty="0">
                  <a:latin typeface="Arial" charset="0"/>
                  <a:ea typeface="ＭＳ Ｐゴシック" charset="0"/>
                  <a:cs typeface="Arial" charset="0"/>
                </a:rPr>
                <a:t> </a:t>
              </a:r>
            </a:p>
            <a:p>
              <a:pPr algn="ctr">
                <a:defRPr/>
              </a:pPr>
              <a:r>
                <a:rPr lang="en-US" sz="2000" b="1" dirty="0">
                  <a:latin typeface="Arial" charset="0"/>
                  <a:ea typeface="ＭＳ Ｐゴシック" charset="0"/>
                  <a:cs typeface="Arial" charset="0"/>
                </a:rPr>
                <a:t>Gospel</a:t>
              </a:r>
            </a:p>
          </p:txBody>
        </p:sp>
        <p:sp>
          <p:nvSpPr>
            <p:cNvPr id="1038" name="_s1038">
              <a:extLst>
                <a:ext uri="{FF2B5EF4-FFF2-40B4-BE49-F238E27FC236}">
                  <a16:creationId xmlns:a16="http://schemas.microsoft.com/office/drawing/2014/main" id="{14AE9C29-8F62-4FC8-8C4B-86A53A978325}"/>
                </a:ext>
              </a:extLst>
            </p:cNvPr>
            <p:cNvSpPr>
              <a:spLocks noChangeArrowheads="1"/>
            </p:cNvSpPr>
            <p:nvPr/>
          </p:nvSpPr>
          <p:spPr bwMode="auto">
            <a:xfrm>
              <a:off x="6003"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224694" rIns="0" bIns="224694" anchor="ctr"/>
            <a:lstStyle/>
            <a:p>
              <a:pPr algn="ctr">
                <a:defRPr/>
              </a:pPr>
              <a:r>
                <a:rPr lang="en-US" sz="2000" b="1" dirty="0">
                  <a:latin typeface="Arial" charset="0"/>
                  <a:ea typeface="ＭＳ Ｐゴシック" charset="0"/>
                  <a:cs typeface="Arial" charset="0"/>
                </a:rPr>
                <a:t>4) Faith, </a:t>
              </a:r>
            </a:p>
            <a:p>
              <a:pPr algn="ctr">
                <a:defRPr/>
              </a:pPr>
              <a:r>
                <a:rPr lang="en-US" sz="2000" b="1" dirty="0">
                  <a:latin typeface="Arial" charset="0"/>
                  <a:ea typeface="ＭＳ Ｐゴシック" charset="0"/>
                  <a:cs typeface="Arial" charset="0"/>
                </a:rPr>
                <a:t>Repent,</a:t>
              </a:r>
            </a:p>
            <a:p>
              <a:pPr algn="ctr">
                <a:defRPr/>
              </a:pPr>
              <a:r>
                <a:rPr lang="en-US" sz="2000" b="1" dirty="0">
                  <a:latin typeface="Arial" charset="0"/>
                  <a:ea typeface="ＭＳ Ｐゴシック" charset="0"/>
                  <a:cs typeface="Arial" charset="0"/>
                </a:rPr>
                <a:t>Surrender</a:t>
              </a:r>
            </a:p>
          </p:txBody>
        </p:sp>
        <p:sp>
          <p:nvSpPr>
            <p:cNvPr id="1039" name="_s1039">
              <a:extLst>
                <a:ext uri="{FF2B5EF4-FFF2-40B4-BE49-F238E27FC236}">
                  <a16:creationId xmlns:a16="http://schemas.microsoft.com/office/drawing/2014/main" id="{2F46C449-A804-446C-9B16-E343B712C857}"/>
                </a:ext>
              </a:extLst>
            </p:cNvPr>
            <p:cNvSpPr>
              <a:spLocks noChangeArrowheads="1"/>
            </p:cNvSpPr>
            <p:nvPr/>
          </p:nvSpPr>
          <p:spPr bwMode="auto">
            <a:xfrm>
              <a:off x="4002"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algn="ctr">
                <a:defRPr/>
              </a:pPr>
              <a:r>
                <a:rPr lang="en-US" sz="2000" b="1" dirty="0">
                  <a:latin typeface="Arial" charset="0"/>
                  <a:ea typeface="ＭＳ Ｐゴシック" charset="0"/>
                  <a:cs typeface="Arial" charset="0"/>
                </a:rPr>
                <a:t>3) Faith +</a:t>
              </a:r>
            </a:p>
            <a:p>
              <a:pPr algn="ctr">
                <a:defRPr/>
              </a:pPr>
              <a:r>
                <a:rPr lang="en-US" sz="2000" b="1" dirty="0">
                  <a:latin typeface="Arial" charset="0"/>
                  <a:ea typeface="ＭＳ Ｐゴシック" charset="0"/>
                  <a:cs typeface="Arial" charset="0"/>
                </a:rPr>
                <a:t>Repentance</a:t>
              </a:r>
            </a:p>
          </p:txBody>
        </p:sp>
        <p:sp>
          <p:nvSpPr>
            <p:cNvPr id="1040" name="_s1040">
              <a:extLst>
                <a:ext uri="{FF2B5EF4-FFF2-40B4-BE49-F238E27FC236}">
                  <a16:creationId xmlns:a16="http://schemas.microsoft.com/office/drawing/2014/main" id="{1BA4A5A2-A7B3-44E0-A1DB-2DB4D1664F60}"/>
                </a:ext>
              </a:extLst>
            </p:cNvPr>
            <p:cNvSpPr>
              <a:spLocks noChangeArrowheads="1"/>
            </p:cNvSpPr>
            <p:nvPr/>
          </p:nvSpPr>
          <p:spPr bwMode="auto">
            <a:xfrm>
              <a:off x="2001"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algn="ctr">
                <a:defRPr/>
              </a:pPr>
              <a:r>
                <a:rPr lang="en-US" sz="2000" b="1" dirty="0">
                  <a:latin typeface="Arial" charset="0"/>
                  <a:ea typeface="ＭＳ Ｐゴシック" charset="0"/>
                  <a:cs typeface="Arial" charset="0"/>
                </a:rPr>
                <a:t>2) Faith + </a:t>
              </a:r>
            </a:p>
            <a:p>
              <a:pPr algn="ctr">
                <a:defRPr/>
              </a:pPr>
              <a:r>
                <a:rPr lang="en-US" sz="2000" b="1" dirty="0">
                  <a:latin typeface="Arial" charset="0"/>
                  <a:ea typeface="ＭＳ Ｐゴシック" charset="0"/>
                  <a:cs typeface="Arial" charset="0"/>
                </a:rPr>
                <a:t>   Nothing</a:t>
              </a:r>
            </a:p>
          </p:txBody>
        </p:sp>
      </p:grpSp>
      <p:sp>
        <p:nvSpPr>
          <p:cNvPr id="142339" name="Slide Number Placeholder 5">
            <a:extLst>
              <a:ext uri="{FF2B5EF4-FFF2-40B4-BE49-F238E27FC236}">
                <a16:creationId xmlns:a16="http://schemas.microsoft.com/office/drawing/2014/main" id="{EC0E00D2-4F28-41BF-BFE7-F4685ED3D16C}"/>
              </a:ext>
            </a:extLst>
          </p:cNvPr>
          <p:cNvSpPr>
            <a:spLocks noGrp="1"/>
          </p:cNvSpPr>
          <p:nvPr>
            <p:ph type="sldNum" sz="quarter" idx="12"/>
          </p:nvPr>
        </p:nvSpPr>
        <p:spPr bwMode="auto">
          <a:xfrm>
            <a:off x="8534400" y="4857750"/>
            <a:ext cx="4794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9307A9F-81CA-4A76-BD47-3D587CFEE002}" type="slidenum">
              <a:rPr lang="en-US" altLang="en-US" sz="800">
                <a:latin typeface="Arial" panose="020B0604020202020204" pitchFamily="34" charset="0"/>
                <a:cs typeface="Arial" panose="020B0604020202020204" pitchFamily="34" charset="0"/>
              </a:rPr>
              <a:pPr eaLnBrk="1" hangingPunct="1"/>
              <a:t>58</a:t>
            </a:fld>
            <a:endParaRPr lang="en-US" altLang="en-US" sz="800">
              <a:latin typeface="Arial" panose="020B0604020202020204" pitchFamily="34" charset="0"/>
              <a:cs typeface="Arial" panose="020B0604020202020204" pitchFamily="34" charset="0"/>
            </a:endParaRPr>
          </a:p>
        </p:txBody>
      </p:sp>
      <p:sp>
        <p:nvSpPr>
          <p:cNvPr id="142340" name="Line 27">
            <a:extLst>
              <a:ext uri="{FF2B5EF4-FFF2-40B4-BE49-F238E27FC236}">
                <a16:creationId xmlns:a16="http://schemas.microsoft.com/office/drawing/2014/main" id="{3FAFA958-E3AE-408C-8DB1-E3790EE54372}"/>
              </a:ext>
            </a:extLst>
          </p:cNvPr>
          <p:cNvSpPr>
            <a:spLocks noChangeShapeType="1"/>
          </p:cNvSpPr>
          <p:nvPr/>
        </p:nvSpPr>
        <p:spPr bwMode="auto">
          <a:xfrm>
            <a:off x="6096000" y="1200150"/>
            <a:ext cx="0" cy="302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D9642B1A-9954-4CB1-93D9-19C1AA97FC34}"/>
              </a:ext>
            </a:extLst>
          </p:cNvPr>
          <p:cNvSpPr>
            <a:spLocks noGrp="1" noChangeArrowheads="1"/>
          </p:cNvSpPr>
          <p:nvPr>
            <p:ph type="title"/>
          </p:nvPr>
        </p:nvSpPr>
        <p:spPr>
          <a:xfrm>
            <a:off x="228600" y="-247649"/>
            <a:ext cx="7588447" cy="914400"/>
          </a:xfrm>
        </p:spPr>
        <p:txBody>
          <a:bodyPr/>
          <a:lstStyle/>
          <a:p>
            <a:pPr eaLnBrk="1" hangingPunct="1">
              <a:defRPr/>
            </a:pPr>
            <a:r>
              <a:rPr lang="en-US" sz="3200" dirty="0">
                <a:latin typeface="Copperplate"/>
                <a:ea typeface="ＭＳ Ｐゴシック" charset="0"/>
                <a:cs typeface="Copperplate"/>
              </a:rPr>
              <a:t>1) Easy-</a:t>
            </a:r>
            <a:r>
              <a:rPr lang="en-US" sz="3200" dirty="0" err="1">
                <a:latin typeface="Copperplate"/>
                <a:ea typeface="ＭＳ Ｐゴシック" charset="0"/>
                <a:cs typeface="Copperplate"/>
              </a:rPr>
              <a:t>Believism</a:t>
            </a:r>
            <a:endParaRPr lang="en-US" sz="3200" dirty="0">
              <a:latin typeface="Copperplate"/>
              <a:ea typeface="ＭＳ Ｐゴシック" charset="0"/>
              <a:cs typeface="Copperplate"/>
            </a:endParaRPr>
          </a:p>
        </p:txBody>
      </p:sp>
      <p:grpSp>
        <p:nvGrpSpPr>
          <p:cNvPr id="144386" name="Organization Chart 3">
            <a:extLst>
              <a:ext uri="{FF2B5EF4-FFF2-40B4-BE49-F238E27FC236}">
                <a16:creationId xmlns:a16="http://schemas.microsoft.com/office/drawing/2014/main" id="{9FD29645-F3FB-4220-9BE8-1B5BC0A6AC26}"/>
              </a:ext>
            </a:extLst>
          </p:cNvPr>
          <p:cNvGrpSpPr>
            <a:grpSpLocks noGrp="1" noChangeAspect="1"/>
          </p:cNvGrpSpPr>
          <p:nvPr/>
        </p:nvGrpSpPr>
        <p:grpSpPr bwMode="auto">
          <a:xfrm>
            <a:off x="0" y="1085850"/>
            <a:ext cx="9104313" cy="2428875"/>
            <a:chOff x="0" y="641"/>
            <a:chExt cx="11856" cy="1369"/>
          </a:xfrm>
        </p:grpSpPr>
        <p:sp>
          <p:nvSpPr>
            <p:cNvPr id="144389" name="AutoShape 4">
              <a:extLst>
                <a:ext uri="{FF2B5EF4-FFF2-40B4-BE49-F238E27FC236}">
                  <a16:creationId xmlns:a16="http://schemas.microsoft.com/office/drawing/2014/main" id="{EFBEBB25-F611-4D2B-ABC7-09BA1BF5CD5C}"/>
                </a:ext>
              </a:extLst>
            </p:cNvPr>
            <p:cNvSpPr>
              <a:spLocks noChangeAspect="1" noChangeArrowheads="1" noTextEdit="1"/>
            </p:cNvSpPr>
            <p:nvPr/>
          </p:nvSpPr>
          <p:spPr bwMode="auto">
            <a:xfrm>
              <a:off x="0" y="641"/>
              <a:ext cx="1185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txBody>
            <a:bodyPr/>
            <a:lstStyle/>
            <a:p>
              <a:endParaRPr lang="en-US"/>
            </a:p>
          </p:txBody>
        </p:sp>
        <p:cxnSp>
          <p:nvCxnSpPr>
            <p:cNvPr id="144390" name="_s2052">
              <a:extLst>
                <a:ext uri="{FF2B5EF4-FFF2-40B4-BE49-F238E27FC236}">
                  <a16:creationId xmlns:a16="http://schemas.microsoft.com/office/drawing/2014/main" id="{F727D04D-32A7-47A5-AEF2-70281CE3D746}"/>
                </a:ext>
              </a:extLst>
            </p:cNvPr>
            <p:cNvCxnSpPr>
              <a:cxnSpLocks noChangeShapeType="1"/>
              <a:stCxn id="2064" idx="0"/>
              <a:endCxn id="2058" idx="2"/>
            </p:cNvCxnSpPr>
            <p:nvPr/>
          </p:nvCxnSpPr>
          <p:spPr bwMode="auto">
            <a:xfrm rot="-5400000">
              <a:off x="4360"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4391" name="_s2053">
              <a:extLst>
                <a:ext uri="{FF2B5EF4-FFF2-40B4-BE49-F238E27FC236}">
                  <a16:creationId xmlns:a16="http://schemas.microsoft.com/office/drawing/2014/main" id="{570D1635-7114-47D3-AB41-937823635F7B}"/>
                </a:ext>
              </a:extLst>
            </p:cNvPr>
            <p:cNvCxnSpPr>
              <a:cxnSpLocks noChangeShapeType="1"/>
              <a:stCxn id="2063" idx="0"/>
              <a:endCxn id="2058" idx="2"/>
            </p:cNvCxnSpPr>
            <p:nvPr/>
          </p:nvCxnSpPr>
          <p:spPr bwMode="auto">
            <a:xfrm rot="-5400000">
              <a:off x="5361"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4392" name="_s2054">
              <a:extLst>
                <a:ext uri="{FF2B5EF4-FFF2-40B4-BE49-F238E27FC236}">
                  <a16:creationId xmlns:a16="http://schemas.microsoft.com/office/drawing/2014/main" id="{C999B339-76EE-4E27-B88A-8DE35F98C312}"/>
                </a:ext>
              </a:extLst>
            </p:cNvPr>
            <p:cNvCxnSpPr>
              <a:cxnSpLocks noChangeShapeType="1"/>
              <a:stCxn id="2062" idx="0"/>
              <a:endCxn id="2058" idx="2"/>
            </p:cNvCxnSpPr>
            <p:nvPr/>
          </p:nvCxnSpPr>
          <p:spPr bwMode="auto">
            <a:xfrm rot="5400000" flipH="1">
              <a:off x="6362"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4393" name="_s2055">
              <a:extLst>
                <a:ext uri="{FF2B5EF4-FFF2-40B4-BE49-F238E27FC236}">
                  <a16:creationId xmlns:a16="http://schemas.microsoft.com/office/drawing/2014/main" id="{067561D9-53C3-4FFE-90A6-131D433AE24A}"/>
                </a:ext>
              </a:extLst>
            </p:cNvPr>
            <p:cNvCxnSpPr>
              <a:cxnSpLocks noChangeShapeType="1"/>
              <a:stCxn id="2061" idx="0"/>
              <a:endCxn id="2058" idx="2"/>
            </p:cNvCxnSpPr>
            <p:nvPr/>
          </p:nvCxnSpPr>
          <p:spPr bwMode="auto">
            <a:xfrm rot="5400000" flipH="1">
              <a:off x="8363"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4394" name="_s2056">
              <a:extLst>
                <a:ext uri="{FF2B5EF4-FFF2-40B4-BE49-F238E27FC236}">
                  <a16:creationId xmlns:a16="http://schemas.microsoft.com/office/drawing/2014/main" id="{301440DE-A279-42CF-8840-E39A578BDBFB}"/>
                </a:ext>
              </a:extLst>
            </p:cNvPr>
            <p:cNvCxnSpPr>
              <a:cxnSpLocks noChangeShapeType="1"/>
              <a:stCxn id="2060" idx="0"/>
              <a:endCxn id="2058" idx="2"/>
            </p:cNvCxnSpPr>
            <p:nvPr/>
          </p:nvCxnSpPr>
          <p:spPr bwMode="auto">
            <a:xfrm rot="5400000" flipH="1">
              <a:off x="7362"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4395" name="_s2057">
              <a:extLst>
                <a:ext uri="{FF2B5EF4-FFF2-40B4-BE49-F238E27FC236}">
                  <a16:creationId xmlns:a16="http://schemas.microsoft.com/office/drawing/2014/main" id="{6567068C-D8D8-4A89-BDE4-ADC998C39385}"/>
                </a:ext>
              </a:extLst>
            </p:cNvPr>
            <p:cNvCxnSpPr>
              <a:cxnSpLocks noChangeShapeType="1"/>
              <a:stCxn id="2059" idx="0"/>
              <a:endCxn id="2058" idx="2"/>
            </p:cNvCxnSpPr>
            <p:nvPr/>
          </p:nvCxnSpPr>
          <p:spPr bwMode="auto">
            <a:xfrm rot="5400000" flipH="1" flipV="1">
              <a:off x="3344" y="-1493"/>
              <a:ext cx="166" cy="5004"/>
            </a:xfrm>
            <a:prstGeom prst="bentConnector3">
              <a:avLst>
                <a:gd name="adj1" fmla="val 50000"/>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sp>
          <p:nvSpPr>
            <p:cNvPr id="2058" name="_s2058">
              <a:extLst>
                <a:ext uri="{FF2B5EF4-FFF2-40B4-BE49-F238E27FC236}">
                  <a16:creationId xmlns:a16="http://schemas.microsoft.com/office/drawing/2014/main" id="{A558A0FF-4C64-4436-AC23-8CF640267156}"/>
                </a:ext>
              </a:extLst>
            </p:cNvPr>
            <p:cNvSpPr>
              <a:spLocks noChangeArrowheads="1"/>
            </p:cNvSpPr>
            <p:nvPr/>
          </p:nvSpPr>
          <p:spPr bwMode="auto">
            <a:xfrm>
              <a:off x="4993" y="641"/>
              <a:ext cx="1871" cy="285"/>
            </a:xfrm>
            <a:prstGeom prst="roundRect">
              <a:avLst>
                <a:gd name="adj" fmla="val 16667"/>
              </a:avLst>
            </a:prstGeom>
            <a:solidFill>
              <a:srgbClr val="66EFCB"/>
            </a:solidFill>
            <a:ln w="38100">
              <a:solidFill>
                <a:srgbClr val="005B43"/>
              </a:solidFill>
              <a:round/>
              <a:headEnd/>
              <a:tailEnd/>
            </a:ln>
            <a:effectLst>
              <a:outerShdw blurRad="63500" dist="53882" dir="2700000" algn="ctr" rotWithShape="0">
                <a:schemeClr val="bg2">
                  <a:alpha val="50000"/>
                </a:schemeClr>
              </a:outerShdw>
            </a:effectLst>
          </p:spPr>
          <p:txBody>
            <a:bodyPr wrap="none" lIns="274079" tIns="11606" rIns="279672" bIns="11606" anchor="ctr"/>
            <a:lstStyle/>
            <a:p>
              <a:pPr algn="ctr">
                <a:defRPr/>
              </a:pPr>
              <a:r>
                <a:rPr lang="en-US" sz="2400" b="1">
                  <a:latin typeface="Arial" charset="0"/>
                  <a:ea typeface="ＭＳ Ｐゴシック" charset="0"/>
                  <a:cs typeface="Arial" charset="0"/>
                </a:rPr>
                <a:t>Gospels</a:t>
              </a:r>
            </a:p>
          </p:txBody>
        </p:sp>
        <p:sp>
          <p:nvSpPr>
            <p:cNvPr id="2059" name="_s2059">
              <a:extLst>
                <a:ext uri="{FF2B5EF4-FFF2-40B4-BE49-F238E27FC236}">
                  <a16:creationId xmlns:a16="http://schemas.microsoft.com/office/drawing/2014/main" id="{BBAB4916-76D3-4B4E-8C5C-D535D02DDE2F}"/>
                </a:ext>
              </a:extLst>
            </p:cNvPr>
            <p:cNvSpPr>
              <a:spLocks noChangeArrowheads="1"/>
            </p:cNvSpPr>
            <p:nvPr/>
          </p:nvSpPr>
          <p:spPr bwMode="auto">
            <a:xfrm>
              <a:off x="0" y="1092"/>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marL="342900" indent="-342900" algn="ctr">
                <a:buFontTx/>
                <a:buAutoNum type="arabicParenR"/>
                <a:defRPr/>
              </a:pPr>
              <a:r>
                <a:rPr lang="en-US" sz="2000" b="1" dirty="0">
                  <a:latin typeface="Arial" charset="0"/>
                  <a:ea typeface="ＭＳ Ｐゴシック" charset="0"/>
                  <a:cs typeface="Arial" charset="0"/>
                </a:rPr>
                <a:t>Easy-</a:t>
              </a:r>
            </a:p>
            <a:p>
              <a:pPr marL="342900" indent="-342900" algn="ctr">
                <a:defRPr/>
              </a:pPr>
              <a:r>
                <a:rPr lang="en-US" sz="2000" b="1" dirty="0">
                  <a:latin typeface="Arial" charset="0"/>
                  <a:ea typeface="ＭＳ Ｐゴシック" charset="0"/>
                  <a:cs typeface="Arial" charset="0"/>
                </a:rPr>
                <a:t>   </a:t>
              </a:r>
              <a:r>
                <a:rPr lang="en-US" sz="2000" b="1" dirty="0" err="1">
                  <a:latin typeface="Arial" charset="0"/>
                  <a:ea typeface="ＭＳ Ｐゴシック" charset="0"/>
                  <a:cs typeface="Arial" charset="0"/>
                </a:rPr>
                <a:t>believism</a:t>
              </a:r>
              <a:endParaRPr lang="en-US" sz="2000" b="1" dirty="0">
                <a:latin typeface="Arial" charset="0"/>
                <a:ea typeface="ＭＳ Ｐゴシック" charset="0"/>
                <a:cs typeface="Arial" charset="0"/>
              </a:endParaRPr>
            </a:p>
          </p:txBody>
        </p:sp>
        <p:sp>
          <p:nvSpPr>
            <p:cNvPr id="2060" name="_s2060">
              <a:extLst>
                <a:ext uri="{FF2B5EF4-FFF2-40B4-BE49-F238E27FC236}">
                  <a16:creationId xmlns:a16="http://schemas.microsoft.com/office/drawing/2014/main" id="{E2E5648D-A742-43BA-83C8-ADE53E49363C}"/>
                </a:ext>
              </a:extLst>
            </p:cNvPr>
            <p:cNvSpPr>
              <a:spLocks noChangeArrowheads="1"/>
            </p:cNvSpPr>
            <p:nvPr/>
          </p:nvSpPr>
          <p:spPr bwMode="auto">
            <a:xfrm>
              <a:off x="8005"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0" bIns="9672" anchor="ctr"/>
            <a:lstStyle/>
            <a:p>
              <a:pPr>
                <a:defRPr/>
              </a:pPr>
              <a:endParaRPr lang="en-US">
                <a:latin typeface="Tahoma" charset="0"/>
                <a:ea typeface="ＭＳ Ｐゴシック" charset="0"/>
                <a:cs typeface="Arial" charset="0"/>
              </a:endParaRPr>
            </a:p>
          </p:txBody>
        </p:sp>
        <p:sp>
          <p:nvSpPr>
            <p:cNvPr id="2061" name="_s2061">
              <a:extLst>
                <a:ext uri="{FF2B5EF4-FFF2-40B4-BE49-F238E27FC236}">
                  <a16:creationId xmlns:a16="http://schemas.microsoft.com/office/drawing/2014/main" id="{314E4D5C-EC98-4764-898D-3103D7D40E0A}"/>
                </a:ext>
              </a:extLst>
            </p:cNvPr>
            <p:cNvSpPr>
              <a:spLocks noChangeArrowheads="1"/>
            </p:cNvSpPr>
            <p:nvPr/>
          </p:nvSpPr>
          <p:spPr bwMode="auto">
            <a:xfrm>
              <a:off x="10006"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19345" bIns="9672" anchor="ctr"/>
            <a:lstStyle/>
            <a:p>
              <a:pPr>
                <a:defRPr/>
              </a:pPr>
              <a:endParaRPr lang="en-US">
                <a:latin typeface="Tahoma" charset="0"/>
                <a:ea typeface="ＭＳ Ｐゴシック" charset="0"/>
                <a:cs typeface="Arial" charset="0"/>
              </a:endParaRPr>
            </a:p>
          </p:txBody>
        </p:sp>
        <p:sp>
          <p:nvSpPr>
            <p:cNvPr id="2062" name="_s2062">
              <a:extLst>
                <a:ext uri="{FF2B5EF4-FFF2-40B4-BE49-F238E27FC236}">
                  <a16:creationId xmlns:a16="http://schemas.microsoft.com/office/drawing/2014/main" id="{736B7EE7-39C9-42AB-AAA0-29F276C7012D}"/>
                </a:ext>
              </a:extLst>
            </p:cNvPr>
            <p:cNvSpPr>
              <a:spLocks noChangeArrowheads="1"/>
            </p:cNvSpPr>
            <p:nvPr/>
          </p:nvSpPr>
          <p:spPr bwMode="auto">
            <a:xfrm>
              <a:off x="6003"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87245" rIns="0" bIns="187245" anchor="ctr"/>
            <a:lstStyle/>
            <a:p>
              <a:pPr>
                <a:defRPr/>
              </a:pPr>
              <a:endParaRPr lang="en-US">
                <a:latin typeface="Tahoma" charset="0"/>
                <a:ea typeface="ＭＳ Ｐゴシック" charset="0"/>
                <a:cs typeface="Arial" charset="0"/>
              </a:endParaRPr>
            </a:p>
          </p:txBody>
        </p:sp>
        <p:sp>
          <p:nvSpPr>
            <p:cNvPr id="2063" name="_s2063">
              <a:extLst>
                <a:ext uri="{FF2B5EF4-FFF2-40B4-BE49-F238E27FC236}">
                  <a16:creationId xmlns:a16="http://schemas.microsoft.com/office/drawing/2014/main" id="{73A7B70D-9B6A-4573-BCDD-416F00E3B134}"/>
                </a:ext>
              </a:extLst>
            </p:cNvPr>
            <p:cNvSpPr>
              <a:spLocks noChangeArrowheads="1"/>
            </p:cNvSpPr>
            <p:nvPr/>
          </p:nvSpPr>
          <p:spPr bwMode="auto">
            <a:xfrm>
              <a:off x="4002"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2064" name="_s2064">
              <a:extLst>
                <a:ext uri="{FF2B5EF4-FFF2-40B4-BE49-F238E27FC236}">
                  <a16:creationId xmlns:a16="http://schemas.microsoft.com/office/drawing/2014/main" id="{666E9900-5AB1-48FF-BA96-46EE5ED4AA77}"/>
                </a:ext>
              </a:extLst>
            </p:cNvPr>
            <p:cNvSpPr>
              <a:spLocks noChangeArrowheads="1"/>
            </p:cNvSpPr>
            <p:nvPr/>
          </p:nvSpPr>
          <p:spPr bwMode="auto">
            <a:xfrm>
              <a:off x="2001"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grpSp>
      <p:sp>
        <p:nvSpPr>
          <p:cNvPr id="144387" name="Slide Number Placeholder 5">
            <a:extLst>
              <a:ext uri="{FF2B5EF4-FFF2-40B4-BE49-F238E27FC236}">
                <a16:creationId xmlns:a16="http://schemas.microsoft.com/office/drawing/2014/main" id="{473BD177-1670-4969-9362-B73383A5A0B8}"/>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BBC53B0-2D8D-4827-BE66-7225D3911187}" type="slidenum">
              <a:rPr lang="en-US" altLang="en-US" sz="1400"/>
              <a:pPr eaLnBrk="1" hangingPunct="1"/>
              <a:t>59</a:t>
            </a:fld>
            <a:endParaRPr lang="en-US" altLang="en-US" sz="1400"/>
          </a:p>
        </p:txBody>
      </p:sp>
      <p:sp>
        <p:nvSpPr>
          <p:cNvPr id="144388" name="Line 18">
            <a:extLst>
              <a:ext uri="{FF2B5EF4-FFF2-40B4-BE49-F238E27FC236}">
                <a16:creationId xmlns:a16="http://schemas.microsoft.com/office/drawing/2014/main" id="{22826CEB-6A40-4265-8FD7-48646909EF4A}"/>
              </a:ext>
            </a:extLst>
          </p:cNvPr>
          <p:cNvSpPr>
            <a:spLocks noChangeShapeType="1"/>
          </p:cNvSpPr>
          <p:nvPr/>
        </p:nvSpPr>
        <p:spPr bwMode="auto">
          <a:xfrm>
            <a:off x="6096000" y="1200150"/>
            <a:ext cx="0" cy="302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918937-FF44-4167-92F3-0EBBF39FAC19}"/>
              </a:ext>
            </a:extLst>
          </p:cNvPr>
          <p:cNvSpPr>
            <a:spLocks noGrp="1"/>
          </p:cNvSpPr>
          <p:nvPr>
            <p:ph type="title"/>
          </p:nvPr>
        </p:nvSpPr>
        <p:spPr>
          <a:xfrm>
            <a:off x="4495800" y="1625166"/>
            <a:ext cx="3966161" cy="3505200"/>
          </a:xfrm>
        </p:spPr>
        <p:txBody>
          <a:bodyPr/>
          <a:lstStyle/>
          <a:p>
            <a:pPr algn="r">
              <a:defRPr/>
            </a:pPr>
            <a:r>
              <a:rPr lang="en-US" altLang="ja-JP" dirty="0">
                <a:latin typeface="Copperplate"/>
                <a:ea typeface="ＭＳ Ｐゴシック" charset="0"/>
                <a:cs typeface="Copperplate"/>
              </a:rPr>
              <a:t>Sharing The Gospel</a:t>
            </a:r>
            <a:endParaRPr lang="en-US" dirty="0">
              <a:latin typeface="Copperplate"/>
              <a:ea typeface="ＭＳ Ｐゴシック" charset="0"/>
              <a:cs typeface="Copperplate"/>
            </a:endParaRPr>
          </a:p>
        </p:txBody>
      </p:sp>
      <p:sp>
        <p:nvSpPr>
          <p:cNvPr id="4" name="Slide Number Placeholder 3">
            <a:extLst>
              <a:ext uri="{FF2B5EF4-FFF2-40B4-BE49-F238E27FC236}">
                <a16:creationId xmlns:a16="http://schemas.microsoft.com/office/drawing/2014/main" id="{5FD70528-4DA6-43A6-BFE2-F8A6C16D211E}"/>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6E91B98-D6DF-4391-92A5-C62036D788D9}" type="slidenum">
              <a:rPr lang="en-US" altLang="en-US" sz="800">
                <a:latin typeface="Arial" panose="020B0604020202020204" pitchFamily="34" charset="0"/>
                <a:cs typeface="Arial" panose="020B0604020202020204" pitchFamily="34" charset="0"/>
              </a:rPr>
              <a:pPr eaLnBrk="1" hangingPunct="1"/>
              <a:t>6</a:t>
            </a:fld>
            <a:endParaRPr lang="en-US" altLang="en-US" sz="800">
              <a:latin typeface="Arial" panose="020B0604020202020204" pitchFamily="34" charset="0"/>
              <a:cs typeface="Arial" panose="020B0604020202020204" pitchFamily="34" charset="0"/>
            </a:endParaRPr>
          </a:p>
        </p:txBody>
      </p:sp>
      <p:pic>
        <p:nvPicPr>
          <p:cNvPr id="43011" name="Picture 1" descr="Preaching-the-Gospel-000015059262_Medium.jpg">
            <a:extLst>
              <a:ext uri="{FF2B5EF4-FFF2-40B4-BE49-F238E27FC236}">
                <a16:creationId xmlns:a16="http://schemas.microsoft.com/office/drawing/2014/main" id="{A718D7CC-BAF2-4D37-B825-28CA7BABF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95350"/>
            <a:ext cx="45307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a:extLst>
              <a:ext uri="{FF2B5EF4-FFF2-40B4-BE49-F238E27FC236}">
                <a16:creationId xmlns:a16="http://schemas.microsoft.com/office/drawing/2014/main" id="{B85F02F3-F554-466B-BC36-0D7F3F54C321}"/>
              </a:ext>
            </a:extLst>
          </p:cNvPr>
          <p:cNvSpPr>
            <a:spLocks noGrp="1" noChangeArrowheads="1"/>
          </p:cNvSpPr>
          <p:nvPr>
            <p:ph idx="1"/>
          </p:nvPr>
        </p:nvSpPr>
        <p:spPr>
          <a:xfrm>
            <a:off x="228600" y="971550"/>
            <a:ext cx="8763000" cy="3630613"/>
          </a:xfrm>
        </p:spPr>
        <p:txBody>
          <a:bodyPr/>
          <a:lstStyle/>
          <a:p>
            <a:pPr marL="0" indent="0" eaLnBrk="1" hangingPunct="1">
              <a:lnSpc>
                <a:spcPct val="90000"/>
              </a:lnSpc>
              <a:buFont typeface="Wingdings" panose="05000000000000000000" pitchFamily="2" charset="2"/>
              <a:buNone/>
              <a:tabLst>
                <a:tab pos="1371600" algn="l"/>
              </a:tabLst>
            </a:pPr>
            <a:r>
              <a:rPr lang="en-US" altLang="en-US" sz="2200" b="1">
                <a:latin typeface="Arial" panose="020B0604020202020204" pitchFamily="34" charset="0"/>
              </a:rPr>
              <a:t>EASY BELIEVISM </a:t>
            </a:r>
            <a:r>
              <a:rPr lang="en-US" altLang="en-US" sz="2200">
                <a:latin typeface="Arial" panose="020B0604020202020204" pitchFamily="34" charset="0"/>
              </a:rPr>
              <a:t>– </a:t>
            </a:r>
            <a:r>
              <a:rPr lang="ja-JP" altLang="en-US" sz="2200">
                <a:latin typeface="Arial" panose="020B0604020202020204" pitchFamily="34" charset="0"/>
              </a:rPr>
              <a:t>“</a:t>
            </a:r>
            <a:r>
              <a:rPr lang="en-US" altLang="ja-JP" sz="2200">
                <a:latin typeface="Arial" panose="020B0604020202020204" pitchFamily="34" charset="0"/>
              </a:rPr>
              <a:t>Accepting Christ as my Savior</a:t>
            </a:r>
            <a:r>
              <a:rPr lang="ja-JP" altLang="en-US" sz="2200">
                <a:latin typeface="Arial" panose="020B0604020202020204" pitchFamily="34" charset="0"/>
              </a:rPr>
              <a:t>”</a:t>
            </a:r>
            <a:r>
              <a:rPr lang="en-US" altLang="ja-JP" sz="2200">
                <a:latin typeface="Arial" panose="020B0604020202020204" pitchFamily="34" charset="0"/>
              </a:rPr>
              <a:t> or </a:t>
            </a:r>
            <a:r>
              <a:rPr lang="en-US" altLang="ja-JP" sz="2200" b="1">
                <a:solidFill>
                  <a:srgbClr val="FF0000"/>
                </a:solidFill>
                <a:latin typeface="Arial" panose="020B0604020202020204" pitchFamily="34" charset="0"/>
              </a:rPr>
              <a:t>"faith" </a:t>
            </a:r>
            <a:r>
              <a:rPr lang="en-US" altLang="ja-JP" sz="2200">
                <a:latin typeface="Arial" panose="020B0604020202020204" pitchFamily="34" charset="0"/>
              </a:rPr>
              <a:t>consists of:</a:t>
            </a:r>
          </a:p>
          <a:p>
            <a:pPr marL="0" indent="0" eaLnBrk="1" hangingPunct="1">
              <a:lnSpc>
                <a:spcPct val="90000"/>
              </a:lnSpc>
              <a:buFont typeface="Wingdings" panose="05000000000000000000" pitchFamily="2" charset="2"/>
              <a:buNone/>
              <a:tabLst>
                <a:tab pos="1371600" algn="l"/>
              </a:tabLst>
            </a:pPr>
            <a:endParaRPr lang="en-US" altLang="en-US" sz="800">
              <a:latin typeface="Arial" panose="020B0604020202020204" pitchFamily="34" charset="0"/>
            </a:endParaRPr>
          </a:p>
          <a:p>
            <a:pPr marL="0" indent="0" eaLnBrk="1" hangingPunct="1">
              <a:lnSpc>
                <a:spcPct val="90000"/>
              </a:lnSpc>
              <a:buFont typeface="Wingdings" panose="05000000000000000000" pitchFamily="2" charset="2"/>
              <a:buAutoNum type="arabicParenR"/>
              <a:tabLst>
                <a:tab pos="1371600" algn="l"/>
              </a:tabLst>
            </a:pPr>
            <a:r>
              <a:rPr lang="en-US" altLang="en-US" sz="2000" b="1">
                <a:solidFill>
                  <a:srgbClr val="FF0000"/>
                </a:solidFill>
                <a:latin typeface="Arial" panose="020B0604020202020204" pitchFamily="34" charset="0"/>
              </a:rPr>
              <a:t>Knowledge</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 I understand that </a:t>
            </a:r>
            <a:r>
              <a:rPr lang="en-US" altLang="en-US" sz="2000" i="1">
                <a:latin typeface="Arial" panose="020B0604020202020204" pitchFamily="34" charset="0"/>
              </a:rPr>
              <a:t>Christ saves; </a:t>
            </a:r>
            <a:r>
              <a:rPr lang="en-US" altLang="en-US" sz="2000">
                <a:latin typeface="Arial" panose="020B0604020202020204" pitchFamily="34" charset="0"/>
              </a:rPr>
              <a:t>and</a:t>
            </a:r>
          </a:p>
          <a:p>
            <a:pPr marL="0" indent="0" eaLnBrk="1" hangingPunct="1">
              <a:lnSpc>
                <a:spcPct val="90000"/>
              </a:lnSpc>
              <a:buFont typeface="Wingdings" panose="05000000000000000000" pitchFamily="2" charset="2"/>
              <a:buAutoNum type="arabicParenR"/>
              <a:tabLst>
                <a:tab pos="1371600" algn="l"/>
              </a:tabLst>
            </a:pPr>
            <a:r>
              <a:rPr lang="en-US" altLang="en-US" sz="2000" b="1">
                <a:solidFill>
                  <a:srgbClr val="FF0000"/>
                </a:solidFill>
                <a:latin typeface="Arial" panose="020B0604020202020204" pitchFamily="34" charset="0"/>
              </a:rPr>
              <a:t>Assent</a:t>
            </a:r>
            <a:r>
              <a:rPr lang="en-US" altLang="en-US" sz="2000">
                <a:solidFill>
                  <a:srgbClr val="FF0000"/>
                </a:solidFill>
                <a:latin typeface="Arial" panose="020B0604020202020204" pitchFamily="34" charset="0"/>
              </a:rPr>
              <a:t> </a:t>
            </a:r>
            <a:r>
              <a:rPr lang="en-US" altLang="en-US" sz="2000">
                <a:solidFill>
                  <a:srgbClr val="000000"/>
                </a:solidFill>
                <a:latin typeface="Arial" panose="020B0604020202020204" pitchFamily="34" charset="0"/>
              </a:rPr>
              <a:t>– I recognize that that Christ</a:t>
            </a:r>
            <a:r>
              <a:rPr lang="ja-JP" altLang="en-US" sz="2000">
                <a:solidFill>
                  <a:srgbClr val="000000"/>
                </a:solidFill>
                <a:latin typeface="Arial" panose="020B0604020202020204" pitchFamily="34" charset="0"/>
              </a:rPr>
              <a:t>’</a:t>
            </a:r>
            <a:r>
              <a:rPr lang="en-US" altLang="ja-JP" sz="2000">
                <a:solidFill>
                  <a:srgbClr val="000000"/>
                </a:solidFill>
                <a:latin typeface="Arial" panose="020B0604020202020204" pitchFamily="34" charset="0"/>
              </a:rPr>
              <a:t>s </a:t>
            </a:r>
            <a:r>
              <a:rPr lang="en-US" altLang="ja-JP" sz="2000" i="1">
                <a:solidFill>
                  <a:srgbClr val="000000"/>
                </a:solidFill>
                <a:latin typeface="Arial" panose="020B0604020202020204" pitchFamily="34" charset="0"/>
              </a:rPr>
              <a:t>salvation applies to me 		     personall</a:t>
            </a:r>
            <a:r>
              <a:rPr lang="en-US" altLang="ja-JP" sz="2000" i="1">
                <a:latin typeface="Arial" panose="020B0604020202020204" pitchFamily="34" charset="0"/>
              </a:rPr>
              <a:t>y.</a:t>
            </a:r>
          </a:p>
          <a:p>
            <a:pPr marL="0" indent="0" eaLnBrk="1" hangingPunct="1">
              <a:lnSpc>
                <a:spcPct val="90000"/>
              </a:lnSpc>
              <a:buFont typeface="Wingdings" panose="05000000000000000000" pitchFamily="2" charset="2"/>
              <a:buNone/>
              <a:tabLst>
                <a:tab pos="1371600" algn="l"/>
              </a:tabLst>
            </a:pPr>
            <a:endParaRPr lang="en-US" altLang="en-US" sz="400">
              <a:latin typeface="Arial" panose="020B0604020202020204" pitchFamily="34" charset="0"/>
            </a:endParaRPr>
          </a:p>
          <a:p>
            <a:pPr marL="0" indent="0" eaLnBrk="1" hangingPunct="1">
              <a:lnSpc>
                <a:spcPct val="90000"/>
              </a:lnSpc>
              <a:buFont typeface="Wingdings" panose="05000000000000000000" pitchFamily="2" charset="2"/>
              <a:buNone/>
              <a:tabLst>
                <a:tab pos="1371600" algn="l"/>
              </a:tabLst>
            </a:pPr>
            <a:r>
              <a:rPr lang="en-US" altLang="en-US" sz="2000" b="1">
                <a:latin typeface="Arial" panose="020B0604020202020204" pitchFamily="34" charset="0"/>
              </a:rPr>
              <a:t>Example: 	</a:t>
            </a:r>
            <a:r>
              <a:rPr lang="en-US" altLang="en-US" sz="2000">
                <a:latin typeface="Arial" panose="020B0604020202020204" pitchFamily="34" charset="0"/>
              </a:rPr>
              <a:t>Chuck Swindoll</a:t>
            </a:r>
          </a:p>
          <a:p>
            <a:pPr marL="0" indent="0" eaLnBrk="1" hangingPunct="1">
              <a:lnSpc>
                <a:spcPct val="90000"/>
              </a:lnSpc>
              <a:buFont typeface="Wingdings" panose="05000000000000000000" pitchFamily="2" charset="2"/>
              <a:buNone/>
              <a:tabLst>
                <a:tab pos="1371600" algn="l"/>
              </a:tabLst>
            </a:pPr>
            <a:r>
              <a:rPr lang="en-US" altLang="en-US" sz="2000">
                <a:latin typeface="Arial" panose="020B0604020202020204" pitchFamily="34" charset="0"/>
              </a:rPr>
              <a:t>			Dallas Theological Seminary</a:t>
            </a:r>
          </a:p>
          <a:p>
            <a:pPr marL="0" indent="0" eaLnBrk="1" hangingPunct="1">
              <a:lnSpc>
                <a:spcPct val="90000"/>
              </a:lnSpc>
              <a:buFont typeface="Wingdings" panose="05000000000000000000" pitchFamily="2" charset="2"/>
              <a:buNone/>
              <a:tabLst>
                <a:tab pos="1371600" algn="l"/>
              </a:tabLst>
            </a:pPr>
            <a:endParaRPr lang="en-US" altLang="en-US" sz="2000">
              <a:latin typeface="Arial" panose="020B0604020202020204" pitchFamily="34" charset="0"/>
            </a:endParaRPr>
          </a:p>
          <a:p>
            <a:pPr marL="0" indent="0" eaLnBrk="1" hangingPunct="1">
              <a:lnSpc>
                <a:spcPct val="90000"/>
              </a:lnSpc>
              <a:buFont typeface="Wingdings" panose="05000000000000000000" pitchFamily="2" charset="2"/>
              <a:buNone/>
              <a:tabLst>
                <a:tab pos="1371600" algn="l"/>
              </a:tabLst>
            </a:pPr>
            <a:r>
              <a:rPr lang="en-US" altLang="en-US" sz="2000" b="1">
                <a:latin typeface="Arial" panose="020B0604020202020204" pitchFamily="34" charset="0"/>
              </a:rPr>
              <a:t>Restoration Response</a:t>
            </a:r>
            <a:r>
              <a:rPr lang="en-US" altLang="en-US" sz="2000">
                <a:latin typeface="Arial" panose="020B0604020202020204" pitchFamily="34" charset="0"/>
              </a:rPr>
              <a:t>: It is actually Christ who must accept us, and saving "faith" is more than simply knowledge and assent.</a:t>
            </a:r>
          </a:p>
          <a:p>
            <a:pPr marL="0" indent="0" eaLnBrk="1" hangingPunct="1">
              <a:lnSpc>
                <a:spcPct val="90000"/>
              </a:lnSpc>
              <a:buFont typeface="Wingdings" panose="05000000000000000000" pitchFamily="2" charset="2"/>
              <a:buNone/>
              <a:tabLst>
                <a:tab pos="1371600" algn="l"/>
              </a:tabLst>
            </a:pPr>
            <a:r>
              <a:rPr lang="en-US" altLang="en-US">
                <a:latin typeface="Tahoma" panose="020B0604030504040204" pitchFamily="34" charset="0"/>
              </a:rPr>
              <a:t>		</a:t>
            </a:r>
          </a:p>
        </p:txBody>
      </p:sp>
      <p:sp>
        <p:nvSpPr>
          <p:cNvPr id="141314" name="Rectangle 2">
            <a:extLst>
              <a:ext uri="{FF2B5EF4-FFF2-40B4-BE49-F238E27FC236}">
                <a16:creationId xmlns:a16="http://schemas.microsoft.com/office/drawing/2014/main" id="{AE36C3E6-7790-4DAA-B17C-220F1869A542}"/>
              </a:ext>
            </a:extLst>
          </p:cNvPr>
          <p:cNvSpPr>
            <a:spLocks noGrp="1" noChangeArrowheads="1"/>
          </p:cNvSpPr>
          <p:nvPr>
            <p:ph type="title"/>
          </p:nvPr>
        </p:nvSpPr>
        <p:spPr>
          <a:xfrm>
            <a:off x="152400" y="1"/>
            <a:ext cx="8991599" cy="438149"/>
          </a:xfrm>
        </p:spPr>
        <p:txBody>
          <a:bodyPr>
            <a:normAutofit fontScale="90000"/>
          </a:bodyPr>
          <a:lstStyle/>
          <a:p>
            <a:pPr eaLnBrk="1" hangingPunct="1">
              <a:defRPr/>
            </a:pPr>
            <a:r>
              <a:rPr lang="en-US" sz="3200" dirty="0">
                <a:latin typeface="Copperplate"/>
                <a:ea typeface="ＭＳ Ｐゴシック" charset="0"/>
                <a:cs typeface="Copperplate"/>
              </a:rPr>
              <a:t>1) Easy-</a:t>
            </a:r>
            <a:r>
              <a:rPr lang="en-US" sz="3200" dirty="0" err="1">
                <a:latin typeface="Copperplate"/>
                <a:ea typeface="ＭＳ Ｐゴシック" charset="0"/>
                <a:cs typeface="Copperplate"/>
              </a:rPr>
              <a:t>Believism</a:t>
            </a:r>
            <a:endParaRPr lang="en-US" sz="3200" dirty="0">
              <a:latin typeface="Copperplate"/>
              <a:ea typeface="ＭＳ Ｐゴシック" charset="0"/>
              <a:cs typeface="Copperplate"/>
            </a:endParaRPr>
          </a:p>
        </p:txBody>
      </p:sp>
      <p:sp>
        <p:nvSpPr>
          <p:cNvPr id="146435" name="Slide Number Placeholder 5">
            <a:extLst>
              <a:ext uri="{FF2B5EF4-FFF2-40B4-BE49-F238E27FC236}">
                <a16:creationId xmlns:a16="http://schemas.microsoft.com/office/drawing/2014/main" id="{6657407C-AA8E-46E4-BB27-D0DC4D19FE4F}"/>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AF274FB-B42B-4B2F-843A-EFD5A62F66A0}" type="slidenum">
              <a:rPr lang="en-US" altLang="en-US" sz="1400"/>
              <a:pPr eaLnBrk="1" hangingPunct="1"/>
              <a:t>60</a:t>
            </a:fld>
            <a:endParaRPr lang="en-US" altLang="en-US" sz="1400"/>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51F7949B-8A66-45A3-9251-08BF02179C86}"/>
              </a:ext>
            </a:extLst>
          </p:cNvPr>
          <p:cNvSpPr>
            <a:spLocks noGrp="1" noChangeArrowheads="1"/>
          </p:cNvSpPr>
          <p:nvPr>
            <p:ph type="title"/>
          </p:nvPr>
        </p:nvSpPr>
        <p:spPr>
          <a:xfrm>
            <a:off x="228600" y="-96229"/>
            <a:ext cx="8534400" cy="610579"/>
          </a:xfrm>
        </p:spPr>
        <p:txBody>
          <a:bodyPr/>
          <a:lstStyle/>
          <a:p>
            <a:pPr eaLnBrk="1" hangingPunct="1">
              <a:defRPr/>
            </a:pPr>
            <a:r>
              <a:rPr lang="en-US" sz="3200" dirty="0">
                <a:latin typeface="Copperplate"/>
                <a:ea typeface="ＭＳ Ｐゴシック" charset="0"/>
                <a:cs typeface="Copperplate"/>
              </a:rPr>
              <a:t>2) Faith + Nothing</a:t>
            </a:r>
          </a:p>
        </p:txBody>
      </p:sp>
      <p:grpSp>
        <p:nvGrpSpPr>
          <p:cNvPr id="148482" name="Organization Chart 3">
            <a:extLst>
              <a:ext uri="{FF2B5EF4-FFF2-40B4-BE49-F238E27FC236}">
                <a16:creationId xmlns:a16="http://schemas.microsoft.com/office/drawing/2014/main" id="{D14DB781-E0B9-4ABF-92CD-445F3358AF91}"/>
              </a:ext>
            </a:extLst>
          </p:cNvPr>
          <p:cNvGrpSpPr>
            <a:grpSpLocks noGrp="1" noChangeAspect="1"/>
          </p:cNvGrpSpPr>
          <p:nvPr/>
        </p:nvGrpSpPr>
        <p:grpSpPr bwMode="auto">
          <a:xfrm>
            <a:off x="0" y="1085850"/>
            <a:ext cx="9104313" cy="2400300"/>
            <a:chOff x="0" y="641"/>
            <a:chExt cx="11856" cy="1353"/>
          </a:xfrm>
        </p:grpSpPr>
        <p:sp>
          <p:nvSpPr>
            <p:cNvPr id="148485" name="AutoShape 4">
              <a:extLst>
                <a:ext uri="{FF2B5EF4-FFF2-40B4-BE49-F238E27FC236}">
                  <a16:creationId xmlns:a16="http://schemas.microsoft.com/office/drawing/2014/main" id="{A1526FDC-C798-4C91-AE3B-B19B3556DAEC}"/>
                </a:ext>
              </a:extLst>
            </p:cNvPr>
            <p:cNvSpPr>
              <a:spLocks noChangeAspect="1" noChangeArrowheads="1" noTextEdit="1"/>
            </p:cNvSpPr>
            <p:nvPr/>
          </p:nvSpPr>
          <p:spPr bwMode="auto">
            <a:xfrm>
              <a:off x="0" y="641"/>
              <a:ext cx="1185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txBody>
            <a:bodyPr/>
            <a:lstStyle/>
            <a:p>
              <a:endParaRPr lang="en-US"/>
            </a:p>
          </p:txBody>
        </p:sp>
        <p:cxnSp>
          <p:nvCxnSpPr>
            <p:cNvPr id="148486" name="_s3076">
              <a:extLst>
                <a:ext uri="{FF2B5EF4-FFF2-40B4-BE49-F238E27FC236}">
                  <a16:creationId xmlns:a16="http://schemas.microsoft.com/office/drawing/2014/main" id="{6BD089BF-DBDC-4054-B8D7-ED6F8ADC5B12}"/>
                </a:ext>
              </a:extLst>
            </p:cNvPr>
            <p:cNvCxnSpPr>
              <a:cxnSpLocks noChangeShapeType="1"/>
              <a:stCxn id="3088" idx="0"/>
              <a:endCxn id="3082" idx="2"/>
            </p:cNvCxnSpPr>
            <p:nvPr/>
          </p:nvCxnSpPr>
          <p:spPr bwMode="auto">
            <a:xfrm rot="-5400000">
              <a:off x="4360"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8487" name="_s3077">
              <a:extLst>
                <a:ext uri="{FF2B5EF4-FFF2-40B4-BE49-F238E27FC236}">
                  <a16:creationId xmlns:a16="http://schemas.microsoft.com/office/drawing/2014/main" id="{A398E04E-1E21-475D-9BF6-965214FD06BF}"/>
                </a:ext>
              </a:extLst>
            </p:cNvPr>
            <p:cNvCxnSpPr>
              <a:cxnSpLocks noChangeShapeType="1"/>
              <a:stCxn id="3087" idx="0"/>
              <a:endCxn id="3082" idx="2"/>
            </p:cNvCxnSpPr>
            <p:nvPr/>
          </p:nvCxnSpPr>
          <p:spPr bwMode="auto">
            <a:xfrm rot="-5400000">
              <a:off x="5361"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8488" name="_s3078">
              <a:extLst>
                <a:ext uri="{FF2B5EF4-FFF2-40B4-BE49-F238E27FC236}">
                  <a16:creationId xmlns:a16="http://schemas.microsoft.com/office/drawing/2014/main" id="{8CDB22C4-5B45-4127-8F23-2C671B483823}"/>
                </a:ext>
              </a:extLst>
            </p:cNvPr>
            <p:cNvCxnSpPr>
              <a:cxnSpLocks noChangeShapeType="1"/>
              <a:stCxn id="3086" idx="0"/>
              <a:endCxn id="3082" idx="2"/>
            </p:cNvCxnSpPr>
            <p:nvPr/>
          </p:nvCxnSpPr>
          <p:spPr bwMode="auto">
            <a:xfrm rot="5400000" flipH="1">
              <a:off x="6362"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8489" name="_s3079">
              <a:extLst>
                <a:ext uri="{FF2B5EF4-FFF2-40B4-BE49-F238E27FC236}">
                  <a16:creationId xmlns:a16="http://schemas.microsoft.com/office/drawing/2014/main" id="{73114ADF-7F16-4106-8AAB-7CC13C0B7094}"/>
                </a:ext>
              </a:extLst>
            </p:cNvPr>
            <p:cNvCxnSpPr>
              <a:cxnSpLocks noChangeShapeType="1"/>
              <a:stCxn id="3085" idx="0"/>
              <a:endCxn id="3082" idx="2"/>
            </p:cNvCxnSpPr>
            <p:nvPr/>
          </p:nvCxnSpPr>
          <p:spPr bwMode="auto">
            <a:xfrm rot="5400000" flipH="1">
              <a:off x="8363"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8490" name="_s3080">
              <a:extLst>
                <a:ext uri="{FF2B5EF4-FFF2-40B4-BE49-F238E27FC236}">
                  <a16:creationId xmlns:a16="http://schemas.microsoft.com/office/drawing/2014/main" id="{C4BD9361-E9DE-44EA-8489-1046F460BC5A}"/>
                </a:ext>
              </a:extLst>
            </p:cNvPr>
            <p:cNvCxnSpPr>
              <a:cxnSpLocks noChangeShapeType="1"/>
              <a:stCxn id="3084" idx="0"/>
              <a:endCxn id="3082" idx="2"/>
            </p:cNvCxnSpPr>
            <p:nvPr/>
          </p:nvCxnSpPr>
          <p:spPr bwMode="auto">
            <a:xfrm rot="5400000" flipH="1">
              <a:off x="7362"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48491" name="_s3081">
              <a:extLst>
                <a:ext uri="{FF2B5EF4-FFF2-40B4-BE49-F238E27FC236}">
                  <a16:creationId xmlns:a16="http://schemas.microsoft.com/office/drawing/2014/main" id="{3EFC5AB8-E387-4E79-850C-F0BD740FB0A6}"/>
                </a:ext>
              </a:extLst>
            </p:cNvPr>
            <p:cNvCxnSpPr>
              <a:cxnSpLocks noChangeShapeType="1"/>
              <a:stCxn id="3083" idx="0"/>
              <a:endCxn id="3082" idx="2"/>
            </p:cNvCxnSpPr>
            <p:nvPr/>
          </p:nvCxnSpPr>
          <p:spPr bwMode="auto">
            <a:xfrm rot="-5400000">
              <a:off x="3360"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sp>
          <p:nvSpPr>
            <p:cNvPr id="3082" name="_s3082">
              <a:extLst>
                <a:ext uri="{FF2B5EF4-FFF2-40B4-BE49-F238E27FC236}">
                  <a16:creationId xmlns:a16="http://schemas.microsoft.com/office/drawing/2014/main" id="{6AF8667B-F62D-412B-9E40-B5D334F43B8F}"/>
                </a:ext>
              </a:extLst>
            </p:cNvPr>
            <p:cNvSpPr>
              <a:spLocks noChangeArrowheads="1"/>
            </p:cNvSpPr>
            <p:nvPr/>
          </p:nvSpPr>
          <p:spPr bwMode="auto">
            <a:xfrm>
              <a:off x="4993" y="641"/>
              <a:ext cx="1871" cy="285"/>
            </a:xfrm>
            <a:prstGeom prst="roundRect">
              <a:avLst>
                <a:gd name="adj" fmla="val 16667"/>
              </a:avLst>
            </a:prstGeom>
            <a:solidFill>
              <a:srgbClr val="66EFCB"/>
            </a:solidFill>
            <a:ln w="38100">
              <a:solidFill>
                <a:srgbClr val="005B43"/>
              </a:solidFill>
              <a:round/>
              <a:headEnd/>
              <a:tailEnd/>
            </a:ln>
            <a:effectLst>
              <a:outerShdw blurRad="63500" dist="53882" dir="2700000" algn="ctr" rotWithShape="0">
                <a:schemeClr val="bg2">
                  <a:alpha val="50000"/>
                </a:schemeClr>
              </a:outerShdw>
            </a:effectLst>
          </p:spPr>
          <p:txBody>
            <a:bodyPr wrap="none" lIns="274079" tIns="11606" rIns="279672" bIns="11606" anchor="ctr"/>
            <a:lstStyle/>
            <a:p>
              <a:pPr algn="ctr">
                <a:defRPr/>
              </a:pPr>
              <a:r>
                <a:rPr lang="en-US" sz="2400" b="1">
                  <a:latin typeface="Arial" charset="0"/>
                  <a:ea typeface="ＭＳ Ｐゴシック" charset="0"/>
                  <a:cs typeface="Arial" charset="0"/>
                </a:rPr>
                <a:t>Gospels</a:t>
              </a:r>
            </a:p>
          </p:txBody>
        </p:sp>
        <p:sp>
          <p:nvSpPr>
            <p:cNvPr id="3083" name="_s3083">
              <a:extLst>
                <a:ext uri="{FF2B5EF4-FFF2-40B4-BE49-F238E27FC236}">
                  <a16:creationId xmlns:a16="http://schemas.microsoft.com/office/drawing/2014/main" id="{898FEDC6-5913-404C-AF4D-72F0AEA3E6DF}"/>
                </a:ext>
              </a:extLst>
            </p:cNvPr>
            <p:cNvSpPr>
              <a:spLocks noChangeArrowheads="1"/>
            </p:cNvSpPr>
            <p:nvPr/>
          </p:nvSpPr>
          <p:spPr bwMode="auto">
            <a:xfrm>
              <a:off x="0"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3084" name="_s3084">
              <a:extLst>
                <a:ext uri="{FF2B5EF4-FFF2-40B4-BE49-F238E27FC236}">
                  <a16:creationId xmlns:a16="http://schemas.microsoft.com/office/drawing/2014/main" id="{9CD84D4E-5C3C-4379-B062-83FE71573B1D}"/>
                </a:ext>
              </a:extLst>
            </p:cNvPr>
            <p:cNvSpPr>
              <a:spLocks noChangeArrowheads="1"/>
            </p:cNvSpPr>
            <p:nvPr/>
          </p:nvSpPr>
          <p:spPr bwMode="auto">
            <a:xfrm>
              <a:off x="8005"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0" bIns="9672" anchor="ctr"/>
            <a:lstStyle/>
            <a:p>
              <a:pPr>
                <a:defRPr/>
              </a:pPr>
              <a:endParaRPr lang="en-US">
                <a:latin typeface="Tahoma" charset="0"/>
                <a:ea typeface="ＭＳ Ｐゴシック" charset="0"/>
                <a:cs typeface="Arial" charset="0"/>
              </a:endParaRPr>
            </a:p>
          </p:txBody>
        </p:sp>
        <p:sp>
          <p:nvSpPr>
            <p:cNvPr id="3085" name="_s3085">
              <a:extLst>
                <a:ext uri="{FF2B5EF4-FFF2-40B4-BE49-F238E27FC236}">
                  <a16:creationId xmlns:a16="http://schemas.microsoft.com/office/drawing/2014/main" id="{59165734-4421-440E-8FD6-50935A723544}"/>
                </a:ext>
              </a:extLst>
            </p:cNvPr>
            <p:cNvSpPr>
              <a:spLocks noChangeArrowheads="1"/>
            </p:cNvSpPr>
            <p:nvPr/>
          </p:nvSpPr>
          <p:spPr bwMode="auto">
            <a:xfrm>
              <a:off x="10006"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19345" bIns="9672" anchor="ctr"/>
            <a:lstStyle/>
            <a:p>
              <a:pPr>
                <a:defRPr/>
              </a:pPr>
              <a:endParaRPr lang="en-US">
                <a:latin typeface="Tahoma" charset="0"/>
                <a:ea typeface="ＭＳ Ｐゴシック" charset="0"/>
                <a:cs typeface="Arial" charset="0"/>
              </a:endParaRPr>
            </a:p>
          </p:txBody>
        </p:sp>
        <p:sp>
          <p:nvSpPr>
            <p:cNvPr id="3086" name="_s3086">
              <a:extLst>
                <a:ext uri="{FF2B5EF4-FFF2-40B4-BE49-F238E27FC236}">
                  <a16:creationId xmlns:a16="http://schemas.microsoft.com/office/drawing/2014/main" id="{DE7B8ACC-DD44-4F86-A7A2-D2F3711D3381}"/>
                </a:ext>
              </a:extLst>
            </p:cNvPr>
            <p:cNvSpPr>
              <a:spLocks noChangeArrowheads="1"/>
            </p:cNvSpPr>
            <p:nvPr/>
          </p:nvSpPr>
          <p:spPr bwMode="auto">
            <a:xfrm>
              <a:off x="6003"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87245" rIns="0" bIns="187245" anchor="ctr"/>
            <a:lstStyle/>
            <a:p>
              <a:pPr>
                <a:defRPr/>
              </a:pPr>
              <a:endParaRPr lang="en-US">
                <a:latin typeface="Tahoma" charset="0"/>
                <a:ea typeface="ＭＳ Ｐゴシック" charset="0"/>
                <a:cs typeface="Arial" charset="0"/>
              </a:endParaRPr>
            </a:p>
          </p:txBody>
        </p:sp>
        <p:sp>
          <p:nvSpPr>
            <p:cNvPr id="3087" name="_s3087">
              <a:extLst>
                <a:ext uri="{FF2B5EF4-FFF2-40B4-BE49-F238E27FC236}">
                  <a16:creationId xmlns:a16="http://schemas.microsoft.com/office/drawing/2014/main" id="{EE138DE7-C76A-4D30-93C4-BD845BD3C403}"/>
                </a:ext>
              </a:extLst>
            </p:cNvPr>
            <p:cNvSpPr>
              <a:spLocks noChangeArrowheads="1"/>
            </p:cNvSpPr>
            <p:nvPr/>
          </p:nvSpPr>
          <p:spPr bwMode="auto">
            <a:xfrm>
              <a:off x="4002"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3088" name="_s3088">
              <a:extLst>
                <a:ext uri="{FF2B5EF4-FFF2-40B4-BE49-F238E27FC236}">
                  <a16:creationId xmlns:a16="http://schemas.microsoft.com/office/drawing/2014/main" id="{8BB7F590-C05D-483B-A57C-AD01432CF296}"/>
                </a:ext>
              </a:extLst>
            </p:cNvPr>
            <p:cNvSpPr>
              <a:spLocks noChangeArrowheads="1"/>
            </p:cNvSpPr>
            <p:nvPr/>
          </p:nvSpPr>
          <p:spPr bwMode="auto">
            <a:xfrm>
              <a:off x="2001"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algn="ctr">
                <a:defRPr/>
              </a:pPr>
              <a:r>
                <a:rPr lang="en-US" sz="2000" b="1" dirty="0">
                  <a:latin typeface="Arial" charset="0"/>
                  <a:ea typeface="ＭＳ Ｐゴシック" charset="0"/>
                  <a:cs typeface="Arial" charset="0"/>
                </a:rPr>
                <a:t>2) Faith + </a:t>
              </a:r>
            </a:p>
            <a:p>
              <a:pPr algn="ctr">
                <a:defRPr/>
              </a:pPr>
              <a:r>
                <a:rPr lang="en-US" sz="2000" b="1" dirty="0">
                  <a:latin typeface="Arial" charset="0"/>
                  <a:ea typeface="ＭＳ Ｐゴシック" charset="0"/>
                  <a:cs typeface="Arial" charset="0"/>
                </a:rPr>
                <a:t>   Nothing</a:t>
              </a:r>
            </a:p>
          </p:txBody>
        </p:sp>
      </p:grpSp>
      <p:sp>
        <p:nvSpPr>
          <p:cNvPr id="148483" name="Slide Number Placeholder 5">
            <a:extLst>
              <a:ext uri="{FF2B5EF4-FFF2-40B4-BE49-F238E27FC236}">
                <a16:creationId xmlns:a16="http://schemas.microsoft.com/office/drawing/2014/main" id="{75736DEA-DD78-4706-AC56-D0BF388DEF8E}"/>
              </a:ext>
            </a:extLst>
          </p:cNvPr>
          <p:cNvSpPr>
            <a:spLocks noGrp="1"/>
          </p:cNvSpPr>
          <p:nvPr>
            <p:ph type="sldNum" sz="quarter" idx="12"/>
          </p:nvPr>
        </p:nvSpPr>
        <p:spPr bwMode="auto">
          <a:xfrm>
            <a:off x="8229600" y="4629150"/>
            <a:ext cx="784225"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48D9C5F-8B7C-498C-B0F5-E5AB4D20F862}" type="slidenum">
              <a:rPr lang="en-US" altLang="en-US" sz="1400"/>
              <a:pPr eaLnBrk="1" hangingPunct="1"/>
              <a:t>61</a:t>
            </a:fld>
            <a:endParaRPr lang="en-US" altLang="en-US" sz="1400"/>
          </a:p>
        </p:txBody>
      </p:sp>
      <p:sp>
        <p:nvSpPr>
          <p:cNvPr id="148484" name="Line 18">
            <a:extLst>
              <a:ext uri="{FF2B5EF4-FFF2-40B4-BE49-F238E27FC236}">
                <a16:creationId xmlns:a16="http://schemas.microsoft.com/office/drawing/2014/main" id="{71FC581E-94D7-4DEC-85ED-E641FB720F34}"/>
              </a:ext>
            </a:extLst>
          </p:cNvPr>
          <p:cNvSpPr>
            <a:spLocks noChangeShapeType="1"/>
          </p:cNvSpPr>
          <p:nvPr/>
        </p:nvSpPr>
        <p:spPr bwMode="auto">
          <a:xfrm>
            <a:off x="6096000" y="1200150"/>
            <a:ext cx="0" cy="302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a:extLst>
              <a:ext uri="{FF2B5EF4-FFF2-40B4-BE49-F238E27FC236}">
                <a16:creationId xmlns:a16="http://schemas.microsoft.com/office/drawing/2014/main" id="{5BA52A04-D8A7-42D9-9992-3365194046C2}"/>
              </a:ext>
            </a:extLst>
          </p:cNvPr>
          <p:cNvSpPr>
            <a:spLocks noGrp="1" noChangeArrowheads="1"/>
          </p:cNvSpPr>
          <p:nvPr>
            <p:ph idx="1"/>
          </p:nvPr>
        </p:nvSpPr>
        <p:spPr>
          <a:xfrm>
            <a:off x="228600" y="546100"/>
            <a:ext cx="8763000" cy="4629150"/>
          </a:xfrm>
        </p:spPr>
        <p:txBody>
          <a:bodyPr/>
          <a:lstStyle/>
          <a:p>
            <a:pPr marL="0" indent="0" eaLnBrk="1" hangingPunct="1">
              <a:lnSpc>
                <a:spcPct val="90000"/>
              </a:lnSpc>
              <a:buFont typeface="Wingdings" panose="05000000000000000000" pitchFamily="2" charset="2"/>
              <a:buNone/>
              <a:tabLst>
                <a:tab pos="1371600" algn="l"/>
              </a:tabLst>
            </a:pPr>
            <a:r>
              <a:rPr lang="en-US" altLang="en-US" sz="2000" b="1">
                <a:solidFill>
                  <a:srgbClr val="000000"/>
                </a:solidFill>
                <a:latin typeface="Arial" panose="020B0604020202020204" pitchFamily="34" charset="0"/>
              </a:rPr>
              <a:t>FAITH PLUS NOTHING</a:t>
            </a:r>
            <a:r>
              <a:rPr lang="en-US" altLang="en-US" sz="2000" b="1">
                <a:solidFill>
                  <a:srgbClr val="FF0000"/>
                </a:solidFill>
                <a:latin typeface="Arial" panose="020B0604020202020204" pitchFamily="34" charset="0"/>
              </a:rPr>
              <a:t> </a:t>
            </a:r>
            <a:r>
              <a:rPr lang="en-US" altLang="en-US" sz="2000">
                <a:latin typeface="Arial" panose="020B0604020202020204" pitchFamily="34" charset="0"/>
              </a:rPr>
              <a:t>– </a:t>
            </a:r>
            <a:r>
              <a:rPr lang="ja-JP" altLang="en-US" sz="2000">
                <a:latin typeface="Arial" panose="020B0604020202020204" pitchFamily="34" charset="0"/>
              </a:rPr>
              <a:t>“</a:t>
            </a:r>
            <a:r>
              <a:rPr lang="en-US" altLang="ja-JP" sz="2000">
                <a:latin typeface="Arial" panose="020B0604020202020204" pitchFamily="34" charset="0"/>
              </a:rPr>
              <a:t>Accepting Christ as my Savior</a:t>
            </a:r>
            <a:r>
              <a:rPr lang="ja-JP" altLang="en-US" sz="2000">
                <a:latin typeface="Arial" panose="020B0604020202020204" pitchFamily="34" charset="0"/>
              </a:rPr>
              <a:t>”</a:t>
            </a:r>
            <a:r>
              <a:rPr lang="en-US" altLang="ja-JP" sz="2000">
                <a:latin typeface="Arial" panose="020B0604020202020204" pitchFamily="34" charset="0"/>
              </a:rPr>
              <a:t> or </a:t>
            </a:r>
            <a:r>
              <a:rPr lang="en-US" altLang="ja-JP" sz="2000" b="1">
                <a:solidFill>
                  <a:srgbClr val="FF0000"/>
                </a:solidFill>
                <a:latin typeface="Arial" panose="020B0604020202020204" pitchFamily="34" charset="0"/>
              </a:rPr>
              <a:t>"faith" </a:t>
            </a:r>
            <a:r>
              <a:rPr lang="en-US" altLang="ja-JP" sz="2000">
                <a:latin typeface="Arial" panose="020B0604020202020204" pitchFamily="34" charset="0"/>
              </a:rPr>
              <a:t>consists of:</a:t>
            </a:r>
          </a:p>
          <a:p>
            <a:pPr marL="0" indent="0" eaLnBrk="1" hangingPunct="1">
              <a:lnSpc>
                <a:spcPct val="90000"/>
              </a:lnSpc>
              <a:buFont typeface="Wingdings" panose="05000000000000000000" pitchFamily="2" charset="2"/>
              <a:buNone/>
              <a:tabLst>
                <a:tab pos="1371600" algn="l"/>
              </a:tabLst>
            </a:pPr>
            <a:endParaRPr lang="en-US" altLang="en-US" sz="400">
              <a:latin typeface="Arial" panose="020B0604020202020204" pitchFamily="34" charset="0"/>
            </a:endParaRPr>
          </a:p>
          <a:p>
            <a:pPr marL="0" indent="0" eaLnBrk="1" hangingPunct="1">
              <a:lnSpc>
                <a:spcPct val="90000"/>
              </a:lnSpc>
              <a:buFont typeface="Wingdings" panose="05000000000000000000" pitchFamily="2" charset="2"/>
              <a:buAutoNum type="arabicParenR"/>
              <a:tabLst>
                <a:tab pos="1371600" algn="l"/>
              </a:tabLst>
            </a:pPr>
            <a:r>
              <a:rPr lang="en-US" altLang="en-US" sz="2000" b="1">
                <a:latin typeface="Arial" panose="020B0604020202020204" pitchFamily="34" charset="0"/>
              </a:rPr>
              <a:t>Knowledge</a:t>
            </a:r>
            <a:r>
              <a:rPr lang="en-US" altLang="en-US" sz="2000">
                <a:latin typeface="Arial" panose="020B0604020202020204" pitchFamily="34" charset="0"/>
              </a:rPr>
              <a:t> – I understand that </a:t>
            </a:r>
            <a:r>
              <a:rPr lang="en-US" altLang="en-US" sz="2000" i="1">
                <a:latin typeface="Arial" panose="020B0604020202020204" pitchFamily="34" charset="0"/>
              </a:rPr>
              <a:t>Christ saves</a:t>
            </a:r>
            <a:r>
              <a:rPr lang="en-US" altLang="en-US" sz="2000">
                <a:latin typeface="Arial" panose="020B0604020202020204" pitchFamily="34" charset="0"/>
              </a:rPr>
              <a:t>;</a:t>
            </a:r>
          </a:p>
          <a:p>
            <a:pPr marL="0" indent="0" eaLnBrk="1" hangingPunct="1">
              <a:lnSpc>
                <a:spcPct val="90000"/>
              </a:lnSpc>
              <a:buFont typeface="Wingdings" panose="05000000000000000000" pitchFamily="2" charset="2"/>
              <a:buAutoNum type="arabicParenR"/>
              <a:tabLst>
                <a:tab pos="1371600" algn="l"/>
              </a:tabLst>
            </a:pPr>
            <a:r>
              <a:rPr lang="en-US" altLang="en-US" sz="2000" b="1">
                <a:latin typeface="Arial" panose="020B0604020202020204" pitchFamily="34" charset="0"/>
              </a:rPr>
              <a:t>Assent</a:t>
            </a:r>
            <a:r>
              <a:rPr lang="en-US" altLang="en-US" sz="2000">
                <a:latin typeface="Arial" panose="020B0604020202020204" pitchFamily="34" charset="0"/>
              </a:rPr>
              <a:t> – I recognize that Christ</a:t>
            </a:r>
            <a:r>
              <a:rPr lang="ja-JP" altLang="en-US" sz="2000">
                <a:latin typeface="Arial" panose="020B0604020202020204" pitchFamily="34" charset="0"/>
              </a:rPr>
              <a:t>’</a:t>
            </a:r>
            <a:r>
              <a:rPr lang="en-US" altLang="ja-JP" sz="2000">
                <a:latin typeface="Arial" panose="020B0604020202020204" pitchFamily="34" charset="0"/>
              </a:rPr>
              <a:t>s salvation </a:t>
            </a:r>
            <a:r>
              <a:rPr lang="en-US" altLang="ja-JP" sz="2000" i="1">
                <a:latin typeface="Arial" panose="020B0604020202020204" pitchFamily="34" charset="0"/>
              </a:rPr>
              <a:t>applies to me</a:t>
            </a:r>
            <a:r>
              <a:rPr lang="en-US" altLang="ja-JP" sz="2000">
                <a:latin typeface="Arial" panose="020B0604020202020204" pitchFamily="34" charset="0"/>
              </a:rPr>
              <a:t>; </a:t>
            </a:r>
          </a:p>
          <a:p>
            <a:pPr marL="0" indent="0" eaLnBrk="1" hangingPunct="1">
              <a:lnSpc>
                <a:spcPct val="90000"/>
              </a:lnSpc>
              <a:buFont typeface="Wingdings" panose="05000000000000000000" pitchFamily="2" charset="2"/>
              <a:buAutoNum type="arabicParenR"/>
              <a:tabLst>
                <a:tab pos="1371600" algn="l"/>
              </a:tabLst>
            </a:pPr>
            <a:r>
              <a:rPr lang="en-US" altLang="en-US" sz="2000" b="1">
                <a:solidFill>
                  <a:srgbClr val="FF0000"/>
                </a:solidFill>
                <a:latin typeface="Arial" panose="020B0604020202020204" pitchFamily="34" charset="0"/>
              </a:rPr>
              <a:t>Trust – I make a </a:t>
            </a:r>
            <a:r>
              <a:rPr lang="en-US" altLang="en-US" sz="2000" b="1" i="1">
                <a:solidFill>
                  <a:srgbClr val="FF0000"/>
                </a:solidFill>
                <a:latin typeface="Arial" panose="020B0604020202020204" pitchFamily="34" charset="0"/>
              </a:rPr>
              <a:t>commitment</a:t>
            </a:r>
            <a:r>
              <a:rPr lang="en-US" altLang="en-US" sz="2000" b="1">
                <a:solidFill>
                  <a:srgbClr val="FF0000"/>
                </a:solidFill>
                <a:latin typeface="Arial" panose="020B0604020202020204" pitchFamily="34" charset="0"/>
              </a:rPr>
              <a:t> to </a:t>
            </a:r>
            <a:r>
              <a:rPr lang="en-US" altLang="en-US" sz="2000">
                <a:solidFill>
                  <a:srgbClr val="FF0000"/>
                </a:solidFill>
                <a:latin typeface="Arial" panose="020B0604020202020204" pitchFamily="34" charset="0"/>
              </a:rPr>
              <a:t>Christ</a:t>
            </a:r>
            <a:r>
              <a:rPr lang="en-US" altLang="en-US" sz="2000">
                <a:latin typeface="Arial" panose="020B0604020202020204" pitchFamily="34" charset="0"/>
              </a:rPr>
              <a:t> </a:t>
            </a:r>
          </a:p>
          <a:p>
            <a:pPr marL="0" indent="0" eaLnBrk="1" hangingPunct="1">
              <a:lnSpc>
                <a:spcPct val="90000"/>
              </a:lnSpc>
              <a:buFont typeface="Wingdings" panose="05000000000000000000" pitchFamily="2" charset="2"/>
              <a:buNone/>
              <a:tabLst>
                <a:tab pos="1371600" algn="l"/>
              </a:tabLst>
            </a:pPr>
            <a:endParaRPr lang="en-US" altLang="en-US" sz="400">
              <a:latin typeface="Arial" panose="020B0604020202020204" pitchFamily="34" charset="0"/>
            </a:endParaRPr>
          </a:p>
          <a:p>
            <a:pPr marL="0" indent="0" eaLnBrk="1" hangingPunct="1">
              <a:lnSpc>
                <a:spcPct val="90000"/>
              </a:lnSpc>
              <a:buFont typeface="Wingdings" panose="05000000000000000000" pitchFamily="2" charset="2"/>
              <a:buNone/>
              <a:tabLst>
                <a:tab pos="1371600" algn="l"/>
              </a:tabLst>
            </a:pPr>
            <a:r>
              <a:rPr lang="en-US" altLang="en-US" sz="2000" b="1">
                <a:latin typeface="Arial" panose="020B0604020202020204" pitchFamily="34" charset="0"/>
              </a:rPr>
              <a:t>Example: </a:t>
            </a:r>
            <a:r>
              <a:rPr lang="en-US" altLang="en-US" sz="2000">
                <a:latin typeface="Arial" panose="020B0604020202020204" pitchFamily="34" charset="0"/>
              </a:rPr>
              <a:t>Charles Stanley</a:t>
            </a:r>
          </a:p>
          <a:p>
            <a:pPr marL="0" indent="0" eaLnBrk="1" hangingPunct="1">
              <a:lnSpc>
                <a:spcPct val="90000"/>
              </a:lnSpc>
              <a:buFont typeface="Wingdings" panose="05000000000000000000" pitchFamily="2" charset="2"/>
              <a:buNone/>
              <a:tabLst>
                <a:tab pos="1371600" algn="l"/>
              </a:tabLst>
            </a:pPr>
            <a:endParaRPr lang="en-US" altLang="en-US" sz="400" b="1">
              <a:latin typeface="Arial" panose="020B0604020202020204" pitchFamily="34" charset="0"/>
            </a:endParaRPr>
          </a:p>
          <a:p>
            <a:pPr marL="0" indent="0" eaLnBrk="1" hangingPunct="1">
              <a:lnSpc>
                <a:spcPct val="90000"/>
              </a:lnSpc>
              <a:buFont typeface="Wingdings" panose="05000000000000000000" pitchFamily="2" charset="2"/>
              <a:buNone/>
              <a:tabLst>
                <a:tab pos="1371600" algn="l"/>
              </a:tabLst>
            </a:pPr>
            <a:r>
              <a:rPr lang="en-US" altLang="en-US" sz="2000" b="1">
                <a:latin typeface="Arial" panose="020B0604020202020204" pitchFamily="34" charset="0"/>
              </a:rPr>
              <a:t>Restoration Response</a:t>
            </a:r>
            <a:r>
              <a:rPr lang="en-US" altLang="en-US" sz="2000">
                <a:latin typeface="Arial" panose="020B0604020202020204" pitchFamily="34" charset="0"/>
              </a:rPr>
              <a:t>: A “commitment to Christ” is good, but the restored gospel refers a little more explicitly to a </a:t>
            </a:r>
            <a:r>
              <a:rPr lang="en-US" altLang="en-US" sz="2000" b="1">
                <a:solidFill>
                  <a:srgbClr val="FF0000"/>
                </a:solidFill>
                <a:latin typeface="Arial" panose="020B0604020202020204" pitchFamily="34" charset="0"/>
              </a:rPr>
              <a:t>“covenant to obey” </a:t>
            </a:r>
            <a:r>
              <a:rPr lang="en-US" altLang="en-US" sz="2000">
                <a:latin typeface="Arial" panose="020B0604020202020204" pitchFamily="34" charset="0"/>
              </a:rPr>
              <a:t>in which the believer seeks God’s grace, strengthening his resolve to walk in obedience to God’s commandments – faith being a principle that leads to God-directed actions that are aided by his grace (Galatians 5:6).</a:t>
            </a:r>
            <a:endParaRPr lang="en-US" altLang="en-US">
              <a:latin typeface="Tahoma" panose="020B0604030504040204" pitchFamily="34" charset="0"/>
            </a:endParaRPr>
          </a:p>
        </p:txBody>
      </p:sp>
      <p:sp>
        <p:nvSpPr>
          <p:cNvPr id="141314" name="Rectangle 2">
            <a:extLst>
              <a:ext uri="{FF2B5EF4-FFF2-40B4-BE49-F238E27FC236}">
                <a16:creationId xmlns:a16="http://schemas.microsoft.com/office/drawing/2014/main" id="{BD7CDF9B-0C68-4835-8C07-E5C224E10D58}"/>
              </a:ext>
            </a:extLst>
          </p:cNvPr>
          <p:cNvSpPr>
            <a:spLocks noGrp="1" noChangeArrowheads="1"/>
          </p:cNvSpPr>
          <p:nvPr>
            <p:ph type="title"/>
          </p:nvPr>
        </p:nvSpPr>
        <p:spPr>
          <a:xfrm>
            <a:off x="152400" y="1"/>
            <a:ext cx="8991599" cy="438149"/>
          </a:xfrm>
        </p:spPr>
        <p:txBody>
          <a:bodyPr>
            <a:normAutofit fontScale="90000"/>
          </a:bodyPr>
          <a:lstStyle/>
          <a:p>
            <a:pPr eaLnBrk="1" hangingPunct="1">
              <a:defRPr/>
            </a:pPr>
            <a:r>
              <a:rPr lang="en-US" sz="3200" dirty="0">
                <a:latin typeface="Copperplate"/>
                <a:ea typeface="ＭＳ Ｐゴシック" charset="0"/>
                <a:cs typeface="Copperplate"/>
              </a:rPr>
              <a:t>2) "Faith Plus Nothing": Trust</a:t>
            </a:r>
          </a:p>
        </p:txBody>
      </p:sp>
      <p:sp>
        <p:nvSpPr>
          <p:cNvPr id="150531" name="Slide Number Placeholder 5">
            <a:extLst>
              <a:ext uri="{FF2B5EF4-FFF2-40B4-BE49-F238E27FC236}">
                <a16:creationId xmlns:a16="http://schemas.microsoft.com/office/drawing/2014/main" id="{D27E713B-F4AC-4858-9126-DEC06567E027}"/>
              </a:ext>
            </a:extLst>
          </p:cNvPr>
          <p:cNvSpPr>
            <a:spLocks noGrp="1"/>
          </p:cNvSpPr>
          <p:nvPr>
            <p:ph type="sldNum" sz="quarter" idx="12"/>
          </p:nvPr>
        </p:nvSpPr>
        <p:spPr bwMode="auto">
          <a:xfrm>
            <a:off x="8382000" y="4857750"/>
            <a:ext cx="6318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78DBDBE-D6BB-41BF-BC23-F868E9AE5051}" type="slidenum">
              <a:rPr lang="en-US" altLang="en-US" sz="1400"/>
              <a:pPr eaLnBrk="1" hangingPunct="1"/>
              <a:t>62</a:t>
            </a:fld>
            <a:endParaRPr lang="en-US" altLang="en-US" sz="1400"/>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6868DD-1BDD-4F5E-BE5F-1882371FE87A}"/>
              </a:ext>
            </a:extLst>
          </p:cNvPr>
          <p:cNvSpPr>
            <a:spLocks noGrp="1"/>
          </p:cNvSpPr>
          <p:nvPr>
            <p:ph type="title"/>
          </p:nvPr>
        </p:nvSpPr>
        <p:spPr>
          <a:xfrm>
            <a:off x="3962400" y="1352550"/>
            <a:ext cx="4800600" cy="4191000"/>
          </a:xfrm>
        </p:spPr>
        <p:txBody>
          <a:bodyPr/>
          <a:lstStyle/>
          <a:p>
            <a:pPr algn="r">
              <a:defRPr/>
            </a:pPr>
            <a:r>
              <a:rPr lang="en-US" sz="4400" dirty="0">
                <a:latin typeface="Copperplate"/>
                <a:ea typeface="ＭＳ Ｐゴシック" charset="0"/>
                <a:cs typeface="Copperplate"/>
              </a:rPr>
              <a:t>True Faith leads to action</a:t>
            </a:r>
          </a:p>
        </p:txBody>
      </p:sp>
      <p:sp>
        <p:nvSpPr>
          <p:cNvPr id="4" name="Slide Number Placeholder 3">
            <a:extLst>
              <a:ext uri="{FF2B5EF4-FFF2-40B4-BE49-F238E27FC236}">
                <a16:creationId xmlns:a16="http://schemas.microsoft.com/office/drawing/2014/main" id="{47BD2FE1-2EA6-4B82-A88A-9C622E48F65B}"/>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DF5BA140-1C7D-4941-BC25-2E8F5F20B83A}" type="slidenum">
              <a:rPr lang="en-US" altLang="en-US" sz="1000">
                <a:latin typeface="Lucida Sans Unicode" panose="020B0602030504020204" pitchFamily="34" charset="0"/>
              </a:rPr>
              <a:pPr eaLnBrk="1" hangingPunct="1"/>
              <a:t>63</a:t>
            </a:fld>
            <a:endParaRPr lang="en-US" altLang="en-US" sz="1000">
              <a:latin typeface="Lucida Sans Unicode" panose="020B0602030504020204" pitchFamily="34" charset="0"/>
            </a:endParaRPr>
          </a:p>
        </p:txBody>
      </p:sp>
      <p:pic>
        <p:nvPicPr>
          <p:cNvPr id="152579" name="Picture 5" descr="Ture Faith Leads to Action 1.jpeg">
            <a:extLst>
              <a:ext uri="{FF2B5EF4-FFF2-40B4-BE49-F238E27FC236}">
                <a16:creationId xmlns:a16="http://schemas.microsoft.com/office/drawing/2014/main" id="{87783A94-8431-4672-BBF4-729F5417B7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66750"/>
            <a:ext cx="42957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a:extLst>
              <a:ext uri="{FF2B5EF4-FFF2-40B4-BE49-F238E27FC236}">
                <a16:creationId xmlns:a16="http://schemas.microsoft.com/office/drawing/2014/main" id="{518947CD-B17C-423E-B118-77C73C62B34B}"/>
              </a:ext>
            </a:extLst>
          </p:cNvPr>
          <p:cNvSpPr>
            <a:spLocks noGrp="1" noChangeArrowheads="1"/>
          </p:cNvSpPr>
          <p:nvPr>
            <p:ph idx="1"/>
          </p:nvPr>
        </p:nvSpPr>
        <p:spPr>
          <a:xfrm>
            <a:off x="457200" y="819150"/>
            <a:ext cx="8497888" cy="3886200"/>
          </a:xfrm>
        </p:spPr>
        <p:txBody>
          <a:bodyPr/>
          <a:lstStyle/>
          <a:p>
            <a:pPr marL="609600" indent="-609600" eaLnBrk="1" hangingPunct="1">
              <a:lnSpc>
                <a:spcPct val="90000"/>
              </a:lnSpc>
              <a:buFont typeface="Wingdings" charset="0"/>
              <a:buNone/>
              <a:tabLst>
                <a:tab pos="1371600" algn="l"/>
              </a:tabLst>
              <a:defRPr/>
            </a:pPr>
            <a:r>
              <a:rPr lang="en-US" b="1" i="1" dirty="0">
                <a:latin typeface="Arial" charset="0"/>
                <a:ea typeface="ＭＳ Ｐゴシック" charset="0"/>
              </a:rPr>
              <a:t>Lectures on Faith:</a:t>
            </a:r>
          </a:p>
          <a:p>
            <a:pPr marL="609600" indent="-609600" eaLnBrk="1" hangingPunct="1">
              <a:lnSpc>
                <a:spcPct val="90000"/>
              </a:lnSpc>
              <a:buFont typeface="Wingdings" charset="0"/>
              <a:buNone/>
              <a:tabLst>
                <a:tab pos="1371600" algn="l"/>
              </a:tabLst>
              <a:defRPr/>
            </a:pPr>
            <a:endParaRPr lang="en-US" sz="400" b="1" dirty="0">
              <a:latin typeface="Arial" charset="0"/>
              <a:ea typeface="ＭＳ Ｐゴシック" charset="0"/>
            </a:endParaRPr>
          </a:p>
          <a:p>
            <a:pPr marL="346075" indent="-346075" eaLnBrk="1" hangingPunct="1">
              <a:lnSpc>
                <a:spcPct val="90000"/>
              </a:lnSpc>
              <a:buFont typeface="Wingdings 3" charset="0"/>
              <a:buChar char=""/>
              <a:tabLst>
                <a:tab pos="1371600" algn="l"/>
              </a:tabLst>
              <a:defRPr/>
            </a:pPr>
            <a:r>
              <a:rPr lang="en-US" dirty="0">
                <a:latin typeface="Arial" charset="0"/>
                <a:ea typeface="ＭＳ Ｐゴシック" charset="0"/>
              </a:rPr>
              <a:t>[</a:t>
            </a:r>
            <a:r>
              <a:rPr lang="en-US" dirty="0" err="1">
                <a:latin typeface="Arial" charset="0"/>
                <a:ea typeface="ＭＳ Ｐゴシック" charset="0"/>
              </a:rPr>
              <a:t>Lec</a:t>
            </a:r>
            <a:r>
              <a:rPr lang="en-US" dirty="0">
                <a:latin typeface="Arial" charset="0"/>
                <a:ea typeface="ＭＳ Ｐゴシック" charset="0"/>
              </a:rPr>
              <a:t> 1:9] From this we learn that </a:t>
            </a:r>
            <a:r>
              <a:rPr lang="en-US" b="1" dirty="0">
                <a:solidFill>
                  <a:srgbClr val="FF0000"/>
                </a:solidFill>
                <a:latin typeface="Arial" charset="0"/>
                <a:ea typeface="ＭＳ Ｐゴシック" charset="0"/>
              </a:rPr>
              <a:t>faith</a:t>
            </a:r>
            <a:r>
              <a:rPr lang="en-US" dirty="0">
                <a:solidFill>
                  <a:srgbClr val="FF0000"/>
                </a:solidFill>
                <a:latin typeface="Arial" charset="0"/>
                <a:ea typeface="ＭＳ Ｐゴシック" charset="0"/>
              </a:rPr>
              <a:t> </a:t>
            </a:r>
            <a:r>
              <a:rPr lang="en-US" dirty="0">
                <a:latin typeface="Arial" charset="0"/>
                <a:ea typeface="ＭＳ Ｐゴシック" charset="0"/>
              </a:rPr>
              <a:t>is the assurance which men have of the existence of things which they have not seen, and the </a:t>
            </a:r>
            <a:r>
              <a:rPr lang="en-US" b="1" dirty="0">
                <a:solidFill>
                  <a:srgbClr val="FF0000"/>
                </a:solidFill>
                <a:latin typeface="Arial" charset="0"/>
                <a:ea typeface="ＭＳ Ｐゴシック" charset="0"/>
              </a:rPr>
              <a:t>principle of action</a:t>
            </a:r>
            <a:r>
              <a:rPr lang="en-US" dirty="0">
                <a:latin typeface="Arial" charset="0"/>
                <a:ea typeface="ＭＳ Ｐゴシック" charset="0"/>
              </a:rPr>
              <a:t> in all intelligent beings.</a:t>
            </a:r>
          </a:p>
          <a:p>
            <a:pPr marL="346075" indent="-346075" eaLnBrk="1" hangingPunct="1">
              <a:buFont typeface="Wingdings 3" charset="0"/>
              <a:buChar char=""/>
              <a:tabLst>
                <a:tab pos="1371600" algn="l"/>
              </a:tabLst>
              <a:defRPr/>
            </a:pPr>
            <a:r>
              <a:rPr lang="en-US" dirty="0">
                <a:latin typeface="Arial" charset="0"/>
                <a:ea typeface="ＭＳ Ｐゴシック" charset="0"/>
              </a:rPr>
              <a:t>[</a:t>
            </a:r>
            <a:r>
              <a:rPr lang="en-US" dirty="0" err="1">
                <a:latin typeface="Arial" charset="0"/>
                <a:ea typeface="ＭＳ Ｐゴシック" charset="0"/>
              </a:rPr>
              <a:t>Lec</a:t>
            </a:r>
            <a:r>
              <a:rPr lang="en-US" dirty="0">
                <a:latin typeface="Arial" charset="0"/>
                <a:ea typeface="ＭＳ Ｐゴシック" charset="0"/>
              </a:rPr>
              <a:t> 1:11e] In a word, is there anything that you would have done, either physical or mental, if you had not previously believed? Are not all your exertions of every kind dependent on your faith?</a:t>
            </a:r>
          </a:p>
          <a:p>
            <a:pPr marL="609600" indent="-609600" eaLnBrk="1" hangingPunct="1">
              <a:buFont typeface="Wingdings" charset="0"/>
              <a:buNone/>
              <a:tabLst>
                <a:tab pos="1371600" algn="l"/>
              </a:tabLst>
              <a:defRPr/>
            </a:pPr>
            <a:r>
              <a:rPr lang="en-US" dirty="0">
                <a:latin typeface="Arial" charset="0"/>
                <a:ea typeface="ＭＳ Ｐゴシック" charset="0"/>
              </a:rPr>
              <a:t>					</a:t>
            </a:r>
            <a:endParaRPr lang="en-US" sz="1400" dirty="0">
              <a:latin typeface="Arial" charset="0"/>
              <a:ea typeface="ＭＳ Ｐゴシック" charset="0"/>
            </a:endParaRPr>
          </a:p>
        </p:txBody>
      </p:sp>
      <p:sp>
        <p:nvSpPr>
          <p:cNvPr id="147458" name="Rectangle 2">
            <a:extLst>
              <a:ext uri="{FF2B5EF4-FFF2-40B4-BE49-F238E27FC236}">
                <a16:creationId xmlns:a16="http://schemas.microsoft.com/office/drawing/2014/main" id="{0B1D8DCB-252C-437E-8A61-72028A528A04}"/>
              </a:ext>
            </a:extLst>
          </p:cNvPr>
          <p:cNvSpPr>
            <a:spLocks noGrp="1" noChangeArrowheads="1"/>
          </p:cNvSpPr>
          <p:nvPr>
            <p:ph type="title"/>
          </p:nvPr>
        </p:nvSpPr>
        <p:spPr>
          <a:xfrm>
            <a:off x="152400" y="1"/>
            <a:ext cx="7343775" cy="514349"/>
          </a:xfrm>
        </p:spPr>
        <p:txBody>
          <a:bodyPr>
            <a:normAutofit fontScale="90000"/>
          </a:bodyPr>
          <a:lstStyle/>
          <a:p>
            <a:pPr eaLnBrk="1" hangingPunct="1">
              <a:defRPr/>
            </a:pPr>
            <a:r>
              <a:rPr lang="en-US" sz="3200" dirty="0">
                <a:latin typeface="Copperplate"/>
                <a:ea typeface="ＭＳ Ｐゴシック" charset="0"/>
                <a:cs typeface="Copperplate"/>
              </a:rPr>
              <a:t>True Faith Leads to Action</a:t>
            </a:r>
          </a:p>
        </p:txBody>
      </p:sp>
      <p:sp>
        <p:nvSpPr>
          <p:cNvPr id="153603" name="Slide Number Placeholder 5">
            <a:extLst>
              <a:ext uri="{FF2B5EF4-FFF2-40B4-BE49-F238E27FC236}">
                <a16:creationId xmlns:a16="http://schemas.microsoft.com/office/drawing/2014/main" id="{977D4DA4-C409-4021-AFBC-B964ED77B7F0}"/>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1E91C24-5963-41EE-9727-864EE4CD6053}" type="slidenum">
              <a:rPr lang="en-US" altLang="en-US" sz="1400"/>
              <a:pPr eaLnBrk="1" hangingPunct="1"/>
              <a:t>64</a:t>
            </a:fld>
            <a:endParaRPr lang="en-US" altLang="en-US" sz="1400"/>
          </a:p>
        </p:txBody>
      </p:sp>
      <p:pic>
        <p:nvPicPr>
          <p:cNvPr id="153604" name="Picture 1" descr="Step Out of the Boat.jpeg">
            <a:extLst>
              <a:ext uri="{FF2B5EF4-FFF2-40B4-BE49-F238E27FC236}">
                <a16:creationId xmlns:a16="http://schemas.microsoft.com/office/drawing/2014/main" id="{1C890AD5-5510-4F63-8F66-477CC998E8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3">
            <a:extLst>
              <a:ext uri="{FF2B5EF4-FFF2-40B4-BE49-F238E27FC236}">
                <a16:creationId xmlns:a16="http://schemas.microsoft.com/office/drawing/2014/main" id="{EF8A158D-B198-4D00-A1DE-B89049FB6F7E}"/>
              </a:ext>
            </a:extLst>
          </p:cNvPr>
          <p:cNvSpPr>
            <a:spLocks noGrp="1" noChangeArrowheads="1"/>
          </p:cNvSpPr>
          <p:nvPr>
            <p:ph idx="1"/>
          </p:nvPr>
        </p:nvSpPr>
        <p:spPr>
          <a:xfrm>
            <a:off x="457200" y="590550"/>
            <a:ext cx="8497888" cy="3630613"/>
          </a:xfrm>
        </p:spPr>
        <p:txBody>
          <a:bodyPr/>
          <a:lstStyle/>
          <a:p>
            <a:pPr marL="609600" indent="-609600" eaLnBrk="1" hangingPunct="1">
              <a:lnSpc>
                <a:spcPct val="90000"/>
              </a:lnSpc>
              <a:buFont typeface="Wingdings" pitchFamily="2" charset="2"/>
              <a:buNone/>
              <a:tabLst>
                <a:tab pos="1371600" algn="l"/>
              </a:tabLst>
              <a:defRPr/>
            </a:pPr>
            <a:endParaRPr lang="en-US" sz="1000" b="1" dirty="0">
              <a:ea typeface="+mn-ea"/>
              <a:cs typeface="+mn-cs"/>
            </a:endParaRPr>
          </a:p>
          <a:p>
            <a:pPr marL="609600" indent="-609600" eaLnBrk="1" hangingPunct="1">
              <a:lnSpc>
                <a:spcPct val="90000"/>
              </a:lnSpc>
              <a:buFont typeface="Wingdings" pitchFamily="2" charset="2"/>
              <a:buNone/>
              <a:tabLst>
                <a:tab pos="1371600" algn="l"/>
              </a:tabLst>
              <a:defRPr/>
            </a:pPr>
            <a:endParaRPr lang="en-US" b="1" dirty="0">
              <a:ea typeface="+mn-ea"/>
              <a:cs typeface="+mn-cs"/>
            </a:endParaRPr>
          </a:p>
          <a:p>
            <a:pPr marL="609600" indent="-609600" eaLnBrk="1" hangingPunct="1">
              <a:lnSpc>
                <a:spcPct val="90000"/>
              </a:lnSpc>
              <a:buFont typeface="Wingdings" pitchFamily="2" charset="2"/>
              <a:buNone/>
              <a:tabLst>
                <a:tab pos="1371600" algn="l"/>
              </a:tabLst>
              <a:defRPr/>
            </a:pPr>
            <a:r>
              <a:rPr lang="en-US" b="1" dirty="0">
                <a:ea typeface="+mn-ea"/>
                <a:cs typeface="+mn-cs"/>
              </a:rPr>
              <a:t>Faith is comprised of:</a:t>
            </a:r>
          </a:p>
          <a:p>
            <a:pPr marL="1828800" indent="-609600" eaLnBrk="1" hangingPunct="1">
              <a:lnSpc>
                <a:spcPct val="90000"/>
              </a:lnSpc>
              <a:buFont typeface="Wingdings" pitchFamily="2" charset="2"/>
              <a:buNone/>
              <a:tabLst>
                <a:tab pos="1371600" algn="l"/>
              </a:tabLst>
              <a:defRPr/>
            </a:pPr>
            <a:endParaRPr lang="en-US" sz="800" dirty="0">
              <a:ea typeface="+mn-ea"/>
              <a:cs typeface="+mn-cs"/>
            </a:endParaRPr>
          </a:p>
          <a:p>
            <a:pPr marL="1828800" indent="-609600" eaLnBrk="1" hangingPunct="1">
              <a:lnSpc>
                <a:spcPct val="90000"/>
              </a:lnSpc>
              <a:buFont typeface="Wingdings" pitchFamily="2" charset="2"/>
              <a:buNone/>
              <a:tabLst>
                <a:tab pos="1371600" algn="l"/>
              </a:tabLst>
              <a:defRPr/>
            </a:pPr>
            <a:r>
              <a:rPr lang="en-US" b="1" i="1" u="sng" dirty="0">
                <a:ea typeface="+mn-ea"/>
                <a:cs typeface="+mn-cs"/>
              </a:rPr>
              <a:t>Restoration</a:t>
            </a:r>
            <a:r>
              <a:rPr lang="en-US" i="1" dirty="0">
                <a:ea typeface="+mn-ea"/>
                <a:cs typeface="+mn-cs"/>
              </a:rPr>
              <a:t>		  </a:t>
            </a:r>
            <a:r>
              <a:rPr lang="en-US" i="1" u="sng" dirty="0">
                <a:ea typeface="+mn-ea"/>
                <a:cs typeface="+mn-cs"/>
              </a:rPr>
              <a:t> </a:t>
            </a:r>
            <a:r>
              <a:rPr lang="en-US" b="1" i="1" u="sng" dirty="0">
                <a:ea typeface="+mn-ea"/>
                <a:cs typeface="+mn-cs"/>
              </a:rPr>
              <a:t>Evangelical</a:t>
            </a:r>
          </a:p>
          <a:p>
            <a:pPr marL="1828800" indent="-609600" eaLnBrk="1" hangingPunct="1">
              <a:lnSpc>
                <a:spcPct val="90000"/>
              </a:lnSpc>
              <a:buFont typeface="Wingdings" pitchFamily="2" charset="2"/>
              <a:buNone/>
              <a:tabLst>
                <a:tab pos="1371600" algn="l"/>
              </a:tabLst>
              <a:defRPr/>
            </a:pPr>
            <a:endParaRPr lang="en-US" sz="800" dirty="0">
              <a:ea typeface="+mn-ea"/>
              <a:cs typeface="+mn-cs"/>
            </a:endParaRPr>
          </a:p>
          <a:p>
            <a:pPr marL="1828800" indent="-609600" eaLnBrk="1" hangingPunct="1">
              <a:lnSpc>
                <a:spcPct val="90000"/>
              </a:lnSpc>
              <a:buFont typeface="Wingdings" pitchFamily="2" charset="2"/>
              <a:buNone/>
              <a:tabLst>
                <a:tab pos="1371600" algn="l"/>
              </a:tabLst>
              <a:defRPr/>
            </a:pPr>
            <a:r>
              <a:rPr lang="en-US" dirty="0">
                <a:ea typeface="+mn-ea"/>
                <a:cs typeface="+mn-cs"/>
              </a:rPr>
              <a:t>Belief			   Knowledge</a:t>
            </a:r>
          </a:p>
          <a:p>
            <a:pPr marL="1828800" indent="-609600" eaLnBrk="1" hangingPunct="1">
              <a:lnSpc>
                <a:spcPct val="90000"/>
              </a:lnSpc>
              <a:buFont typeface="Wingdings" pitchFamily="2" charset="2"/>
              <a:buNone/>
              <a:tabLst>
                <a:tab pos="1371600" algn="l"/>
              </a:tabLst>
              <a:defRPr/>
            </a:pPr>
            <a:r>
              <a:rPr lang="en-US" dirty="0">
                <a:ea typeface="+mn-ea"/>
                <a:cs typeface="+mn-cs"/>
              </a:rPr>
              <a:t>Action              vs.               Assent </a:t>
            </a:r>
          </a:p>
          <a:p>
            <a:pPr marL="1828800" indent="-609600" eaLnBrk="1" hangingPunct="1">
              <a:lnSpc>
                <a:spcPct val="90000"/>
              </a:lnSpc>
              <a:buFont typeface="Wingdings" pitchFamily="2" charset="2"/>
              <a:buNone/>
              <a:tabLst>
                <a:tab pos="1371600" algn="l"/>
              </a:tabLst>
              <a:defRPr/>
            </a:pPr>
            <a:r>
              <a:rPr lang="en-US" dirty="0">
                <a:ea typeface="+mn-ea"/>
                <a:cs typeface="+mn-cs"/>
              </a:rPr>
              <a:t>Assurance                          Trust</a:t>
            </a:r>
          </a:p>
          <a:p>
            <a:pPr marL="1828800" indent="-609600" eaLnBrk="1" hangingPunct="1">
              <a:lnSpc>
                <a:spcPct val="90000"/>
              </a:lnSpc>
              <a:buFont typeface="Wingdings" pitchFamily="2" charset="2"/>
              <a:buNone/>
              <a:tabLst>
                <a:tab pos="1371600" algn="l"/>
              </a:tabLst>
              <a:defRPr/>
            </a:pPr>
            <a:r>
              <a:rPr lang="en-US" dirty="0">
                <a:ea typeface="+mn-ea"/>
                <a:cs typeface="+mn-cs"/>
              </a:rPr>
              <a:t>Power</a:t>
            </a:r>
          </a:p>
        </p:txBody>
      </p:sp>
      <p:sp>
        <p:nvSpPr>
          <p:cNvPr id="149506" name="Rectangle 2">
            <a:extLst>
              <a:ext uri="{FF2B5EF4-FFF2-40B4-BE49-F238E27FC236}">
                <a16:creationId xmlns:a16="http://schemas.microsoft.com/office/drawing/2014/main" id="{DD0163CC-FBCE-4112-B8FF-47BDECBA57A9}"/>
              </a:ext>
            </a:extLst>
          </p:cNvPr>
          <p:cNvSpPr>
            <a:spLocks noGrp="1" noChangeArrowheads="1"/>
          </p:cNvSpPr>
          <p:nvPr>
            <p:ph type="title"/>
          </p:nvPr>
        </p:nvSpPr>
        <p:spPr>
          <a:xfrm>
            <a:off x="152401" y="1"/>
            <a:ext cx="7572376" cy="666749"/>
          </a:xfrm>
        </p:spPr>
        <p:txBody>
          <a:bodyPr/>
          <a:lstStyle/>
          <a:p>
            <a:pPr eaLnBrk="1" hangingPunct="1">
              <a:defRPr/>
            </a:pPr>
            <a:r>
              <a:rPr lang="en-US" sz="3200" dirty="0">
                <a:latin typeface="Copperplate"/>
                <a:ea typeface="ＭＳ Ｐゴシック" charset="0"/>
                <a:cs typeface="Copperplate"/>
              </a:rPr>
              <a:t>The Elements of Faith  </a:t>
            </a:r>
          </a:p>
        </p:txBody>
      </p:sp>
      <p:sp>
        <p:nvSpPr>
          <p:cNvPr id="155651" name="Slide Number Placeholder 5">
            <a:extLst>
              <a:ext uri="{FF2B5EF4-FFF2-40B4-BE49-F238E27FC236}">
                <a16:creationId xmlns:a16="http://schemas.microsoft.com/office/drawing/2014/main" id="{5E9F06A2-F310-4F56-9D21-BE5F52A1B214}"/>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4BD9F7AE-F05B-4933-9953-8B1F6A241090}" type="slidenum">
              <a:rPr lang="en-US" altLang="en-US" sz="1400"/>
              <a:pPr eaLnBrk="1" hangingPunct="1"/>
              <a:t>65</a:t>
            </a:fld>
            <a:endParaRPr lang="en-US" altLang="en-US" sz="1400"/>
          </a:p>
        </p:txBody>
      </p:sp>
      <p:pic>
        <p:nvPicPr>
          <p:cNvPr id="155652" name="Picture 4" descr="Step Out of the Boat.jpeg">
            <a:extLst>
              <a:ext uri="{FF2B5EF4-FFF2-40B4-BE49-F238E27FC236}">
                <a16:creationId xmlns:a16="http://schemas.microsoft.com/office/drawing/2014/main" id="{8E68C791-2A9A-445F-9662-E6C5488BBC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a:extLst>
              <a:ext uri="{FF2B5EF4-FFF2-40B4-BE49-F238E27FC236}">
                <a16:creationId xmlns:a16="http://schemas.microsoft.com/office/drawing/2014/main" id="{858745FE-6AD0-4FAC-B6EA-C3828172B358}"/>
              </a:ext>
            </a:extLst>
          </p:cNvPr>
          <p:cNvSpPr>
            <a:spLocks noGrp="1" noChangeArrowheads="1"/>
          </p:cNvSpPr>
          <p:nvPr>
            <p:ph idx="1"/>
          </p:nvPr>
        </p:nvSpPr>
        <p:spPr>
          <a:xfrm>
            <a:off x="381000" y="1003300"/>
            <a:ext cx="8574088" cy="4114800"/>
          </a:xfrm>
        </p:spPr>
        <p:txBody>
          <a:bodyPr/>
          <a:lstStyle/>
          <a:p>
            <a:pPr marL="0" indent="0" eaLnBrk="1" hangingPunct="1">
              <a:lnSpc>
                <a:spcPct val="80000"/>
              </a:lnSpc>
              <a:buFont typeface="Wingdings 3" charset="0"/>
              <a:buNone/>
              <a:tabLst>
                <a:tab pos="1371600" algn="l"/>
              </a:tabLst>
              <a:defRPr/>
            </a:pPr>
            <a:r>
              <a:rPr lang="en-US" b="1" dirty="0">
                <a:ea typeface="ＭＳ Ｐゴシック" charset="0"/>
              </a:rPr>
              <a:t>Matthew 14:26-29:</a:t>
            </a:r>
          </a:p>
          <a:p>
            <a:pPr marL="0" indent="0" eaLnBrk="1" hangingPunct="1">
              <a:lnSpc>
                <a:spcPct val="80000"/>
              </a:lnSpc>
              <a:buFont typeface="Wingdings 3" charset="0"/>
              <a:buNone/>
              <a:tabLst>
                <a:tab pos="1371600" algn="l"/>
              </a:tabLst>
              <a:defRPr/>
            </a:pPr>
            <a:endParaRPr lang="en-US" sz="400" b="1" dirty="0">
              <a:ea typeface="ＭＳ Ｐゴシック" charset="0"/>
            </a:endParaRPr>
          </a:p>
          <a:p>
            <a:pPr marL="461963" indent="-288925" eaLnBrk="1" hangingPunct="1">
              <a:lnSpc>
                <a:spcPct val="80000"/>
              </a:lnSpc>
              <a:buFont typeface="Wingdings 3" charset="0"/>
              <a:buChar char=""/>
              <a:tabLst>
                <a:tab pos="1371600" algn="l"/>
              </a:tabLst>
              <a:defRPr/>
            </a:pPr>
            <a:r>
              <a:rPr lang="en-US" sz="2200" dirty="0">
                <a:ea typeface="ＭＳ Ｐゴシック" charset="0"/>
              </a:rPr>
              <a:t>And when the disciples saw him walking on the sea, they were troubled, saying, It is a spirit; and they cried out for fear.</a:t>
            </a:r>
          </a:p>
          <a:p>
            <a:pPr marL="461963" indent="-288925" eaLnBrk="1" hangingPunct="1">
              <a:lnSpc>
                <a:spcPct val="80000"/>
              </a:lnSpc>
              <a:buFont typeface="Wingdings 3" charset="0"/>
              <a:buChar char=""/>
              <a:tabLst>
                <a:tab pos="1371600" algn="l"/>
              </a:tabLst>
              <a:defRPr/>
            </a:pPr>
            <a:r>
              <a:rPr lang="en-US" sz="2200" dirty="0">
                <a:ea typeface="ＭＳ Ｐゴシック" charset="0"/>
              </a:rPr>
              <a:t>But straightway Jesus </a:t>
            </a:r>
            <a:r>
              <a:rPr lang="en-US" sz="2200" dirty="0" err="1">
                <a:ea typeface="ＭＳ Ｐゴシック" charset="0"/>
              </a:rPr>
              <a:t>spake</a:t>
            </a:r>
            <a:r>
              <a:rPr lang="en-US" sz="2200" dirty="0">
                <a:ea typeface="ＭＳ Ｐゴシック" charset="0"/>
              </a:rPr>
              <a:t> unto them, saying, Be of good cheer; it is I; be not afraid.</a:t>
            </a:r>
          </a:p>
          <a:p>
            <a:pPr marL="461963" indent="-288925" eaLnBrk="1" hangingPunct="1">
              <a:lnSpc>
                <a:spcPct val="80000"/>
              </a:lnSpc>
              <a:buFont typeface="Wingdings 3" charset="0"/>
              <a:buChar char=""/>
              <a:tabLst>
                <a:tab pos="1371600" algn="l"/>
              </a:tabLst>
              <a:defRPr/>
            </a:pPr>
            <a:r>
              <a:rPr lang="en-US" sz="2200" dirty="0">
                <a:ea typeface="ＭＳ Ｐゴシック" charset="0"/>
              </a:rPr>
              <a:t>And Peter answered him and said</a:t>
            </a:r>
            <a:r>
              <a:rPr lang="en-US" sz="2200" dirty="0">
                <a:solidFill>
                  <a:srgbClr val="000000"/>
                </a:solidFill>
                <a:ea typeface="ＭＳ Ｐゴシック" charset="0"/>
              </a:rPr>
              <a:t>,</a:t>
            </a:r>
            <a:r>
              <a:rPr lang="en-US" sz="2200" dirty="0">
                <a:solidFill>
                  <a:srgbClr val="FF0000"/>
                </a:solidFill>
                <a:ea typeface="ＭＳ Ｐゴシック" charset="0"/>
              </a:rPr>
              <a:t> </a:t>
            </a:r>
            <a:r>
              <a:rPr lang="en-US" sz="2200" b="1" dirty="0">
                <a:solidFill>
                  <a:srgbClr val="FF0000"/>
                </a:solidFill>
                <a:ea typeface="ＭＳ Ｐゴシック" charset="0"/>
              </a:rPr>
              <a:t>Lord, if it be thou, bid me come unto thee on the water [belief]</a:t>
            </a:r>
            <a:r>
              <a:rPr lang="en-US" sz="2200" b="1" dirty="0">
                <a:ea typeface="ＭＳ Ｐゴシック" charset="0"/>
              </a:rPr>
              <a:t>.</a:t>
            </a:r>
          </a:p>
          <a:p>
            <a:pPr marL="461963" indent="-288925" eaLnBrk="1" hangingPunct="1">
              <a:lnSpc>
                <a:spcPct val="80000"/>
              </a:lnSpc>
              <a:buFont typeface="Wingdings 3" charset="0"/>
              <a:buChar char=""/>
              <a:tabLst>
                <a:tab pos="1371600" algn="l"/>
              </a:tabLst>
              <a:defRPr/>
            </a:pPr>
            <a:r>
              <a:rPr lang="en-US" sz="2200" dirty="0">
                <a:ea typeface="ＭＳ Ｐゴシック" charset="0"/>
              </a:rPr>
              <a:t>And he said, </a:t>
            </a:r>
            <a:r>
              <a:rPr lang="en-US" sz="2200" b="1" dirty="0">
                <a:solidFill>
                  <a:srgbClr val="FF0000"/>
                </a:solidFill>
                <a:ea typeface="ＭＳ Ｐゴシック" charset="0"/>
              </a:rPr>
              <a:t>Come [assurance]</a:t>
            </a:r>
            <a:r>
              <a:rPr lang="en-US" sz="2200" b="1" dirty="0">
                <a:ea typeface="ＭＳ Ｐゴシック" charset="0"/>
              </a:rPr>
              <a:t>. </a:t>
            </a:r>
            <a:r>
              <a:rPr lang="en-US" sz="2200" dirty="0">
                <a:ea typeface="ＭＳ Ｐゴシック" charset="0"/>
              </a:rPr>
              <a:t>And when Peter was come down out of the ship, </a:t>
            </a:r>
            <a:r>
              <a:rPr lang="en-US" sz="2200" b="1" dirty="0">
                <a:solidFill>
                  <a:srgbClr val="FF0000"/>
                </a:solidFill>
                <a:ea typeface="ＭＳ Ｐゴシック" charset="0"/>
              </a:rPr>
              <a:t>he walked on the water, to go to Jesus [action and power].</a:t>
            </a:r>
          </a:p>
          <a:p>
            <a:pPr marL="346075" indent="-346075" eaLnBrk="1" hangingPunct="1">
              <a:lnSpc>
                <a:spcPct val="80000"/>
              </a:lnSpc>
              <a:buFont typeface="Wingdings" charset="0"/>
              <a:buNone/>
              <a:tabLst>
                <a:tab pos="1371600" algn="l"/>
              </a:tabLst>
              <a:defRPr/>
            </a:pPr>
            <a:r>
              <a:rPr lang="en-US" sz="2200" dirty="0">
                <a:ea typeface="ＭＳ Ｐゴシック" charset="0"/>
              </a:rPr>
              <a:t>						</a:t>
            </a:r>
            <a:endParaRPr lang="en-US" dirty="0">
              <a:latin typeface="Tahoma" charset="0"/>
              <a:ea typeface="ＭＳ Ｐゴシック" charset="0"/>
            </a:endParaRPr>
          </a:p>
          <a:p>
            <a:pPr marL="346075" indent="-346075" eaLnBrk="1" hangingPunct="1">
              <a:lnSpc>
                <a:spcPct val="80000"/>
              </a:lnSpc>
              <a:buFont typeface="Wingdings" charset="0"/>
              <a:buNone/>
              <a:tabLst>
                <a:tab pos="1371600" algn="l"/>
              </a:tabLst>
              <a:defRPr/>
            </a:pPr>
            <a:r>
              <a:rPr lang="en-US" dirty="0">
                <a:latin typeface="Tahoma" charset="0"/>
                <a:ea typeface="ＭＳ Ｐゴシック" charset="0"/>
              </a:rPr>
              <a:t>		</a:t>
            </a:r>
          </a:p>
        </p:txBody>
      </p:sp>
      <p:sp>
        <p:nvSpPr>
          <p:cNvPr id="151554" name="Rectangle 2">
            <a:extLst>
              <a:ext uri="{FF2B5EF4-FFF2-40B4-BE49-F238E27FC236}">
                <a16:creationId xmlns:a16="http://schemas.microsoft.com/office/drawing/2014/main" id="{AB85B8EF-A414-4B69-95E9-573865C39605}"/>
              </a:ext>
            </a:extLst>
          </p:cNvPr>
          <p:cNvSpPr>
            <a:spLocks noGrp="1" noChangeArrowheads="1"/>
          </p:cNvSpPr>
          <p:nvPr>
            <p:ph type="title"/>
          </p:nvPr>
        </p:nvSpPr>
        <p:spPr>
          <a:xfrm>
            <a:off x="228601" y="-171449"/>
            <a:ext cx="7496176" cy="838200"/>
          </a:xfrm>
        </p:spPr>
        <p:txBody>
          <a:bodyPr/>
          <a:lstStyle/>
          <a:p>
            <a:pPr eaLnBrk="1" hangingPunct="1">
              <a:defRPr/>
            </a:pPr>
            <a:r>
              <a:rPr lang="en-US" sz="3200" dirty="0">
                <a:latin typeface="Copperplate"/>
                <a:ea typeface="ＭＳ Ｐゴシック" charset="0"/>
                <a:cs typeface="Copperplate"/>
              </a:rPr>
              <a:t>True Faith Leads to Action</a:t>
            </a:r>
          </a:p>
        </p:txBody>
      </p:sp>
      <p:sp>
        <p:nvSpPr>
          <p:cNvPr id="157699" name="Slide Number Placeholder 5">
            <a:extLst>
              <a:ext uri="{FF2B5EF4-FFF2-40B4-BE49-F238E27FC236}">
                <a16:creationId xmlns:a16="http://schemas.microsoft.com/office/drawing/2014/main" id="{7785473B-ECC7-4F5C-A8E0-C07F67D9A16E}"/>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8B5C83CD-5CBC-4355-92FE-1A5F3330049D}" type="slidenum">
              <a:rPr lang="en-US" altLang="en-US" sz="1400"/>
              <a:pPr eaLnBrk="1" hangingPunct="1"/>
              <a:t>66</a:t>
            </a:fld>
            <a:endParaRPr lang="en-US" altLang="en-US" sz="1400"/>
          </a:p>
        </p:txBody>
      </p:sp>
      <p:pic>
        <p:nvPicPr>
          <p:cNvPr id="157700" name="Picture 4" descr="Step Out of the Boat.jpeg">
            <a:extLst>
              <a:ext uri="{FF2B5EF4-FFF2-40B4-BE49-F238E27FC236}">
                <a16:creationId xmlns:a16="http://schemas.microsoft.com/office/drawing/2014/main" id="{DBA1EF42-1E7E-4B59-85C8-A09C24E02F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a:extLst>
              <a:ext uri="{FF2B5EF4-FFF2-40B4-BE49-F238E27FC236}">
                <a16:creationId xmlns:a16="http://schemas.microsoft.com/office/drawing/2014/main" id="{DCE750F9-045C-4E9D-9337-88CD3C577B30}"/>
              </a:ext>
            </a:extLst>
          </p:cNvPr>
          <p:cNvSpPr>
            <a:spLocks noGrp="1" noChangeArrowheads="1"/>
          </p:cNvSpPr>
          <p:nvPr>
            <p:ph idx="1"/>
          </p:nvPr>
        </p:nvSpPr>
        <p:spPr>
          <a:xfrm>
            <a:off x="457200" y="1504950"/>
            <a:ext cx="7772400" cy="2887663"/>
          </a:xfrm>
        </p:spPr>
        <p:txBody>
          <a:bodyPr/>
          <a:lstStyle/>
          <a:p>
            <a:pPr marL="609600" indent="-609600" eaLnBrk="1" hangingPunct="1">
              <a:buFont typeface="Wingdings" panose="05000000000000000000" pitchFamily="2" charset="2"/>
              <a:buNone/>
              <a:tabLst>
                <a:tab pos="1371600" algn="l"/>
              </a:tabLst>
            </a:pPr>
            <a:endParaRPr lang="en-US" altLang="en-US" b="1">
              <a:latin typeface="Arial" panose="020B0604020202020204" pitchFamily="34" charset="0"/>
            </a:endParaRPr>
          </a:p>
          <a:p>
            <a:pPr marL="609600" indent="-609600" eaLnBrk="1" hangingPunct="1">
              <a:buFont typeface="Wingdings" panose="05000000000000000000" pitchFamily="2" charset="2"/>
              <a:buNone/>
              <a:tabLst>
                <a:tab pos="1371600" algn="l"/>
              </a:tabLst>
            </a:pPr>
            <a:r>
              <a:rPr lang="en-US" altLang="en-US" b="1">
                <a:latin typeface="Arial" panose="020B0604020202020204" pitchFamily="34" charset="0"/>
              </a:rPr>
              <a:t>What is a true, saving </a:t>
            </a:r>
            <a:r>
              <a:rPr lang="ja-JP" altLang="en-US" b="1">
                <a:latin typeface="Arial" panose="020B0604020202020204" pitchFamily="34" charset="0"/>
              </a:rPr>
              <a:t>“</a:t>
            </a:r>
            <a:r>
              <a:rPr lang="en-US" altLang="ja-JP" b="1">
                <a:latin typeface="Arial" panose="020B0604020202020204" pitchFamily="34" charset="0"/>
              </a:rPr>
              <a:t>faith</a:t>
            </a:r>
            <a:r>
              <a:rPr lang="ja-JP" altLang="en-US" b="1">
                <a:latin typeface="Arial" panose="020B0604020202020204" pitchFamily="34" charset="0"/>
              </a:rPr>
              <a:t>”</a:t>
            </a:r>
            <a:r>
              <a:rPr lang="en-US" altLang="ja-JP" b="1">
                <a:latin typeface="Arial" panose="020B0604020202020204" pitchFamily="34" charset="0"/>
              </a:rPr>
              <a:t>?</a:t>
            </a:r>
            <a:endParaRPr lang="en-US" altLang="ja-JP" sz="800" b="1">
              <a:latin typeface="Arial" panose="020B0604020202020204" pitchFamily="34" charset="0"/>
            </a:endParaRPr>
          </a:p>
          <a:p>
            <a:pPr marL="609600" indent="-609600" eaLnBrk="1" hangingPunct="1">
              <a:buFont typeface="Wingdings" panose="05000000000000000000" pitchFamily="2" charset="2"/>
              <a:buNone/>
              <a:tabLst>
                <a:tab pos="1371600" algn="l"/>
              </a:tabLst>
            </a:pPr>
            <a:r>
              <a:rPr lang="en-US" altLang="en-US" sz="800">
                <a:latin typeface="Arial" panose="020B0604020202020204" pitchFamily="34" charset="0"/>
              </a:rPr>
              <a:t>	</a:t>
            </a:r>
          </a:p>
          <a:p>
            <a:pPr marL="609600" indent="-609600" eaLnBrk="1" hangingPunct="1">
              <a:buFont typeface="Wingdings" panose="05000000000000000000" pitchFamily="2" charset="2"/>
              <a:buNone/>
              <a:tabLst>
                <a:tab pos="1371600" algn="l"/>
              </a:tabLst>
            </a:pPr>
            <a:r>
              <a:rPr lang="en-US" altLang="en-US">
                <a:latin typeface="Arial" panose="020B0604020202020204" pitchFamily="34" charset="0"/>
              </a:rPr>
              <a:t>For in Jesus Christ neither circumcision availeth any thing, nor uncircumcision; but </a:t>
            </a:r>
            <a:r>
              <a:rPr lang="en-US" altLang="en-US" b="1">
                <a:solidFill>
                  <a:srgbClr val="FF0000"/>
                </a:solidFill>
                <a:latin typeface="Arial" panose="020B0604020202020204" pitchFamily="34" charset="0"/>
              </a:rPr>
              <a:t>faith which worketh by love</a:t>
            </a:r>
            <a:r>
              <a:rPr lang="en-US" altLang="en-US">
                <a:solidFill>
                  <a:srgbClr val="FF0000"/>
                </a:solidFill>
                <a:latin typeface="Arial" panose="020B0604020202020204" pitchFamily="34" charset="0"/>
              </a:rPr>
              <a:t>.</a:t>
            </a:r>
          </a:p>
          <a:p>
            <a:pPr marL="609600" indent="-609600" eaLnBrk="1" hangingPunct="1">
              <a:buFont typeface="Wingdings" panose="05000000000000000000" pitchFamily="2" charset="2"/>
              <a:buNone/>
              <a:tabLst>
                <a:tab pos="1371600" algn="l"/>
              </a:tabLst>
            </a:pPr>
            <a:r>
              <a:rPr lang="en-US" altLang="en-US">
                <a:latin typeface="Arial" panose="020B0604020202020204" pitchFamily="34" charset="0"/>
              </a:rPr>
              <a:t>						Galatians 5:6</a:t>
            </a:r>
          </a:p>
          <a:p>
            <a:pPr marL="609600" indent="-609600" eaLnBrk="1" hangingPunct="1">
              <a:buFont typeface="Wingdings" panose="05000000000000000000" pitchFamily="2" charset="2"/>
              <a:buNone/>
              <a:tabLst>
                <a:tab pos="1371600" algn="l"/>
              </a:tabLst>
            </a:pPr>
            <a:endParaRPr lang="en-US" altLang="en-US">
              <a:latin typeface="Tahoma" panose="020B0604030504040204" pitchFamily="34" charset="0"/>
            </a:endParaRPr>
          </a:p>
          <a:p>
            <a:pPr marL="609600" indent="-609600" eaLnBrk="1" hangingPunct="1">
              <a:buFont typeface="Wingdings" panose="05000000000000000000" pitchFamily="2" charset="2"/>
              <a:buNone/>
              <a:tabLst>
                <a:tab pos="1371600" algn="l"/>
              </a:tabLst>
            </a:pPr>
            <a:r>
              <a:rPr lang="en-US" altLang="en-US" sz="4000">
                <a:latin typeface="Tahoma" panose="020B0604030504040204" pitchFamily="34" charset="0"/>
              </a:rPr>
              <a:t>	</a:t>
            </a:r>
            <a:r>
              <a:rPr lang="en-US" altLang="en-US">
                <a:latin typeface="Tahoma" panose="020B0604030504040204" pitchFamily="34" charset="0"/>
              </a:rPr>
              <a:t>	</a:t>
            </a:r>
          </a:p>
        </p:txBody>
      </p:sp>
      <p:sp>
        <p:nvSpPr>
          <p:cNvPr id="153602" name="Rectangle 2">
            <a:extLst>
              <a:ext uri="{FF2B5EF4-FFF2-40B4-BE49-F238E27FC236}">
                <a16:creationId xmlns:a16="http://schemas.microsoft.com/office/drawing/2014/main" id="{40A392F0-518B-4FE2-AD68-38384AA81453}"/>
              </a:ext>
            </a:extLst>
          </p:cNvPr>
          <p:cNvSpPr>
            <a:spLocks noGrp="1" noChangeArrowheads="1"/>
          </p:cNvSpPr>
          <p:nvPr>
            <p:ph type="title"/>
          </p:nvPr>
        </p:nvSpPr>
        <p:spPr>
          <a:xfrm>
            <a:off x="228601" y="1"/>
            <a:ext cx="7496175" cy="514349"/>
          </a:xfrm>
        </p:spPr>
        <p:txBody>
          <a:bodyPr>
            <a:normAutofit fontScale="90000"/>
          </a:bodyPr>
          <a:lstStyle/>
          <a:p>
            <a:pPr eaLnBrk="1" hangingPunct="1">
              <a:defRPr/>
            </a:pPr>
            <a:r>
              <a:rPr lang="en-US" sz="3200" dirty="0">
                <a:latin typeface="Copperplate"/>
                <a:ea typeface="ＭＳ Ｐゴシック" charset="0"/>
                <a:cs typeface="Copperplate"/>
              </a:rPr>
              <a:t>True Faith Leads to Action</a:t>
            </a:r>
          </a:p>
        </p:txBody>
      </p:sp>
      <p:sp>
        <p:nvSpPr>
          <p:cNvPr id="159747" name="Slide Number Placeholder 5">
            <a:extLst>
              <a:ext uri="{FF2B5EF4-FFF2-40B4-BE49-F238E27FC236}">
                <a16:creationId xmlns:a16="http://schemas.microsoft.com/office/drawing/2014/main" id="{9D425C8A-7898-4E6B-8366-6999CEB64A15}"/>
              </a:ext>
            </a:extLst>
          </p:cNvPr>
          <p:cNvSpPr>
            <a:spLocks noGrp="1"/>
          </p:cNvSpPr>
          <p:nvPr>
            <p:ph type="sldNum" sz="quarter" idx="12"/>
          </p:nvPr>
        </p:nvSpPr>
        <p:spPr bwMode="auto">
          <a:xfrm>
            <a:off x="8229600" y="4781550"/>
            <a:ext cx="7842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549C918-E1CA-4EB0-B831-52E4067D9AE4}" type="slidenum">
              <a:rPr lang="en-US" altLang="en-US" sz="1400"/>
              <a:pPr eaLnBrk="1" hangingPunct="1"/>
              <a:t>67</a:t>
            </a:fld>
            <a:endParaRPr lang="en-US" altLang="en-US" sz="1400"/>
          </a:p>
        </p:txBody>
      </p:sp>
      <p:pic>
        <p:nvPicPr>
          <p:cNvPr id="159748" name="Picture 4" descr="Step Out of the Boat.jpeg">
            <a:extLst>
              <a:ext uri="{FF2B5EF4-FFF2-40B4-BE49-F238E27FC236}">
                <a16:creationId xmlns:a16="http://schemas.microsoft.com/office/drawing/2014/main" id="{4BD37FD9-2438-407E-BD99-168EC3D937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6670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a:extLst>
              <a:ext uri="{FF2B5EF4-FFF2-40B4-BE49-F238E27FC236}">
                <a16:creationId xmlns:a16="http://schemas.microsoft.com/office/drawing/2014/main" id="{18A6DEF5-65AA-496F-96A9-84D38A68AC27}"/>
              </a:ext>
            </a:extLst>
          </p:cNvPr>
          <p:cNvSpPr>
            <a:spLocks noGrp="1" noChangeArrowheads="1"/>
          </p:cNvSpPr>
          <p:nvPr>
            <p:ph idx="1"/>
          </p:nvPr>
        </p:nvSpPr>
        <p:spPr>
          <a:xfrm>
            <a:off x="457200" y="742950"/>
            <a:ext cx="8691563" cy="3630613"/>
          </a:xfrm>
        </p:spPr>
        <p:txBody>
          <a:bodyPr/>
          <a:lstStyle/>
          <a:p>
            <a:pPr marL="0" indent="0" eaLnBrk="1" hangingPunct="1">
              <a:lnSpc>
                <a:spcPct val="90000"/>
              </a:lnSpc>
              <a:buFont typeface="Wingdings" panose="05000000000000000000" pitchFamily="2" charset="2"/>
              <a:buNone/>
            </a:pPr>
            <a:endParaRPr lang="en-US" altLang="en-US">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b="1">
                <a:latin typeface="Arial" panose="020B0604020202020204" pitchFamily="34" charset="0"/>
              </a:rPr>
              <a:t>For our evangelical friends:</a:t>
            </a:r>
          </a:p>
          <a:p>
            <a:pPr marL="0" indent="0" eaLnBrk="1" hangingPunct="1">
              <a:lnSpc>
                <a:spcPct val="90000"/>
              </a:lnSpc>
              <a:buFont typeface="Wingdings" panose="05000000000000000000" pitchFamily="2" charset="2"/>
              <a:buNone/>
            </a:pPr>
            <a:endParaRPr lang="en-US" altLang="en-US" sz="1000">
              <a:latin typeface="Arial" panose="020B0604020202020204" pitchFamily="34" charset="0"/>
            </a:endParaRP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1)	We worship the </a:t>
            </a:r>
            <a:r>
              <a:rPr lang="en-US" altLang="en-US" sz="2000" b="1">
                <a:latin typeface="Arial" panose="020B0604020202020204" pitchFamily="34" charset="0"/>
              </a:rPr>
              <a:t>same Jesus</a:t>
            </a:r>
            <a:r>
              <a:rPr lang="en-US" altLang="en-US" sz="2000">
                <a:latin typeface="Arial" panose="020B0604020202020204" pitchFamily="34" charset="0"/>
              </a:rPr>
              <a:t> (Mos. 1:97).</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2)	We are saved by the merits of </a:t>
            </a:r>
            <a:r>
              <a:rPr lang="en-US" altLang="en-US" sz="2000" b="1">
                <a:latin typeface="Arial" panose="020B0604020202020204" pitchFamily="34" charset="0"/>
              </a:rPr>
              <a:t>Christ alone</a:t>
            </a:r>
            <a:r>
              <a:rPr lang="en-US" altLang="en-US" sz="2000">
                <a:latin typeface="Arial" panose="020B0604020202020204" pitchFamily="34" charset="0"/>
              </a:rPr>
              <a:t> (2 Ne. 13:27-28).</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3)	We are saved by </a:t>
            </a:r>
            <a:r>
              <a:rPr lang="en-US" altLang="en-US" sz="2000" b="1">
                <a:latin typeface="Arial" panose="020B0604020202020204" pitchFamily="34" charset="0"/>
              </a:rPr>
              <a:t>grace alone</a:t>
            </a:r>
            <a:r>
              <a:rPr lang="en-US" altLang="en-US" sz="2000">
                <a:latin typeface="Arial" panose="020B0604020202020204" pitchFamily="34" charset="0"/>
              </a:rPr>
              <a:t> (2 Ne. 7:42) .</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4)	</a:t>
            </a:r>
            <a:r>
              <a:rPr lang="en-US" altLang="en-US" sz="2000" b="1">
                <a:latin typeface="Arial" panose="020B0604020202020204" pitchFamily="34" charset="0"/>
              </a:rPr>
              <a:t>Grace</a:t>
            </a:r>
            <a:r>
              <a:rPr lang="en-US" altLang="en-US" sz="2000">
                <a:latin typeface="Arial" panose="020B0604020202020204" pitchFamily="34" charset="0"/>
              </a:rPr>
              <a:t> is the desire and power to </a:t>
            </a:r>
            <a:r>
              <a:rPr lang="en-US" altLang="en-US" sz="2000" b="1">
                <a:latin typeface="Arial" panose="020B0604020202020204" pitchFamily="34" charset="0"/>
              </a:rPr>
              <a:t>do</a:t>
            </a:r>
            <a:r>
              <a:rPr lang="en-US" altLang="en-US" sz="2000">
                <a:latin typeface="Arial" panose="020B0604020202020204" pitchFamily="34" charset="0"/>
              </a:rPr>
              <a:t> God</a:t>
            </a:r>
            <a:r>
              <a:rPr lang="ja-JP" altLang="en-US" sz="2000">
                <a:latin typeface="Arial" panose="020B0604020202020204" pitchFamily="34" charset="0"/>
              </a:rPr>
              <a:t>’</a:t>
            </a:r>
            <a:r>
              <a:rPr lang="en-US" altLang="ja-JP" sz="2000">
                <a:latin typeface="Arial" panose="020B0604020202020204" pitchFamily="34" charset="0"/>
              </a:rPr>
              <a:t>s will (1 Cor 15:10).</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5)	It’</a:t>
            </a:r>
            <a:r>
              <a:rPr lang="en-US" altLang="ja-JP" sz="2000">
                <a:latin typeface="Arial" panose="020B0604020202020204" pitchFamily="34" charset="0"/>
              </a:rPr>
              <a:t>s possible to have a </a:t>
            </a:r>
            <a:r>
              <a:rPr lang="en-US" altLang="ja-JP" sz="2000" b="1">
                <a:latin typeface="Arial" panose="020B0604020202020204" pitchFamily="34" charset="0"/>
              </a:rPr>
              <a:t>false assurance</a:t>
            </a:r>
            <a:r>
              <a:rPr lang="en-US" altLang="ja-JP" sz="2000">
                <a:latin typeface="Arial" panose="020B0604020202020204" pitchFamily="34" charset="0"/>
              </a:rPr>
              <a:t> of salvation (Mat 7:13-14).</a:t>
            </a:r>
          </a:p>
          <a:p>
            <a:pPr marL="0" indent="0" eaLnBrk="1" hangingPunct="1">
              <a:lnSpc>
                <a:spcPct val="90000"/>
              </a:lnSpc>
              <a:buFont typeface="Wingdings" panose="05000000000000000000" pitchFamily="2" charset="2"/>
              <a:buNone/>
            </a:pPr>
            <a:r>
              <a:rPr lang="en-US" altLang="en-US" sz="2000">
                <a:latin typeface="Arial" panose="020B0604020202020204" pitchFamily="34" charset="0"/>
              </a:rPr>
              <a:t>6)	</a:t>
            </a:r>
            <a:r>
              <a:rPr lang="en-US" altLang="en-US" sz="2000" b="1">
                <a:solidFill>
                  <a:srgbClr val="FF0000"/>
                </a:solidFill>
                <a:latin typeface="Arial" panose="020B0604020202020204" pitchFamily="34" charset="0"/>
              </a:rPr>
              <a:t>True faith always leads to action (Mat. 14:26-29).</a:t>
            </a:r>
          </a:p>
          <a:p>
            <a:pPr marL="0" indent="0" eaLnBrk="1" hangingPunct="1">
              <a:lnSpc>
                <a:spcPct val="90000"/>
              </a:lnSpc>
            </a:pPr>
            <a:endParaRPr lang="en-US" altLang="en-US">
              <a:latin typeface="Tahoma" panose="020B0604030504040204" pitchFamily="34" charset="0"/>
            </a:endParaRPr>
          </a:p>
          <a:p>
            <a:pPr marL="0" indent="0" eaLnBrk="1" hangingPunct="1">
              <a:lnSpc>
                <a:spcPct val="90000"/>
              </a:lnSpc>
              <a:buFont typeface="Wingdings" panose="05000000000000000000" pitchFamily="2" charset="2"/>
              <a:buNone/>
            </a:pPr>
            <a:endParaRPr lang="en-US" altLang="en-US">
              <a:latin typeface="Tahoma" panose="020B0604030504040204" pitchFamily="34" charset="0"/>
            </a:endParaRPr>
          </a:p>
        </p:txBody>
      </p:sp>
      <p:sp>
        <p:nvSpPr>
          <p:cNvPr id="155650" name="Rectangle 2">
            <a:extLst>
              <a:ext uri="{FF2B5EF4-FFF2-40B4-BE49-F238E27FC236}">
                <a16:creationId xmlns:a16="http://schemas.microsoft.com/office/drawing/2014/main" id="{A6CFC8EC-4E50-45C3-9AF4-544B9E8216F1}"/>
              </a:ext>
            </a:extLst>
          </p:cNvPr>
          <p:cNvSpPr>
            <a:spLocks noGrp="1" noChangeArrowheads="1"/>
          </p:cNvSpPr>
          <p:nvPr>
            <p:ph type="title"/>
          </p:nvPr>
        </p:nvSpPr>
        <p:spPr>
          <a:xfrm>
            <a:off x="0" y="-171450"/>
            <a:ext cx="8458200" cy="685800"/>
          </a:xfrm>
        </p:spPr>
        <p:txBody>
          <a:bodyPr>
            <a:normAutofit fontScale="90000"/>
          </a:bodyPr>
          <a:lstStyle/>
          <a:p>
            <a:pPr eaLnBrk="1" hangingPunct="1">
              <a:defRPr/>
            </a:pPr>
            <a:r>
              <a:rPr lang="en-US" dirty="0">
                <a:latin typeface="Mistral" charset="0"/>
                <a:ea typeface="ＭＳ Ｐゴシック" charset="0"/>
              </a:rPr>
              <a:t> </a:t>
            </a:r>
            <a:r>
              <a:rPr lang="en-US" sz="3200" dirty="0">
                <a:latin typeface="Copperplate"/>
                <a:ea typeface="ＭＳ Ｐゴシック" charset="0"/>
                <a:cs typeface="Copperplate"/>
              </a:rPr>
              <a:t>Sharing the Gospel</a:t>
            </a:r>
            <a:endParaRPr lang="en-US" sz="4000" dirty="0">
              <a:solidFill>
                <a:srgbClr val="FF0000"/>
              </a:solidFill>
              <a:latin typeface="Mistral" charset="0"/>
              <a:ea typeface="ＭＳ Ｐゴシック" charset="0"/>
            </a:endParaRPr>
          </a:p>
        </p:txBody>
      </p:sp>
      <p:sp>
        <p:nvSpPr>
          <p:cNvPr id="161795" name="Slide Number Placeholder 5">
            <a:extLst>
              <a:ext uri="{FF2B5EF4-FFF2-40B4-BE49-F238E27FC236}">
                <a16:creationId xmlns:a16="http://schemas.microsoft.com/office/drawing/2014/main" id="{C4691233-F103-4638-B58D-17A79068E9DF}"/>
              </a:ext>
            </a:extLst>
          </p:cNvPr>
          <p:cNvSpPr>
            <a:spLocks noGrp="1"/>
          </p:cNvSpPr>
          <p:nvPr>
            <p:ph type="sldNum" sz="quarter" idx="12"/>
          </p:nvPr>
        </p:nvSpPr>
        <p:spPr bwMode="auto">
          <a:xfrm>
            <a:off x="8458200" y="4629150"/>
            <a:ext cx="555625" cy="45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37D03FB-65F1-4CE4-AEF4-CBCA7C76C1A1}" type="slidenum">
              <a:rPr lang="en-US" altLang="en-US" sz="1400"/>
              <a:pPr eaLnBrk="1" hangingPunct="1"/>
              <a:t>68</a:t>
            </a:fld>
            <a:endParaRPr lang="en-US" altLang="en-US" sz="1400"/>
          </a:p>
        </p:txBody>
      </p:sp>
      <p:pic>
        <p:nvPicPr>
          <p:cNvPr id="161796" name="Picture 4" descr="Preaching-the-Gospel-000015059262_Medium.jpg">
            <a:extLst>
              <a:ext uri="{FF2B5EF4-FFF2-40B4-BE49-F238E27FC236}">
                <a16:creationId xmlns:a16="http://schemas.microsoft.com/office/drawing/2014/main" id="{E4A6670F-7E87-4BFC-AB10-0D8910A88B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5" descr="Preaching-the-Gospel-000015059262_Medium.jpg">
            <a:extLst>
              <a:ext uri="{FF2B5EF4-FFF2-40B4-BE49-F238E27FC236}">
                <a16:creationId xmlns:a16="http://schemas.microsoft.com/office/drawing/2014/main" id="{48D7A328-AE12-4FB2-8E52-74FF5D4BFF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AD3380-A9C3-4223-BEA2-C1D3651AC658}"/>
              </a:ext>
            </a:extLst>
          </p:cNvPr>
          <p:cNvSpPr>
            <a:spLocks noGrp="1"/>
          </p:cNvSpPr>
          <p:nvPr>
            <p:ph type="title"/>
          </p:nvPr>
        </p:nvSpPr>
        <p:spPr>
          <a:xfrm>
            <a:off x="3886200" y="1504950"/>
            <a:ext cx="4800600" cy="4191000"/>
          </a:xfrm>
        </p:spPr>
        <p:txBody>
          <a:bodyPr/>
          <a:lstStyle/>
          <a:p>
            <a:pPr algn="r">
              <a:defRPr/>
            </a:pPr>
            <a:r>
              <a:rPr lang="en-US" sz="4400" dirty="0">
                <a:latin typeface="Copperplate"/>
                <a:ea typeface="ＭＳ Ｐゴシック" charset="0"/>
                <a:cs typeface="Copperplate"/>
              </a:rPr>
              <a:t>repentance Saves</a:t>
            </a:r>
          </a:p>
        </p:txBody>
      </p:sp>
      <p:sp>
        <p:nvSpPr>
          <p:cNvPr id="4" name="Slide Number Placeholder 3">
            <a:extLst>
              <a:ext uri="{FF2B5EF4-FFF2-40B4-BE49-F238E27FC236}">
                <a16:creationId xmlns:a16="http://schemas.microsoft.com/office/drawing/2014/main" id="{58B89782-442B-4B27-A3A5-B172CB17040D}"/>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AC0A405-F1C1-4E72-A4DD-3240F1808592}" type="slidenum">
              <a:rPr lang="en-US" altLang="en-US" sz="1000">
                <a:latin typeface="Lucida Sans Unicode" panose="020B0602030504020204" pitchFamily="34" charset="0"/>
              </a:rPr>
              <a:pPr eaLnBrk="1" hangingPunct="1"/>
              <a:t>69</a:t>
            </a:fld>
            <a:endParaRPr lang="en-US" altLang="en-US" sz="1000">
              <a:latin typeface="Lucida Sans Unicode" panose="020B0602030504020204" pitchFamily="34" charset="0"/>
            </a:endParaRPr>
          </a:p>
        </p:txBody>
      </p:sp>
      <p:pic>
        <p:nvPicPr>
          <p:cNvPr id="163843" name="Picture 2" descr="Repentance.jpeg">
            <a:extLst>
              <a:ext uri="{FF2B5EF4-FFF2-40B4-BE49-F238E27FC236}">
                <a16:creationId xmlns:a16="http://schemas.microsoft.com/office/drawing/2014/main" id="{099B05AF-2D08-4823-A229-69BE87855A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76350"/>
            <a:ext cx="35052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a:extLst>
              <a:ext uri="{FF2B5EF4-FFF2-40B4-BE49-F238E27FC236}">
                <a16:creationId xmlns:a16="http://schemas.microsoft.com/office/drawing/2014/main" id="{62CD19E1-9687-4C98-983B-7D4554B94607}"/>
              </a:ext>
            </a:extLst>
          </p:cNvPr>
          <p:cNvSpPr>
            <a:spLocks noGrp="1" noChangeArrowheads="1"/>
          </p:cNvSpPr>
          <p:nvPr>
            <p:ph idx="1"/>
          </p:nvPr>
        </p:nvSpPr>
        <p:spPr>
          <a:xfrm>
            <a:off x="228600" y="1047750"/>
            <a:ext cx="8305800" cy="3630613"/>
          </a:xfrm>
        </p:spPr>
        <p:txBody>
          <a:bodyPr/>
          <a:lstStyle/>
          <a:p>
            <a:pPr marL="0" indent="0" eaLnBrk="1" hangingPunct="1">
              <a:buFont typeface="Wingdings" charset="0"/>
              <a:buNone/>
              <a:defRPr/>
            </a:pPr>
            <a:r>
              <a:rPr lang="en-US" b="1" dirty="0">
                <a:ea typeface="ＭＳ Ｐゴシック" charset="0"/>
              </a:rPr>
              <a:t>Restoration</a:t>
            </a:r>
            <a:r>
              <a:rPr lang="en-US" dirty="0">
                <a:ea typeface="ＭＳ Ｐゴシック" charset="0"/>
              </a:rPr>
              <a:t>: The object of our faith is the same as other Christian denominations.  </a:t>
            </a:r>
            <a:r>
              <a:rPr lang="en-US" b="1" dirty="0">
                <a:solidFill>
                  <a:srgbClr val="FF0000"/>
                </a:solidFill>
                <a:ea typeface="ＭＳ Ｐゴシック" charset="0"/>
              </a:rPr>
              <a:t>We believe in the same Jesus:  </a:t>
            </a:r>
          </a:p>
          <a:p>
            <a:pPr eaLnBrk="1" hangingPunct="1">
              <a:buFont typeface="Wingdings" charset="0"/>
              <a:buNone/>
              <a:defRPr/>
            </a:pPr>
            <a:endParaRPr lang="en-US" sz="400" dirty="0">
              <a:ea typeface="ＭＳ Ｐゴシック" charset="0"/>
            </a:endParaRPr>
          </a:p>
          <a:p>
            <a:pPr marL="288925" indent="-6350" eaLnBrk="1" hangingPunct="1">
              <a:buFont typeface="Wingdings" charset="0"/>
              <a:buNone/>
              <a:defRPr/>
            </a:pPr>
            <a:r>
              <a:rPr lang="en-US" dirty="0">
                <a:ea typeface="ＭＳ Ｐゴシック" charset="0"/>
              </a:rPr>
              <a:t>	</a:t>
            </a:r>
            <a:r>
              <a:rPr lang="en-US" sz="2000" dirty="0">
                <a:ea typeface="ＭＳ Ｐゴシック" charset="0"/>
              </a:rPr>
              <a:t>For behold, the time cometh, and is not far distant, that with power, </a:t>
            </a:r>
            <a:r>
              <a:rPr lang="en-US" sz="2000" b="1" dirty="0">
                <a:solidFill>
                  <a:srgbClr val="FF0000"/>
                </a:solidFill>
                <a:ea typeface="ＭＳ Ｐゴシック" charset="0"/>
              </a:rPr>
              <a:t>the Lord Omnipotent</a:t>
            </a:r>
            <a:r>
              <a:rPr lang="en-US" sz="2000" dirty="0">
                <a:solidFill>
                  <a:srgbClr val="FF0000"/>
                </a:solidFill>
                <a:ea typeface="ＭＳ Ｐゴシック" charset="0"/>
              </a:rPr>
              <a:t> </a:t>
            </a:r>
            <a:r>
              <a:rPr lang="en-US" sz="2000" dirty="0">
                <a:ea typeface="ＭＳ Ｐゴシック" charset="0"/>
              </a:rPr>
              <a:t>who </a:t>
            </a:r>
            <a:r>
              <a:rPr lang="en-US" sz="2000" dirty="0" err="1">
                <a:ea typeface="ＭＳ Ｐゴシック" charset="0"/>
              </a:rPr>
              <a:t>reigneth</a:t>
            </a:r>
            <a:r>
              <a:rPr lang="en-US" sz="2000" dirty="0">
                <a:ea typeface="ＭＳ Ｐゴシック" charset="0"/>
              </a:rPr>
              <a:t>, who was, and is from all eternity to all eternity, shall come down from heaven, among the children of men, and shall dwell in a tabernacle of clay . . . </a:t>
            </a:r>
            <a:r>
              <a:rPr lang="en-US" sz="2000" b="1" dirty="0">
                <a:solidFill>
                  <a:srgbClr val="FF0000"/>
                </a:solidFill>
                <a:ea typeface="ＭＳ Ｐゴシック" charset="0"/>
              </a:rPr>
              <a:t>And he shall be called Jesus Christ</a:t>
            </a:r>
            <a:r>
              <a:rPr lang="en-US" sz="2000" dirty="0">
                <a:ea typeface="ＭＳ Ｐゴシック" charset="0"/>
              </a:rPr>
              <a:t>, the Son of God, the Father of heaven and earth, the Creator of all things, from the beginning; and his mother shall be called Mary.</a:t>
            </a:r>
          </a:p>
          <a:p>
            <a:pPr marL="288925" indent="-6350" eaLnBrk="1" hangingPunct="1">
              <a:buFont typeface="Wingdings" charset="0"/>
              <a:buNone/>
              <a:defRPr/>
            </a:pPr>
            <a:r>
              <a:rPr lang="en-US" sz="2000" dirty="0">
                <a:ea typeface="ＭＳ Ｐゴシック" charset="0"/>
              </a:rPr>
              <a:t>						</a:t>
            </a:r>
            <a:r>
              <a:rPr lang="en-US" sz="2000" dirty="0" err="1">
                <a:ea typeface="ＭＳ Ｐゴシック" charset="0"/>
              </a:rPr>
              <a:t>Mosiah</a:t>
            </a:r>
            <a:r>
              <a:rPr lang="en-US" sz="2000" dirty="0">
                <a:ea typeface="ＭＳ Ｐゴシック" charset="0"/>
              </a:rPr>
              <a:t> 1:97 &amp; 102</a:t>
            </a:r>
          </a:p>
          <a:p>
            <a:pPr eaLnBrk="1" hangingPunct="1">
              <a:buFont typeface="Wingdings" charset="0"/>
              <a:buNone/>
              <a:defRPr/>
            </a:pPr>
            <a:endParaRPr lang="en-US" dirty="0">
              <a:latin typeface="Tahoma" charset="0"/>
              <a:ea typeface="ＭＳ Ｐゴシック" charset="0"/>
            </a:endParaRPr>
          </a:p>
          <a:p>
            <a:pPr eaLnBrk="1" hangingPunct="1">
              <a:buFont typeface="Wingdings" charset="0"/>
              <a:buNone/>
              <a:defRPr/>
            </a:pPr>
            <a:r>
              <a:rPr lang="en-US" sz="1800" dirty="0">
                <a:latin typeface="Tahoma" charset="0"/>
                <a:ea typeface="ＭＳ Ｐゴシック" charset="0"/>
              </a:rPr>
              <a:t> </a:t>
            </a:r>
          </a:p>
        </p:txBody>
      </p:sp>
      <p:sp>
        <p:nvSpPr>
          <p:cNvPr id="73730" name="Rectangle 2">
            <a:extLst>
              <a:ext uri="{FF2B5EF4-FFF2-40B4-BE49-F238E27FC236}">
                <a16:creationId xmlns:a16="http://schemas.microsoft.com/office/drawing/2014/main" id="{AD9E0FB0-0223-4CF3-A84A-C19B09D33D94}"/>
              </a:ext>
            </a:extLst>
          </p:cNvPr>
          <p:cNvSpPr>
            <a:spLocks noGrp="1" noChangeArrowheads="1"/>
          </p:cNvSpPr>
          <p:nvPr>
            <p:ph type="title"/>
          </p:nvPr>
        </p:nvSpPr>
        <p:spPr>
          <a:xfrm>
            <a:off x="152400" y="-17481"/>
            <a:ext cx="7419975" cy="608031"/>
          </a:xfrm>
        </p:spPr>
        <p:txBody>
          <a:bodyPr/>
          <a:lstStyle/>
          <a:p>
            <a:pPr eaLnBrk="1" hangingPunct="1">
              <a:defRPr/>
            </a:pPr>
            <a:r>
              <a:rPr lang="en-US" sz="3200" dirty="0">
                <a:latin typeface="Copperplate"/>
                <a:ea typeface="ＭＳ Ｐゴシック" charset="0"/>
                <a:cs typeface="Copperplate"/>
              </a:rPr>
              <a:t>COMMON GROUND: </a:t>
            </a:r>
            <a:r>
              <a:rPr lang="en-US" sz="3200" dirty="0">
                <a:solidFill>
                  <a:srgbClr val="FF0000"/>
                </a:solidFill>
                <a:latin typeface="Copperplate"/>
                <a:ea typeface="ＭＳ Ｐゴシック" charset="0"/>
                <a:cs typeface="Copperplate"/>
              </a:rPr>
              <a:t>Same Jesus</a:t>
            </a:r>
          </a:p>
        </p:txBody>
      </p:sp>
      <p:sp>
        <p:nvSpPr>
          <p:cNvPr id="44035" name="Slide Number Placeholder 5">
            <a:extLst>
              <a:ext uri="{FF2B5EF4-FFF2-40B4-BE49-F238E27FC236}">
                <a16:creationId xmlns:a16="http://schemas.microsoft.com/office/drawing/2014/main" id="{D14213CF-1A4E-4D1B-B542-03540243BB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9918380-19E1-4386-85F7-DCF21A557C79}" type="slidenum">
              <a:rPr lang="en-US" altLang="en-US" sz="800">
                <a:latin typeface="Arial" panose="020B0604020202020204" pitchFamily="34" charset="0"/>
              </a:rPr>
              <a:pPr eaLnBrk="1" hangingPunct="1"/>
              <a:t>7</a:t>
            </a:fld>
            <a:endParaRPr lang="en-US" altLang="en-US" sz="800">
              <a:latin typeface="Arial" panose="020B0604020202020204" pitchFamily="34" charset="0"/>
            </a:endParaRPr>
          </a:p>
        </p:txBody>
      </p:sp>
      <p:pic>
        <p:nvPicPr>
          <p:cNvPr id="44036" name="Picture 6" descr="C:\Users\Robert\Dropbox\CHURCH\Go Ye and Teach\PICTURES\Danny Hahlbohm PowerPoint Slides\Complete set\pp 1\asked16x20.jpg">
            <a:extLst>
              <a:ext uri="{FF2B5EF4-FFF2-40B4-BE49-F238E27FC236}">
                <a16:creationId xmlns:a16="http://schemas.microsoft.com/office/drawing/2014/main" id="{5AFCF555-E61A-4CE2-B06E-D29C7AA33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413" y="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12E81632-35AE-4833-A025-0AEFDDB9614C}"/>
              </a:ext>
            </a:extLst>
          </p:cNvPr>
          <p:cNvSpPr>
            <a:spLocks noGrp="1" noChangeArrowheads="1"/>
          </p:cNvSpPr>
          <p:nvPr>
            <p:ph type="title"/>
          </p:nvPr>
        </p:nvSpPr>
        <p:spPr>
          <a:xfrm>
            <a:off x="24211" y="1"/>
            <a:ext cx="8281589" cy="438149"/>
          </a:xfrm>
        </p:spPr>
        <p:txBody>
          <a:bodyPr>
            <a:normAutofit fontScale="90000"/>
          </a:bodyPr>
          <a:lstStyle/>
          <a:p>
            <a:pPr eaLnBrk="1" hangingPunct="1">
              <a:defRPr/>
            </a:pPr>
            <a:r>
              <a:rPr lang="en-US" sz="4000" dirty="0">
                <a:latin typeface="Mistral" charset="0"/>
                <a:ea typeface="ＭＳ Ｐゴシック" charset="0"/>
              </a:rPr>
              <a:t> </a:t>
            </a:r>
            <a:r>
              <a:rPr lang="en-US" sz="3200" dirty="0">
                <a:latin typeface="Copperplate"/>
                <a:ea typeface="ＭＳ Ｐゴシック" charset="0"/>
                <a:cs typeface="Copperplate"/>
              </a:rPr>
              <a:t>3) Faith &amp; Repentance</a:t>
            </a:r>
            <a:endParaRPr lang="en-US" dirty="0">
              <a:latin typeface="Mistral" charset="0"/>
              <a:ea typeface="ＭＳ Ｐゴシック" charset="0"/>
            </a:endParaRPr>
          </a:p>
        </p:txBody>
      </p:sp>
      <p:grpSp>
        <p:nvGrpSpPr>
          <p:cNvPr id="164866" name="Organization Chart 3">
            <a:extLst>
              <a:ext uri="{FF2B5EF4-FFF2-40B4-BE49-F238E27FC236}">
                <a16:creationId xmlns:a16="http://schemas.microsoft.com/office/drawing/2014/main" id="{B2B8FEDB-B85D-4BC9-9849-AD330DCA869F}"/>
              </a:ext>
            </a:extLst>
          </p:cNvPr>
          <p:cNvGrpSpPr>
            <a:grpSpLocks noGrp="1" noChangeAspect="1"/>
          </p:cNvGrpSpPr>
          <p:nvPr/>
        </p:nvGrpSpPr>
        <p:grpSpPr bwMode="auto">
          <a:xfrm>
            <a:off x="0" y="1085850"/>
            <a:ext cx="9104313" cy="2400300"/>
            <a:chOff x="0" y="641"/>
            <a:chExt cx="11856" cy="1353"/>
          </a:xfrm>
        </p:grpSpPr>
        <p:sp>
          <p:nvSpPr>
            <p:cNvPr id="164870" name="AutoShape 4">
              <a:extLst>
                <a:ext uri="{FF2B5EF4-FFF2-40B4-BE49-F238E27FC236}">
                  <a16:creationId xmlns:a16="http://schemas.microsoft.com/office/drawing/2014/main" id="{D14326E1-D0F2-49A8-BC72-8C033B4B31FC}"/>
                </a:ext>
              </a:extLst>
            </p:cNvPr>
            <p:cNvSpPr>
              <a:spLocks noChangeAspect="1" noChangeArrowheads="1" noTextEdit="1"/>
            </p:cNvSpPr>
            <p:nvPr/>
          </p:nvSpPr>
          <p:spPr bwMode="auto">
            <a:xfrm>
              <a:off x="0" y="641"/>
              <a:ext cx="1185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txBody>
            <a:bodyPr/>
            <a:lstStyle/>
            <a:p>
              <a:endParaRPr lang="en-US"/>
            </a:p>
          </p:txBody>
        </p:sp>
        <p:cxnSp>
          <p:nvCxnSpPr>
            <p:cNvPr id="164871" name="_s4100">
              <a:extLst>
                <a:ext uri="{FF2B5EF4-FFF2-40B4-BE49-F238E27FC236}">
                  <a16:creationId xmlns:a16="http://schemas.microsoft.com/office/drawing/2014/main" id="{7D855C9E-1B97-490D-AB44-A705F386641C}"/>
                </a:ext>
              </a:extLst>
            </p:cNvPr>
            <p:cNvCxnSpPr>
              <a:cxnSpLocks noChangeShapeType="1"/>
              <a:stCxn id="4112" idx="0"/>
              <a:endCxn id="4106" idx="2"/>
            </p:cNvCxnSpPr>
            <p:nvPr/>
          </p:nvCxnSpPr>
          <p:spPr bwMode="auto">
            <a:xfrm rot="-5400000">
              <a:off x="4360"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64872" name="_s4101">
              <a:extLst>
                <a:ext uri="{FF2B5EF4-FFF2-40B4-BE49-F238E27FC236}">
                  <a16:creationId xmlns:a16="http://schemas.microsoft.com/office/drawing/2014/main" id="{CB25D14E-11B7-4FBE-A62D-5EF36DACDF54}"/>
                </a:ext>
              </a:extLst>
            </p:cNvPr>
            <p:cNvCxnSpPr>
              <a:cxnSpLocks noChangeShapeType="1"/>
              <a:stCxn id="4111" idx="0"/>
              <a:endCxn id="4106" idx="2"/>
            </p:cNvCxnSpPr>
            <p:nvPr/>
          </p:nvCxnSpPr>
          <p:spPr bwMode="auto">
            <a:xfrm rot="-5400000">
              <a:off x="5361"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64873" name="_s4102">
              <a:extLst>
                <a:ext uri="{FF2B5EF4-FFF2-40B4-BE49-F238E27FC236}">
                  <a16:creationId xmlns:a16="http://schemas.microsoft.com/office/drawing/2014/main" id="{E01B6B61-04B4-4F7A-954B-C2328352FF8C}"/>
                </a:ext>
              </a:extLst>
            </p:cNvPr>
            <p:cNvCxnSpPr>
              <a:cxnSpLocks noChangeShapeType="1"/>
              <a:stCxn id="4110" idx="0"/>
              <a:endCxn id="4106" idx="2"/>
            </p:cNvCxnSpPr>
            <p:nvPr/>
          </p:nvCxnSpPr>
          <p:spPr bwMode="auto">
            <a:xfrm rot="5400000" flipH="1">
              <a:off x="6362"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64874" name="_s4103">
              <a:extLst>
                <a:ext uri="{FF2B5EF4-FFF2-40B4-BE49-F238E27FC236}">
                  <a16:creationId xmlns:a16="http://schemas.microsoft.com/office/drawing/2014/main" id="{87AFFD06-C82D-431C-BD48-CCAA41A2699D}"/>
                </a:ext>
              </a:extLst>
            </p:cNvPr>
            <p:cNvCxnSpPr>
              <a:cxnSpLocks noChangeShapeType="1"/>
              <a:stCxn id="4109" idx="0"/>
              <a:endCxn id="4106" idx="2"/>
            </p:cNvCxnSpPr>
            <p:nvPr/>
          </p:nvCxnSpPr>
          <p:spPr bwMode="auto">
            <a:xfrm rot="5400000" flipH="1">
              <a:off x="8363"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64875" name="_s4104">
              <a:extLst>
                <a:ext uri="{FF2B5EF4-FFF2-40B4-BE49-F238E27FC236}">
                  <a16:creationId xmlns:a16="http://schemas.microsoft.com/office/drawing/2014/main" id="{E95795A7-FA27-47FB-ADF7-4F5AD26072DB}"/>
                </a:ext>
              </a:extLst>
            </p:cNvPr>
            <p:cNvCxnSpPr>
              <a:cxnSpLocks noChangeShapeType="1"/>
              <a:stCxn id="4108" idx="0"/>
              <a:endCxn id="4106" idx="2"/>
            </p:cNvCxnSpPr>
            <p:nvPr/>
          </p:nvCxnSpPr>
          <p:spPr bwMode="auto">
            <a:xfrm rot="5400000" flipH="1">
              <a:off x="7362"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64876" name="_s4105">
              <a:extLst>
                <a:ext uri="{FF2B5EF4-FFF2-40B4-BE49-F238E27FC236}">
                  <a16:creationId xmlns:a16="http://schemas.microsoft.com/office/drawing/2014/main" id="{A5467F0D-7A92-496D-934D-2D80BFB45D53}"/>
                </a:ext>
              </a:extLst>
            </p:cNvPr>
            <p:cNvCxnSpPr>
              <a:cxnSpLocks noChangeShapeType="1"/>
              <a:stCxn id="4107" idx="0"/>
              <a:endCxn id="4106" idx="2"/>
            </p:cNvCxnSpPr>
            <p:nvPr/>
          </p:nvCxnSpPr>
          <p:spPr bwMode="auto">
            <a:xfrm rot="-5400000">
              <a:off x="3360"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sp>
          <p:nvSpPr>
            <p:cNvPr id="4106" name="_s4106">
              <a:extLst>
                <a:ext uri="{FF2B5EF4-FFF2-40B4-BE49-F238E27FC236}">
                  <a16:creationId xmlns:a16="http://schemas.microsoft.com/office/drawing/2014/main" id="{95E82F88-D42A-4680-A7B3-1CD823B8B9EA}"/>
                </a:ext>
              </a:extLst>
            </p:cNvPr>
            <p:cNvSpPr>
              <a:spLocks noChangeArrowheads="1"/>
            </p:cNvSpPr>
            <p:nvPr/>
          </p:nvSpPr>
          <p:spPr bwMode="auto">
            <a:xfrm>
              <a:off x="4993" y="641"/>
              <a:ext cx="1871" cy="285"/>
            </a:xfrm>
            <a:prstGeom prst="roundRect">
              <a:avLst>
                <a:gd name="adj" fmla="val 16667"/>
              </a:avLst>
            </a:prstGeom>
            <a:solidFill>
              <a:srgbClr val="66EFCB"/>
            </a:solidFill>
            <a:ln w="38100">
              <a:solidFill>
                <a:srgbClr val="005B43"/>
              </a:solidFill>
              <a:round/>
              <a:headEnd/>
              <a:tailEnd/>
            </a:ln>
            <a:effectLst>
              <a:outerShdw blurRad="63500" dist="53882" dir="2700000" algn="ctr" rotWithShape="0">
                <a:schemeClr val="bg2">
                  <a:alpha val="50000"/>
                </a:schemeClr>
              </a:outerShdw>
            </a:effectLst>
          </p:spPr>
          <p:txBody>
            <a:bodyPr wrap="none" lIns="274079" tIns="11606" rIns="279672" bIns="11606" anchor="ctr"/>
            <a:lstStyle/>
            <a:p>
              <a:pPr algn="ctr">
                <a:defRPr/>
              </a:pPr>
              <a:r>
                <a:rPr lang="en-US" sz="2400" b="1">
                  <a:latin typeface="Arial" charset="0"/>
                  <a:ea typeface="ＭＳ Ｐゴシック" charset="0"/>
                  <a:cs typeface="Arial" charset="0"/>
                </a:rPr>
                <a:t>Gospels</a:t>
              </a:r>
            </a:p>
          </p:txBody>
        </p:sp>
        <p:sp>
          <p:nvSpPr>
            <p:cNvPr id="4107" name="_s4107">
              <a:extLst>
                <a:ext uri="{FF2B5EF4-FFF2-40B4-BE49-F238E27FC236}">
                  <a16:creationId xmlns:a16="http://schemas.microsoft.com/office/drawing/2014/main" id="{9C69BC58-B3DE-4C79-B75B-EA9CC02F51F3}"/>
                </a:ext>
              </a:extLst>
            </p:cNvPr>
            <p:cNvSpPr>
              <a:spLocks noChangeArrowheads="1"/>
            </p:cNvSpPr>
            <p:nvPr/>
          </p:nvSpPr>
          <p:spPr bwMode="auto">
            <a:xfrm>
              <a:off x="0"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4108" name="_s4108">
              <a:extLst>
                <a:ext uri="{FF2B5EF4-FFF2-40B4-BE49-F238E27FC236}">
                  <a16:creationId xmlns:a16="http://schemas.microsoft.com/office/drawing/2014/main" id="{2EA1314F-7078-4C35-B981-C09A8E8ABB63}"/>
                </a:ext>
              </a:extLst>
            </p:cNvPr>
            <p:cNvSpPr>
              <a:spLocks noChangeArrowheads="1"/>
            </p:cNvSpPr>
            <p:nvPr/>
          </p:nvSpPr>
          <p:spPr bwMode="auto">
            <a:xfrm>
              <a:off x="8005"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0" bIns="9672" anchor="ctr"/>
            <a:lstStyle/>
            <a:p>
              <a:pPr>
                <a:defRPr/>
              </a:pPr>
              <a:endParaRPr lang="en-US">
                <a:latin typeface="Tahoma" charset="0"/>
                <a:ea typeface="ＭＳ Ｐゴシック" charset="0"/>
                <a:cs typeface="Arial" charset="0"/>
              </a:endParaRPr>
            </a:p>
          </p:txBody>
        </p:sp>
        <p:sp>
          <p:nvSpPr>
            <p:cNvPr id="4109" name="_s4109">
              <a:extLst>
                <a:ext uri="{FF2B5EF4-FFF2-40B4-BE49-F238E27FC236}">
                  <a16:creationId xmlns:a16="http://schemas.microsoft.com/office/drawing/2014/main" id="{0C66D336-E89B-482E-8299-15FECF885F07}"/>
                </a:ext>
              </a:extLst>
            </p:cNvPr>
            <p:cNvSpPr>
              <a:spLocks noChangeArrowheads="1"/>
            </p:cNvSpPr>
            <p:nvPr/>
          </p:nvSpPr>
          <p:spPr bwMode="auto">
            <a:xfrm>
              <a:off x="10006"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19345" bIns="9672" anchor="ctr"/>
            <a:lstStyle/>
            <a:p>
              <a:pPr>
                <a:defRPr/>
              </a:pPr>
              <a:endParaRPr lang="en-US">
                <a:latin typeface="Tahoma" charset="0"/>
                <a:ea typeface="ＭＳ Ｐゴシック" charset="0"/>
                <a:cs typeface="Arial" charset="0"/>
              </a:endParaRPr>
            </a:p>
          </p:txBody>
        </p:sp>
        <p:sp>
          <p:nvSpPr>
            <p:cNvPr id="4110" name="_s4110">
              <a:extLst>
                <a:ext uri="{FF2B5EF4-FFF2-40B4-BE49-F238E27FC236}">
                  <a16:creationId xmlns:a16="http://schemas.microsoft.com/office/drawing/2014/main" id="{7089CCF3-56EB-485E-BD7E-33F9E8EC30EB}"/>
                </a:ext>
              </a:extLst>
            </p:cNvPr>
            <p:cNvSpPr>
              <a:spLocks noChangeArrowheads="1"/>
            </p:cNvSpPr>
            <p:nvPr/>
          </p:nvSpPr>
          <p:spPr bwMode="auto">
            <a:xfrm>
              <a:off x="6003"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87245" rIns="0" bIns="187245" anchor="ctr"/>
            <a:lstStyle/>
            <a:p>
              <a:pPr>
                <a:defRPr/>
              </a:pPr>
              <a:endParaRPr lang="en-US">
                <a:latin typeface="Tahoma" charset="0"/>
                <a:ea typeface="ＭＳ Ｐゴシック" charset="0"/>
                <a:cs typeface="Arial" charset="0"/>
              </a:endParaRPr>
            </a:p>
          </p:txBody>
        </p:sp>
        <p:sp>
          <p:nvSpPr>
            <p:cNvPr id="4111" name="_s4111">
              <a:extLst>
                <a:ext uri="{FF2B5EF4-FFF2-40B4-BE49-F238E27FC236}">
                  <a16:creationId xmlns:a16="http://schemas.microsoft.com/office/drawing/2014/main" id="{A1F642A1-A80F-417A-8366-2FD68834D1E7}"/>
                </a:ext>
              </a:extLst>
            </p:cNvPr>
            <p:cNvSpPr>
              <a:spLocks noChangeArrowheads="1"/>
            </p:cNvSpPr>
            <p:nvPr/>
          </p:nvSpPr>
          <p:spPr bwMode="auto">
            <a:xfrm>
              <a:off x="4002"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23214" tIns="11606" rIns="23214" bIns="11606" anchor="ctr"/>
            <a:lstStyle/>
            <a:p>
              <a:pPr algn="ctr">
                <a:defRPr/>
              </a:pPr>
              <a:r>
                <a:rPr lang="en-US" sz="2000" b="1" dirty="0">
                  <a:latin typeface="Arial" charset="0"/>
                  <a:ea typeface="ＭＳ Ｐゴシック" charset="0"/>
                  <a:cs typeface="Arial" charset="0"/>
                </a:rPr>
                <a:t>3) Faith +</a:t>
              </a:r>
            </a:p>
            <a:p>
              <a:pPr algn="ctr">
                <a:defRPr/>
              </a:pPr>
              <a:r>
                <a:rPr lang="en-US" sz="2000" b="1" dirty="0">
                  <a:latin typeface="Arial" charset="0"/>
                  <a:ea typeface="ＭＳ Ｐゴシック" charset="0"/>
                  <a:cs typeface="Arial" charset="0"/>
                </a:rPr>
                <a:t>Repentance</a:t>
              </a:r>
            </a:p>
          </p:txBody>
        </p:sp>
        <p:sp>
          <p:nvSpPr>
            <p:cNvPr id="4112" name="_s4112">
              <a:extLst>
                <a:ext uri="{FF2B5EF4-FFF2-40B4-BE49-F238E27FC236}">
                  <a16:creationId xmlns:a16="http://schemas.microsoft.com/office/drawing/2014/main" id="{4FC39822-257E-40A7-B75F-E0D5ABB82463}"/>
                </a:ext>
              </a:extLst>
            </p:cNvPr>
            <p:cNvSpPr>
              <a:spLocks noChangeArrowheads="1"/>
            </p:cNvSpPr>
            <p:nvPr/>
          </p:nvSpPr>
          <p:spPr bwMode="auto">
            <a:xfrm>
              <a:off x="2001"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grpSp>
      <p:sp>
        <p:nvSpPr>
          <p:cNvPr id="164867" name="Slide Number Placeholder 5">
            <a:extLst>
              <a:ext uri="{FF2B5EF4-FFF2-40B4-BE49-F238E27FC236}">
                <a16:creationId xmlns:a16="http://schemas.microsoft.com/office/drawing/2014/main" id="{4EA9BD4E-C305-40E4-8608-BAD40A94408B}"/>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CD16440-579E-4B7D-94BF-07752B19FFD6}" type="slidenum">
              <a:rPr lang="en-US" altLang="en-US" sz="1400"/>
              <a:pPr eaLnBrk="1" hangingPunct="1"/>
              <a:t>70</a:t>
            </a:fld>
            <a:endParaRPr lang="en-US" altLang="en-US" sz="1400"/>
          </a:p>
        </p:txBody>
      </p:sp>
      <p:sp>
        <p:nvSpPr>
          <p:cNvPr id="164868" name="Line 18">
            <a:extLst>
              <a:ext uri="{FF2B5EF4-FFF2-40B4-BE49-F238E27FC236}">
                <a16:creationId xmlns:a16="http://schemas.microsoft.com/office/drawing/2014/main" id="{759CB5DE-716D-495F-938B-68C7810C889F}"/>
              </a:ext>
            </a:extLst>
          </p:cNvPr>
          <p:cNvSpPr>
            <a:spLocks noChangeShapeType="1"/>
          </p:cNvSpPr>
          <p:nvPr/>
        </p:nvSpPr>
        <p:spPr bwMode="auto">
          <a:xfrm>
            <a:off x="6096000" y="1200150"/>
            <a:ext cx="0" cy="302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4869" name="Picture 2" descr="Repentance.jpeg">
            <a:extLst>
              <a:ext uri="{FF2B5EF4-FFF2-40B4-BE49-F238E27FC236}">
                <a16:creationId xmlns:a16="http://schemas.microsoft.com/office/drawing/2014/main" id="{49D2AFDD-6CA3-4749-92C3-E85BDCCFFA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225"/>
            <a:ext cx="160655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3">
            <a:extLst>
              <a:ext uri="{FF2B5EF4-FFF2-40B4-BE49-F238E27FC236}">
                <a16:creationId xmlns:a16="http://schemas.microsoft.com/office/drawing/2014/main" id="{2A21D528-B4CE-48A4-AA84-D051AF635B34}"/>
              </a:ext>
            </a:extLst>
          </p:cNvPr>
          <p:cNvSpPr>
            <a:spLocks noGrp="1" noChangeArrowheads="1"/>
          </p:cNvSpPr>
          <p:nvPr>
            <p:ph idx="1"/>
          </p:nvPr>
        </p:nvSpPr>
        <p:spPr>
          <a:xfrm>
            <a:off x="381000" y="1512888"/>
            <a:ext cx="8574088" cy="3630612"/>
          </a:xfrm>
        </p:spPr>
        <p:txBody>
          <a:bodyPr/>
          <a:lstStyle/>
          <a:p>
            <a:pPr marL="609600" indent="-609600" eaLnBrk="1" hangingPunct="1">
              <a:buFont typeface="Wingdings" panose="05000000000000000000" pitchFamily="2" charset="2"/>
              <a:buNone/>
              <a:tabLst>
                <a:tab pos="1371600" algn="l"/>
                <a:tab pos="2000250" algn="l"/>
              </a:tabLst>
            </a:pPr>
            <a:r>
              <a:rPr lang="en-US" altLang="en-US" b="1">
                <a:latin typeface="Tahoma" panose="020B0604030504040204" pitchFamily="34" charset="0"/>
              </a:rPr>
              <a:t>Definition of “Repentance”:</a:t>
            </a:r>
          </a:p>
          <a:p>
            <a:pPr marL="609600" indent="-609600" eaLnBrk="1" hangingPunct="1">
              <a:buFont typeface="Wingdings" panose="05000000000000000000" pitchFamily="2" charset="2"/>
              <a:buNone/>
              <a:tabLst>
                <a:tab pos="1371600" algn="l"/>
                <a:tab pos="2000250" algn="l"/>
              </a:tabLst>
            </a:pPr>
            <a:endParaRPr lang="en-US" altLang="en-US" sz="800" b="1">
              <a:latin typeface="Tahoma" panose="020B0604030504040204" pitchFamily="34" charset="0"/>
            </a:endParaRPr>
          </a:p>
          <a:p>
            <a:pPr marL="609600" indent="-609600" eaLnBrk="1" hangingPunct="1">
              <a:buFont typeface="Wingdings" panose="05000000000000000000" pitchFamily="2" charset="2"/>
              <a:buChar char="Ø"/>
              <a:tabLst>
                <a:tab pos="1371600" algn="l"/>
                <a:tab pos="2000250" algn="l"/>
              </a:tabLst>
            </a:pPr>
            <a:r>
              <a:rPr lang="en-US" altLang="en-US" b="1" i="1">
                <a:latin typeface="Tahoma" panose="020B0604030504040204" pitchFamily="34" charset="0"/>
              </a:rPr>
              <a:t>Evangelicals:  </a:t>
            </a:r>
            <a:r>
              <a:rPr lang="ja-JP" altLang="en-US">
                <a:latin typeface="Tahoma" panose="020B0604030504040204" pitchFamily="34" charset="0"/>
              </a:rPr>
              <a:t>“</a:t>
            </a:r>
            <a:r>
              <a:rPr lang="en-US" altLang="ja-JP">
                <a:latin typeface="Tahoma" panose="020B0604030504040204" pitchFamily="34" charset="0"/>
              </a:rPr>
              <a:t>a change of mind about who Christ is</a:t>
            </a:r>
            <a:r>
              <a:rPr lang="ja-JP" altLang="en-US">
                <a:latin typeface="Tahoma" panose="020B0604030504040204" pitchFamily="34" charset="0"/>
              </a:rPr>
              <a:t>”</a:t>
            </a:r>
            <a:endParaRPr lang="en-US" altLang="ja-JP">
              <a:latin typeface="Tahoma" panose="020B0604030504040204" pitchFamily="34" charset="0"/>
            </a:endParaRPr>
          </a:p>
          <a:p>
            <a:pPr marL="609600" indent="-609600" eaLnBrk="1" hangingPunct="1">
              <a:buFont typeface="Wingdings" panose="05000000000000000000" pitchFamily="2" charset="2"/>
              <a:buChar char="Ø"/>
              <a:tabLst>
                <a:tab pos="1371600" algn="l"/>
                <a:tab pos="2000250" algn="l"/>
              </a:tabLst>
            </a:pPr>
            <a:endParaRPr lang="en-US" altLang="en-US" sz="800">
              <a:latin typeface="Tahoma" panose="020B0604030504040204" pitchFamily="34" charset="0"/>
            </a:endParaRPr>
          </a:p>
          <a:p>
            <a:pPr marL="609600" indent="-609600" eaLnBrk="1" hangingPunct="1">
              <a:buFont typeface="Wingdings" panose="05000000000000000000" pitchFamily="2" charset="2"/>
              <a:buChar char="Ø"/>
              <a:tabLst>
                <a:tab pos="1371600" algn="l"/>
                <a:tab pos="2000250" algn="l"/>
              </a:tabLst>
            </a:pPr>
            <a:r>
              <a:rPr lang="en-US" altLang="en-US" b="1" i="1">
                <a:latin typeface="Tahoma" panose="020B0604030504040204" pitchFamily="34" charset="0"/>
              </a:rPr>
              <a:t>Strong'</a:t>
            </a:r>
            <a:r>
              <a:rPr lang="en-US" altLang="ja-JP" b="1" i="1">
                <a:latin typeface="Tahoma" panose="020B0604030504040204" pitchFamily="34" charset="0"/>
              </a:rPr>
              <a:t>s:  </a:t>
            </a:r>
            <a:r>
              <a:rPr lang="ja-JP" altLang="en-US">
                <a:latin typeface="Tahoma" panose="020B0604030504040204" pitchFamily="34" charset="0"/>
              </a:rPr>
              <a:t>“</a:t>
            </a:r>
            <a:r>
              <a:rPr lang="en-US" altLang="ja-JP">
                <a:latin typeface="Tahoma" panose="020B0604030504040204" pitchFamily="34" charset="0"/>
              </a:rPr>
              <a:t>to think differently or to reconsider</a:t>
            </a:r>
            <a:r>
              <a:rPr lang="ja-JP" altLang="en-US">
                <a:latin typeface="Tahoma" panose="020B0604030504040204" pitchFamily="34" charset="0"/>
              </a:rPr>
              <a:t>”</a:t>
            </a:r>
            <a:endParaRPr lang="en-US" altLang="ja-JP">
              <a:latin typeface="Tahoma" panose="020B0604030504040204" pitchFamily="34" charset="0"/>
            </a:endParaRPr>
          </a:p>
          <a:p>
            <a:pPr marL="609600" indent="-609600" eaLnBrk="1" hangingPunct="1">
              <a:buFont typeface="Wingdings" panose="05000000000000000000" pitchFamily="2" charset="2"/>
              <a:buChar char="Ø"/>
              <a:tabLst>
                <a:tab pos="1371600" algn="l"/>
                <a:tab pos="2000250" algn="l"/>
              </a:tabLst>
            </a:pPr>
            <a:endParaRPr lang="en-US" altLang="en-US" sz="800">
              <a:latin typeface="Tahoma" panose="020B0604030504040204" pitchFamily="34" charset="0"/>
            </a:endParaRPr>
          </a:p>
          <a:p>
            <a:pPr marL="609600" indent="-609600" eaLnBrk="1" hangingPunct="1">
              <a:buFont typeface="Wingdings" panose="05000000000000000000" pitchFamily="2" charset="2"/>
              <a:buChar char="Ø"/>
              <a:tabLst>
                <a:tab pos="1371600" algn="l"/>
                <a:tab pos="2000250" algn="l"/>
              </a:tabLst>
            </a:pPr>
            <a:r>
              <a:rPr lang="en-US" altLang="en-US" b="1" i="1">
                <a:latin typeface="Tahoma" panose="020B0604030504040204" pitchFamily="34" charset="0"/>
              </a:rPr>
              <a:t>Restoration: </a:t>
            </a:r>
            <a:r>
              <a:rPr lang="ja-JP" altLang="en-US" b="1">
                <a:solidFill>
                  <a:srgbClr val="FF0000"/>
                </a:solidFill>
                <a:latin typeface="Tahoma" panose="020B0604030504040204" pitchFamily="34" charset="0"/>
              </a:rPr>
              <a:t>“</a:t>
            </a:r>
            <a:r>
              <a:rPr lang="en-US" altLang="ja-JP" b="1">
                <a:solidFill>
                  <a:srgbClr val="FF0000"/>
                </a:solidFill>
                <a:latin typeface="Tahoma" panose="020B0604030504040204" pitchFamily="34" charset="0"/>
              </a:rPr>
              <a:t>a remorse for sin that alters the 			 pattern of sin in our lives</a:t>
            </a:r>
            <a:r>
              <a:rPr lang="ja-JP" altLang="en-US" b="1">
                <a:solidFill>
                  <a:srgbClr val="FF0000"/>
                </a:solidFill>
                <a:latin typeface="Tahoma" panose="020B0604030504040204" pitchFamily="34" charset="0"/>
              </a:rPr>
              <a:t>”</a:t>
            </a:r>
            <a:endParaRPr lang="en-US" altLang="ja-JP" b="1">
              <a:solidFill>
                <a:srgbClr val="FF0000"/>
              </a:solidFill>
              <a:latin typeface="Tahoma" panose="020B0604030504040204" pitchFamily="34" charset="0"/>
            </a:endParaRPr>
          </a:p>
          <a:p>
            <a:pPr marL="609600" indent="-609600" eaLnBrk="1" hangingPunct="1">
              <a:buFont typeface="Wingdings" panose="05000000000000000000" pitchFamily="2" charset="2"/>
              <a:buNone/>
              <a:tabLst>
                <a:tab pos="1371600" algn="l"/>
                <a:tab pos="2000250" algn="l"/>
              </a:tabLst>
            </a:pPr>
            <a:r>
              <a:rPr lang="en-US" altLang="en-US" sz="4000">
                <a:latin typeface="Tahoma" panose="020B0604030504040204" pitchFamily="34" charset="0"/>
              </a:rPr>
              <a:t>	</a:t>
            </a:r>
            <a:r>
              <a:rPr lang="en-US" altLang="en-US">
                <a:latin typeface="Tahoma" panose="020B0604030504040204" pitchFamily="34" charset="0"/>
              </a:rPr>
              <a:t>	</a:t>
            </a:r>
          </a:p>
        </p:txBody>
      </p:sp>
      <p:sp>
        <p:nvSpPr>
          <p:cNvPr id="159746" name="Rectangle 2">
            <a:extLst>
              <a:ext uri="{FF2B5EF4-FFF2-40B4-BE49-F238E27FC236}">
                <a16:creationId xmlns:a16="http://schemas.microsoft.com/office/drawing/2014/main" id="{9643A669-8A5E-426D-9058-271B16F17811}"/>
              </a:ext>
            </a:extLst>
          </p:cNvPr>
          <p:cNvSpPr>
            <a:spLocks noGrp="1" noChangeArrowheads="1"/>
          </p:cNvSpPr>
          <p:nvPr>
            <p:ph type="title"/>
          </p:nvPr>
        </p:nvSpPr>
        <p:spPr>
          <a:xfrm>
            <a:off x="152401" y="-57149"/>
            <a:ext cx="7496175" cy="495299"/>
          </a:xfrm>
        </p:spPr>
        <p:txBody>
          <a:bodyPr>
            <a:normAutofit fontScale="90000"/>
          </a:bodyPr>
          <a:lstStyle/>
          <a:p>
            <a:pPr eaLnBrk="1" hangingPunct="1">
              <a:defRPr/>
            </a:pPr>
            <a:r>
              <a:rPr lang="en-US" sz="3200" dirty="0">
                <a:latin typeface="Copperplate"/>
                <a:ea typeface="ＭＳ Ｐゴシック" charset="0"/>
                <a:cs typeface="Copperplate"/>
              </a:rPr>
              <a:t>What is "Repentance"?</a:t>
            </a:r>
            <a:endParaRPr lang="en-US" sz="3200" dirty="0">
              <a:solidFill>
                <a:srgbClr val="FF0000"/>
              </a:solidFill>
              <a:latin typeface="Copperplate"/>
              <a:ea typeface="ＭＳ Ｐゴシック" charset="0"/>
              <a:cs typeface="Copperplate"/>
            </a:endParaRPr>
          </a:p>
        </p:txBody>
      </p:sp>
      <p:sp>
        <p:nvSpPr>
          <p:cNvPr id="166915" name="Slide Number Placeholder 5">
            <a:extLst>
              <a:ext uri="{FF2B5EF4-FFF2-40B4-BE49-F238E27FC236}">
                <a16:creationId xmlns:a16="http://schemas.microsoft.com/office/drawing/2014/main" id="{C5867188-6D85-4360-B7D0-D6B033BEA8C7}"/>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A851A28-DAF8-4190-9A29-B8A75A4AD1B7}" type="slidenum">
              <a:rPr lang="en-US" altLang="en-US" sz="1400"/>
              <a:pPr eaLnBrk="1" hangingPunct="1"/>
              <a:t>71</a:t>
            </a:fld>
            <a:endParaRPr lang="en-US" altLang="en-US" sz="1400"/>
          </a:p>
        </p:txBody>
      </p:sp>
      <p:pic>
        <p:nvPicPr>
          <p:cNvPr id="166916" name="Picture 2" descr="Repentance.jpeg">
            <a:extLst>
              <a:ext uri="{FF2B5EF4-FFF2-40B4-BE49-F238E27FC236}">
                <a16:creationId xmlns:a16="http://schemas.microsoft.com/office/drawing/2014/main" id="{5C9EC9B9-9583-42ED-BA9E-89C936FA78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225"/>
            <a:ext cx="160655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a:extLst>
              <a:ext uri="{FF2B5EF4-FFF2-40B4-BE49-F238E27FC236}">
                <a16:creationId xmlns:a16="http://schemas.microsoft.com/office/drawing/2014/main" id="{48273283-6DDF-4163-A854-927980399B72}"/>
              </a:ext>
            </a:extLst>
          </p:cNvPr>
          <p:cNvSpPr>
            <a:spLocks noGrp="1" noChangeArrowheads="1"/>
          </p:cNvSpPr>
          <p:nvPr>
            <p:ph idx="1"/>
          </p:nvPr>
        </p:nvSpPr>
        <p:spPr>
          <a:xfrm>
            <a:off x="762000" y="1200150"/>
            <a:ext cx="7543800" cy="3630613"/>
          </a:xfrm>
        </p:spPr>
        <p:txBody>
          <a:bodyPr/>
          <a:lstStyle/>
          <a:p>
            <a:pPr marL="609600" indent="-609600" eaLnBrk="1" hangingPunct="1">
              <a:buFont typeface="Wingdings" charset="0"/>
              <a:buNone/>
              <a:tabLst>
                <a:tab pos="1371600" algn="l"/>
                <a:tab pos="2000250" algn="l"/>
              </a:tabLst>
              <a:defRPr/>
            </a:pPr>
            <a:endParaRPr lang="en-US" dirty="0">
              <a:latin typeface="Tahoma" charset="0"/>
              <a:ea typeface="ＭＳ Ｐゴシック" charset="0"/>
            </a:endParaRPr>
          </a:p>
          <a:p>
            <a:pPr marL="0" indent="0" eaLnBrk="1" hangingPunct="1">
              <a:buFont typeface="Wingdings" charset="0"/>
              <a:buNone/>
              <a:tabLst>
                <a:tab pos="1371600" algn="l"/>
                <a:tab pos="2000250" algn="l"/>
              </a:tabLst>
              <a:defRPr/>
            </a:pPr>
            <a:r>
              <a:rPr lang="en-US" dirty="0">
                <a:ea typeface="ＭＳ Ｐゴシック" charset="0"/>
              </a:rPr>
              <a:t>Bring forth therefore </a:t>
            </a:r>
            <a:r>
              <a:rPr lang="en-US" b="1" dirty="0">
                <a:solidFill>
                  <a:srgbClr val="FF0000"/>
                </a:solidFill>
                <a:ea typeface="ＭＳ Ｐゴシック" charset="0"/>
              </a:rPr>
              <a:t>fruits</a:t>
            </a:r>
            <a:r>
              <a:rPr lang="en-US" dirty="0">
                <a:ea typeface="ＭＳ Ｐゴシック" charset="0"/>
              </a:rPr>
              <a:t> worthy of repentance . . .</a:t>
            </a:r>
          </a:p>
          <a:p>
            <a:pPr marL="0" indent="0" eaLnBrk="1" hangingPunct="1">
              <a:buFont typeface="Wingdings" charset="0"/>
              <a:buNone/>
              <a:tabLst>
                <a:tab pos="1371600" algn="l"/>
                <a:tab pos="2000250" algn="l"/>
              </a:tabLst>
              <a:defRPr/>
            </a:pPr>
            <a:r>
              <a:rPr lang="en-US" dirty="0">
                <a:ea typeface="ＭＳ Ｐゴシック" charset="0"/>
              </a:rPr>
              <a:t>				Luke 3:8</a:t>
            </a:r>
          </a:p>
          <a:p>
            <a:pPr marL="0" indent="0" eaLnBrk="1" hangingPunct="1">
              <a:buFont typeface="Wingdings" charset="0"/>
              <a:buNone/>
              <a:tabLst>
                <a:tab pos="1371600" algn="l"/>
                <a:tab pos="2000250" algn="l"/>
              </a:tabLst>
              <a:defRPr/>
            </a:pPr>
            <a:endParaRPr lang="en-US" sz="800" dirty="0">
              <a:ea typeface="ＭＳ Ｐゴシック" charset="0"/>
            </a:endParaRPr>
          </a:p>
          <a:p>
            <a:pPr marL="0" indent="0" eaLnBrk="1" hangingPunct="1">
              <a:buFont typeface="Wingdings" charset="0"/>
              <a:buNone/>
              <a:tabLst>
                <a:tab pos="1371600" algn="l"/>
                <a:tab pos="2000250" algn="l"/>
              </a:tabLst>
              <a:defRPr/>
            </a:pPr>
            <a:r>
              <a:rPr lang="en-US" dirty="0">
                <a:ea typeface="ＭＳ Ｐゴシック" charset="0"/>
              </a:rPr>
              <a:t>Whosoever is born of God </a:t>
            </a:r>
            <a:r>
              <a:rPr lang="en-US" b="1" dirty="0">
                <a:solidFill>
                  <a:srgbClr val="FF0000"/>
                </a:solidFill>
                <a:ea typeface="ＭＳ Ｐゴシック" charset="0"/>
              </a:rPr>
              <a:t>doth not commit [continue in] sin; </a:t>
            </a:r>
          </a:p>
          <a:p>
            <a:pPr marL="609600" indent="-609600" eaLnBrk="1" hangingPunct="1">
              <a:buFont typeface="Wingdings" charset="0"/>
              <a:buNone/>
              <a:tabLst>
                <a:tab pos="1371600" algn="l"/>
                <a:tab pos="2000250" algn="l"/>
              </a:tabLst>
              <a:defRPr/>
            </a:pPr>
            <a:r>
              <a:rPr lang="en-US" dirty="0">
                <a:ea typeface="ＭＳ Ｐゴシック" charset="0"/>
              </a:rPr>
              <a:t>					1 John 3:9</a:t>
            </a:r>
          </a:p>
          <a:p>
            <a:pPr marL="609600" indent="-609600" eaLnBrk="1" hangingPunct="1">
              <a:buFont typeface="Wingdings" charset="0"/>
              <a:buNone/>
              <a:tabLst>
                <a:tab pos="1371600" algn="l"/>
                <a:tab pos="2000250" algn="l"/>
              </a:tabLst>
              <a:defRPr/>
            </a:pPr>
            <a:r>
              <a:rPr lang="en-US" sz="2800" dirty="0">
                <a:latin typeface="Tahoma" charset="0"/>
                <a:ea typeface="ＭＳ Ｐゴシック" charset="0"/>
              </a:rPr>
              <a:t> </a:t>
            </a:r>
          </a:p>
          <a:p>
            <a:pPr marL="609600" indent="-609600" eaLnBrk="1" hangingPunct="1">
              <a:buFont typeface="Wingdings" charset="0"/>
              <a:buNone/>
              <a:tabLst>
                <a:tab pos="1371600" algn="l"/>
                <a:tab pos="2000250" algn="l"/>
              </a:tabLst>
              <a:defRPr/>
            </a:pPr>
            <a:r>
              <a:rPr lang="en-US" sz="3600" dirty="0">
                <a:latin typeface="Tahoma" charset="0"/>
                <a:ea typeface="ＭＳ Ｐゴシック" charset="0"/>
              </a:rPr>
              <a:t>	</a:t>
            </a:r>
            <a:r>
              <a:rPr lang="en-US" sz="2800" dirty="0">
                <a:latin typeface="Tahoma" charset="0"/>
                <a:ea typeface="ＭＳ Ｐゴシック" charset="0"/>
              </a:rPr>
              <a:t>	</a:t>
            </a:r>
          </a:p>
        </p:txBody>
      </p:sp>
      <p:sp>
        <p:nvSpPr>
          <p:cNvPr id="161794" name="Rectangle 2">
            <a:extLst>
              <a:ext uri="{FF2B5EF4-FFF2-40B4-BE49-F238E27FC236}">
                <a16:creationId xmlns:a16="http://schemas.microsoft.com/office/drawing/2014/main" id="{E074114E-7C44-479B-9AAD-56A37A631C11}"/>
              </a:ext>
            </a:extLst>
          </p:cNvPr>
          <p:cNvSpPr>
            <a:spLocks noGrp="1" noChangeArrowheads="1"/>
          </p:cNvSpPr>
          <p:nvPr>
            <p:ph type="title"/>
          </p:nvPr>
        </p:nvSpPr>
        <p:spPr>
          <a:xfrm>
            <a:off x="152400" y="-15595"/>
            <a:ext cx="7343776" cy="606145"/>
          </a:xfrm>
        </p:spPr>
        <p:txBody>
          <a:bodyPr/>
          <a:lstStyle/>
          <a:p>
            <a:pPr eaLnBrk="1" hangingPunct="1">
              <a:defRPr/>
            </a:pPr>
            <a:r>
              <a:rPr lang="en-US" sz="3200" dirty="0">
                <a:latin typeface="Copperplate"/>
                <a:ea typeface="ＭＳ Ｐゴシック" charset="0"/>
                <a:cs typeface="Copperplate"/>
              </a:rPr>
              <a:t>Must Repentance Bear Fruit? </a:t>
            </a:r>
          </a:p>
        </p:txBody>
      </p:sp>
      <p:sp>
        <p:nvSpPr>
          <p:cNvPr id="168963" name="Slide Number Placeholder 5">
            <a:extLst>
              <a:ext uri="{FF2B5EF4-FFF2-40B4-BE49-F238E27FC236}">
                <a16:creationId xmlns:a16="http://schemas.microsoft.com/office/drawing/2014/main" id="{EAA71316-114B-44BE-99BB-791FB5695CB9}"/>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B595F052-5174-465A-8F3B-F57019F1766F}" type="slidenum">
              <a:rPr lang="en-US" altLang="en-US" sz="1400"/>
              <a:pPr eaLnBrk="1" hangingPunct="1"/>
              <a:t>72</a:t>
            </a:fld>
            <a:endParaRPr lang="en-US" altLang="en-US" sz="1400"/>
          </a:p>
        </p:txBody>
      </p:sp>
      <p:pic>
        <p:nvPicPr>
          <p:cNvPr id="168964" name="Picture 2" descr="Repentance.jpeg">
            <a:extLst>
              <a:ext uri="{FF2B5EF4-FFF2-40B4-BE49-F238E27FC236}">
                <a16:creationId xmlns:a16="http://schemas.microsoft.com/office/drawing/2014/main" id="{CCC5192C-BEEA-48D5-A0DE-488DAA26AD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225"/>
            <a:ext cx="160655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3">
            <a:extLst>
              <a:ext uri="{FF2B5EF4-FFF2-40B4-BE49-F238E27FC236}">
                <a16:creationId xmlns:a16="http://schemas.microsoft.com/office/drawing/2014/main" id="{9003BE96-8762-4550-98F8-EEB1ED61A83A}"/>
              </a:ext>
            </a:extLst>
          </p:cNvPr>
          <p:cNvSpPr>
            <a:spLocks noGrp="1" noChangeArrowheads="1"/>
          </p:cNvSpPr>
          <p:nvPr>
            <p:ph idx="1"/>
          </p:nvPr>
        </p:nvSpPr>
        <p:spPr>
          <a:xfrm>
            <a:off x="533400" y="895350"/>
            <a:ext cx="7391400" cy="3630613"/>
          </a:xfrm>
        </p:spPr>
        <p:txBody>
          <a:bodyPr/>
          <a:lstStyle/>
          <a:p>
            <a:pPr marL="609600" indent="-609600" eaLnBrk="1" hangingPunct="1">
              <a:buFont typeface="Wingdings" panose="05000000000000000000" pitchFamily="2" charset="2"/>
              <a:buNone/>
              <a:tabLst>
                <a:tab pos="1371600" algn="l"/>
              </a:tabLst>
            </a:pPr>
            <a:endParaRPr lang="en-US" altLang="en-US" sz="2800">
              <a:latin typeface="Tahoma" panose="020B0604030504040204" pitchFamily="34" charset="0"/>
            </a:endParaRPr>
          </a:p>
          <a:p>
            <a:pPr marL="609600" indent="-609600" eaLnBrk="1" hangingPunct="1">
              <a:buFont typeface="Wingdings" panose="05000000000000000000" pitchFamily="2" charset="2"/>
              <a:buNone/>
              <a:tabLst>
                <a:tab pos="1371600" algn="l"/>
              </a:tabLst>
            </a:pPr>
            <a:r>
              <a:rPr lang="en-US" altLang="en-US" b="1">
                <a:latin typeface="Tahoma" panose="020B0604030504040204" pitchFamily="34" charset="0"/>
              </a:rPr>
              <a:t>No, repentance is also necessary for salvation:</a:t>
            </a:r>
          </a:p>
          <a:p>
            <a:pPr marL="609600" indent="-609600" eaLnBrk="1" hangingPunct="1">
              <a:buFont typeface="Wingdings" panose="05000000000000000000" pitchFamily="2" charset="2"/>
              <a:buNone/>
              <a:tabLst>
                <a:tab pos="1371600" algn="l"/>
              </a:tabLst>
            </a:pPr>
            <a:endParaRPr lang="en-US" altLang="en-US" sz="800">
              <a:latin typeface="Tahoma" panose="020B0604030504040204" pitchFamily="34" charset="0"/>
            </a:endParaRPr>
          </a:p>
          <a:p>
            <a:pPr marL="609600" indent="-609600" eaLnBrk="1" hangingPunct="1">
              <a:buFont typeface="Wingdings" panose="05000000000000000000" pitchFamily="2" charset="2"/>
              <a:buNone/>
              <a:tabLst>
                <a:tab pos="1371600" algn="l"/>
              </a:tabLst>
            </a:pPr>
            <a:r>
              <a:rPr lang="en-US" altLang="en-US">
                <a:latin typeface="Tahoma" panose="020B0604030504040204" pitchFamily="34" charset="0"/>
              </a:rPr>
              <a:t>	</a:t>
            </a:r>
            <a:r>
              <a:rPr lang="en-US" altLang="en-US" b="1">
                <a:solidFill>
                  <a:srgbClr val="FF0000"/>
                </a:solidFill>
                <a:latin typeface="Tahoma" panose="020B0604030504040204" pitchFamily="34" charset="0"/>
              </a:rPr>
              <a:t>Repent</a:t>
            </a:r>
            <a:r>
              <a:rPr lang="en-US" altLang="en-US">
                <a:solidFill>
                  <a:srgbClr val="FF0000"/>
                </a:solidFill>
                <a:latin typeface="Tahoma" panose="020B0604030504040204" pitchFamily="34" charset="0"/>
              </a:rPr>
              <a:t> </a:t>
            </a:r>
            <a:r>
              <a:rPr lang="en-US" altLang="en-US">
                <a:latin typeface="Tahoma" panose="020B0604030504040204" pitchFamily="34" charset="0"/>
              </a:rPr>
              <a:t>ye therefore, and be converted, </a:t>
            </a:r>
            <a:r>
              <a:rPr lang="en-US" altLang="en-US" b="1">
                <a:solidFill>
                  <a:srgbClr val="FF0000"/>
                </a:solidFill>
                <a:latin typeface="Tahoma" panose="020B0604030504040204" pitchFamily="34" charset="0"/>
              </a:rPr>
              <a:t>that your sins may be blotted out</a:t>
            </a:r>
            <a:r>
              <a:rPr lang="en-US" altLang="en-US">
                <a:solidFill>
                  <a:srgbClr val="FF0000"/>
                </a:solidFill>
                <a:latin typeface="Tahoma" panose="020B0604030504040204" pitchFamily="34" charset="0"/>
              </a:rPr>
              <a:t>, </a:t>
            </a:r>
            <a:r>
              <a:rPr lang="en-US" altLang="en-US">
                <a:latin typeface="Tahoma" panose="020B0604030504040204" pitchFamily="34" charset="0"/>
              </a:rPr>
              <a:t>when the times of refreshing shall come from the presence of the Lord.			</a:t>
            </a:r>
          </a:p>
          <a:p>
            <a:pPr marL="609600" indent="-609600" eaLnBrk="1" hangingPunct="1">
              <a:buFont typeface="Wingdings" panose="05000000000000000000" pitchFamily="2" charset="2"/>
              <a:buNone/>
              <a:tabLst>
                <a:tab pos="1371600" algn="l"/>
              </a:tabLst>
            </a:pPr>
            <a:r>
              <a:rPr lang="en-US" altLang="en-US">
                <a:latin typeface="Tahoma" panose="020B0604030504040204" pitchFamily="34" charset="0"/>
              </a:rPr>
              <a:t>					Acts 3:19</a:t>
            </a:r>
          </a:p>
          <a:p>
            <a:pPr marL="609600" indent="-609600" eaLnBrk="1" hangingPunct="1">
              <a:buFont typeface="Wingdings" panose="05000000000000000000" pitchFamily="2" charset="2"/>
              <a:buNone/>
              <a:tabLst>
                <a:tab pos="1371600" algn="l"/>
              </a:tabLst>
            </a:pPr>
            <a:endParaRPr lang="en-US" altLang="en-US" sz="2800">
              <a:latin typeface="Tahoma" panose="020B0604030504040204" pitchFamily="34" charset="0"/>
            </a:endParaRPr>
          </a:p>
          <a:p>
            <a:pPr marL="609600" indent="-609600" eaLnBrk="1" hangingPunct="1">
              <a:buFont typeface="Wingdings" panose="05000000000000000000" pitchFamily="2" charset="2"/>
              <a:buNone/>
              <a:tabLst>
                <a:tab pos="1371600" algn="l"/>
              </a:tabLst>
            </a:pPr>
            <a:r>
              <a:rPr lang="en-US" altLang="en-US" sz="4000">
                <a:latin typeface="Tahoma" panose="020B0604030504040204" pitchFamily="34" charset="0"/>
              </a:rPr>
              <a:t>	</a:t>
            </a:r>
            <a:r>
              <a:rPr lang="en-US" altLang="en-US">
                <a:latin typeface="Tahoma" panose="020B0604030504040204" pitchFamily="34" charset="0"/>
              </a:rPr>
              <a:t>	</a:t>
            </a:r>
          </a:p>
        </p:txBody>
      </p:sp>
      <p:sp>
        <p:nvSpPr>
          <p:cNvPr id="157698" name="Rectangle 2">
            <a:extLst>
              <a:ext uri="{FF2B5EF4-FFF2-40B4-BE49-F238E27FC236}">
                <a16:creationId xmlns:a16="http://schemas.microsoft.com/office/drawing/2014/main" id="{B1B0EE64-010A-447C-8D05-3480FCEDF6CA}"/>
              </a:ext>
            </a:extLst>
          </p:cNvPr>
          <p:cNvSpPr>
            <a:spLocks noGrp="1" noChangeArrowheads="1"/>
          </p:cNvSpPr>
          <p:nvPr>
            <p:ph type="title"/>
          </p:nvPr>
        </p:nvSpPr>
        <p:spPr>
          <a:xfrm>
            <a:off x="152400" y="-38491"/>
            <a:ext cx="7326459" cy="552841"/>
          </a:xfrm>
        </p:spPr>
        <p:txBody>
          <a:bodyPr>
            <a:normAutofit fontScale="90000"/>
          </a:bodyPr>
          <a:lstStyle/>
          <a:p>
            <a:pPr eaLnBrk="1" hangingPunct="1">
              <a:defRPr/>
            </a:pPr>
            <a:r>
              <a:rPr lang="en-US" sz="3200" dirty="0">
                <a:latin typeface="Copperplate"/>
                <a:ea typeface="ＭＳ Ｐゴシック" charset="0"/>
                <a:cs typeface="Copperplate"/>
              </a:rPr>
              <a:t>Is "Faith Alone" Enough?</a:t>
            </a:r>
          </a:p>
        </p:txBody>
      </p:sp>
      <p:sp>
        <p:nvSpPr>
          <p:cNvPr id="171011" name="Slide Number Placeholder 5">
            <a:extLst>
              <a:ext uri="{FF2B5EF4-FFF2-40B4-BE49-F238E27FC236}">
                <a16:creationId xmlns:a16="http://schemas.microsoft.com/office/drawing/2014/main" id="{F561AAE0-6F3B-4CCC-BB9D-212D23F4CBD5}"/>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1012103-C477-41E8-B1B6-FA49FCB7CC1A}" type="slidenum">
              <a:rPr lang="en-US" altLang="en-US" sz="1400"/>
              <a:pPr eaLnBrk="1" hangingPunct="1"/>
              <a:t>73</a:t>
            </a:fld>
            <a:endParaRPr lang="en-US" altLang="en-US" sz="1400"/>
          </a:p>
        </p:txBody>
      </p:sp>
      <p:pic>
        <p:nvPicPr>
          <p:cNvPr id="171012" name="Picture 2" descr="Repentance.jpeg">
            <a:extLst>
              <a:ext uri="{FF2B5EF4-FFF2-40B4-BE49-F238E27FC236}">
                <a16:creationId xmlns:a16="http://schemas.microsoft.com/office/drawing/2014/main" id="{67C5FDA3-0E1F-4066-B3DE-F920E52A4D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225"/>
            <a:ext cx="160655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3">
            <a:extLst>
              <a:ext uri="{FF2B5EF4-FFF2-40B4-BE49-F238E27FC236}">
                <a16:creationId xmlns:a16="http://schemas.microsoft.com/office/drawing/2014/main" id="{393073AB-BC19-444C-A85E-A88EB80F81D6}"/>
              </a:ext>
            </a:extLst>
          </p:cNvPr>
          <p:cNvSpPr>
            <a:spLocks noGrp="1" noChangeArrowheads="1"/>
          </p:cNvSpPr>
          <p:nvPr>
            <p:ph idx="1"/>
          </p:nvPr>
        </p:nvSpPr>
        <p:spPr>
          <a:xfrm>
            <a:off x="457200" y="819150"/>
            <a:ext cx="8686800" cy="3630613"/>
          </a:xfrm>
        </p:spPr>
        <p:txBody>
          <a:bodyPr/>
          <a:lstStyle/>
          <a:p>
            <a:pPr marL="285750" indent="-285750" eaLnBrk="1" hangingPunct="1">
              <a:lnSpc>
                <a:spcPct val="90000"/>
              </a:lnSpc>
              <a:buFont typeface="Wingdings" panose="05000000000000000000" pitchFamily="2" charset="2"/>
              <a:buNone/>
            </a:pPr>
            <a:r>
              <a:rPr lang="en-US" altLang="en-US" b="1">
                <a:latin typeface="Arial" panose="020B0604020202020204" pitchFamily="34" charset="0"/>
              </a:rPr>
              <a:t>For our evangelical friends:</a:t>
            </a:r>
          </a:p>
          <a:p>
            <a:pPr marL="285750" indent="-285750" eaLnBrk="1" hangingPunct="1">
              <a:lnSpc>
                <a:spcPct val="90000"/>
              </a:lnSpc>
              <a:buFont typeface="Wingdings" panose="05000000000000000000" pitchFamily="2" charset="2"/>
              <a:buNone/>
            </a:pPr>
            <a:endParaRPr lang="en-US" altLang="en-US" sz="1000">
              <a:latin typeface="Arial" panose="020B0604020202020204" pitchFamily="34" charset="0"/>
            </a:endParaRPr>
          </a:p>
          <a:p>
            <a:pPr marL="285750" indent="-285750" eaLnBrk="1" hangingPunct="1">
              <a:lnSpc>
                <a:spcPct val="90000"/>
              </a:lnSpc>
              <a:buFont typeface="Wingdings" panose="05000000000000000000" pitchFamily="2" charset="2"/>
              <a:buNone/>
            </a:pPr>
            <a:r>
              <a:rPr lang="en-US" altLang="en-US" sz="2000">
                <a:latin typeface="Arial" panose="020B0604020202020204" pitchFamily="34" charset="0"/>
              </a:rPr>
              <a:t>1)	We worship the </a:t>
            </a:r>
            <a:r>
              <a:rPr lang="en-US" altLang="en-US" sz="2000" b="1">
                <a:latin typeface="Arial" panose="020B0604020202020204" pitchFamily="34" charset="0"/>
              </a:rPr>
              <a:t>same Jesus</a:t>
            </a:r>
            <a:r>
              <a:rPr lang="en-US" altLang="en-US" sz="2000">
                <a:latin typeface="Arial" panose="020B0604020202020204" pitchFamily="34" charset="0"/>
              </a:rPr>
              <a:t> (Mos. 1:97).</a:t>
            </a:r>
          </a:p>
          <a:p>
            <a:pPr marL="285750" indent="-285750" eaLnBrk="1" hangingPunct="1">
              <a:lnSpc>
                <a:spcPct val="90000"/>
              </a:lnSpc>
              <a:buFont typeface="Wingdings" panose="05000000000000000000" pitchFamily="2" charset="2"/>
              <a:buNone/>
            </a:pPr>
            <a:r>
              <a:rPr lang="en-US" altLang="en-US" sz="2000">
                <a:latin typeface="Arial" panose="020B0604020202020204" pitchFamily="34" charset="0"/>
              </a:rPr>
              <a:t>2)	We are saved by the merits of </a:t>
            </a:r>
            <a:r>
              <a:rPr lang="en-US" altLang="en-US" sz="2000" b="1">
                <a:latin typeface="Arial" panose="020B0604020202020204" pitchFamily="34" charset="0"/>
              </a:rPr>
              <a:t>Christ alone</a:t>
            </a:r>
            <a:r>
              <a:rPr lang="en-US" altLang="en-US" sz="2000">
                <a:latin typeface="Arial" panose="020B0604020202020204" pitchFamily="34" charset="0"/>
              </a:rPr>
              <a:t> (2 Ne. 13:27-28).</a:t>
            </a:r>
          </a:p>
          <a:p>
            <a:pPr marL="285750" indent="-285750" eaLnBrk="1" hangingPunct="1">
              <a:lnSpc>
                <a:spcPct val="90000"/>
              </a:lnSpc>
              <a:buFont typeface="Wingdings" panose="05000000000000000000" pitchFamily="2" charset="2"/>
              <a:buNone/>
            </a:pPr>
            <a:r>
              <a:rPr lang="en-US" altLang="en-US" sz="2000">
                <a:latin typeface="Arial" panose="020B0604020202020204" pitchFamily="34" charset="0"/>
              </a:rPr>
              <a:t>3)	We are saved by </a:t>
            </a:r>
            <a:r>
              <a:rPr lang="en-US" altLang="en-US" sz="2000" b="1">
                <a:latin typeface="Arial" panose="020B0604020202020204" pitchFamily="34" charset="0"/>
              </a:rPr>
              <a:t>grace alone</a:t>
            </a:r>
            <a:r>
              <a:rPr lang="en-US" altLang="en-US" sz="2000">
                <a:latin typeface="Arial" panose="020B0604020202020204" pitchFamily="34" charset="0"/>
              </a:rPr>
              <a:t> (2 Ne. 7:42) .</a:t>
            </a:r>
          </a:p>
          <a:p>
            <a:pPr marL="285750" indent="-285750" eaLnBrk="1" hangingPunct="1">
              <a:lnSpc>
                <a:spcPct val="90000"/>
              </a:lnSpc>
              <a:buFont typeface="Wingdings" panose="05000000000000000000" pitchFamily="2" charset="2"/>
              <a:buNone/>
            </a:pPr>
            <a:r>
              <a:rPr lang="en-US" altLang="en-US" sz="2000">
                <a:latin typeface="Arial" panose="020B0604020202020204" pitchFamily="34" charset="0"/>
              </a:rPr>
              <a:t>4)	</a:t>
            </a:r>
            <a:r>
              <a:rPr lang="en-US" altLang="en-US" sz="2000" b="1">
                <a:latin typeface="Arial" panose="020B0604020202020204" pitchFamily="34" charset="0"/>
              </a:rPr>
              <a:t>Grace</a:t>
            </a:r>
            <a:r>
              <a:rPr lang="en-US" altLang="en-US" sz="2000">
                <a:latin typeface="Arial" panose="020B0604020202020204" pitchFamily="34" charset="0"/>
              </a:rPr>
              <a:t> is the desire and power to </a:t>
            </a:r>
            <a:r>
              <a:rPr lang="en-US" altLang="en-US" sz="2000" b="1">
                <a:latin typeface="Arial" panose="020B0604020202020204" pitchFamily="34" charset="0"/>
              </a:rPr>
              <a:t>do</a:t>
            </a:r>
            <a:r>
              <a:rPr lang="en-US" altLang="en-US" sz="2000">
                <a:latin typeface="Arial" panose="020B0604020202020204" pitchFamily="34" charset="0"/>
              </a:rPr>
              <a:t> God</a:t>
            </a:r>
            <a:r>
              <a:rPr lang="ja-JP" altLang="en-US" sz="2000">
                <a:latin typeface="Arial" panose="020B0604020202020204" pitchFamily="34" charset="0"/>
              </a:rPr>
              <a:t>’</a:t>
            </a:r>
            <a:r>
              <a:rPr lang="en-US" altLang="ja-JP" sz="2000">
                <a:latin typeface="Arial" panose="020B0604020202020204" pitchFamily="34" charset="0"/>
              </a:rPr>
              <a:t>s will (1 Cor 15:10).</a:t>
            </a:r>
          </a:p>
          <a:p>
            <a:pPr marL="285750" indent="-285750" eaLnBrk="1" hangingPunct="1">
              <a:lnSpc>
                <a:spcPct val="90000"/>
              </a:lnSpc>
              <a:buFont typeface="Wingdings" panose="05000000000000000000" pitchFamily="2" charset="2"/>
              <a:buNone/>
            </a:pPr>
            <a:r>
              <a:rPr lang="en-US" altLang="en-US" sz="2000">
                <a:latin typeface="Arial" panose="020B0604020202020204" pitchFamily="34" charset="0"/>
              </a:rPr>
              <a:t>5)	It</a:t>
            </a:r>
            <a:r>
              <a:rPr lang="ja-JP" altLang="en-US" sz="2000">
                <a:latin typeface="Arial" panose="020B0604020202020204" pitchFamily="34" charset="0"/>
              </a:rPr>
              <a:t>’</a:t>
            </a:r>
            <a:r>
              <a:rPr lang="en-US" altLang="ja-JP" sz="2000">
                <a:latin typeface="Arial" panose="020B0604020202020204" pitchFamily="34" charset="0"/>
              </a:rPr>
              <a:t>s possible to have </a:t>
            </a:r>
            <a:r>
              <a:rPr lang="en-US" altLang="ja-JP" sz="2000" b="1">
                <a:latin typeface="Arial" panose="020B0604020202020204" pitchFamily="34" charset="0"/>
              </a:rPr>
              <a:t>false assurance</a:t>
            </a:r>
            <a:r>
              <a:rPr lang="en-US" altLang="ja-JP" sz="2000">
                <a:latin typeface="Arial" panose="020B0604020202020204" pitchFamily="34" charset="0"/>
              </a:rPr>
              <a:t> of salvation (Mat 7:13-14). </a:t>
            </a:r>
          </a:p>
          <a:p>
            <a:pPr marL="285750" indent="-285750" eaLnBrk="1" hangingPunct="1">
              <a:lnSpc>
                <a:spcPct val="90000"/>
              </a:lnSpc>
              <a:buFont typeface="Wingdings" panose="05000000000000000000" pitchFamily="2" charset="2"/>
              <a:buNone/>
            </a:pPr>
            <a:r>
              <a:rPr lang="en-US" altLang="en-US" sz="2000">
                <a:latin typeface="Arial" panose="020B0604020202020204" pitchFamily="34" charset="0"/>
              </a:rPr>
              <a:t>6)	True </a:t>
            </a:r>
            <a:r>
              <a:rPr lang="en-US" altLang="en-US" sz="2000" b="1">
                <a:latin typeface="Arial" panose="020B0604020202020204" pitchFamily="34" charset="0"/>
              </a:rPr>
              <a:t>faith</a:t>
            </a:r>
            <a:r>
              <a:rPr lang="en-US" altLang="en-US" sz="2000">
                <a:latin typeface="Arial" panose="020B0604020202020204" pitchFamily="34" charset="0"/>
              </a:rPr>
              <a:t> always leads to </a:t>
            </a:r>
            <a:r>
              <a:rPr lang="en-US" altLang="en-US" sz="2000" b="1">
                <a:latin typeface="Arial" panose="020B0604020202020204" pitchFamily="34" charset="0"/>
              </a:rPr>
              <a:t>action</a:t>
            </a:r>
            <a:r>
              <a:rPr lang="en-US" altLang="en-US" sz="2000">
                <a:latin typeface="Arial" panose="020B0604020202020204" pitchFamily="34" charset="0"/>
              </a:rPr>
              <a:t> (Mat. 14:26-29).</a:t>
            </a:r>
          </a:p>
          <a:p>
            <a:pPr marL="285750" indent="-285750" eaLnBrk="1" hangingPunct="1">
              <a:lnSpc>
                <a:spcPct val="90000"/>
              </a:lnSpc>
              <a:buFont typeface="Wingdings" panose="05000000000000000000" pitchFamily="2" charset="2"/>
              <a:buNone/>
            </a:pPr>
            <a:r>
              <a:rPr lang="en-US" altLang="en-US" sz="2000">
                <a:latin typeface="Arial" panose="020B0604020202020204" pitchFamily="34" charset="0"/>
              </a:rPr>
              <a:t>7)	</a:t>
            </a:r>
            <a:r>
              <a:rPr lang="en-US" altLang="en-US" sz="2000" b="1">
                <a:solidFill>
                  <a:srgbClr val="FF0000"/>
                </a:solidFill>
                <a:latin typeface="Arial" panose="020B0604020202020204" pitchFamily="34" charset="0"/>
              </a:rPr>
              <a:t>Repentance is more than a change of mind (Luke 3:8).</a:t>
            </a:r>
          </a:p>
          <a:p>
            <a:pPr marL="285750" indent="-285750" eaLnBrk="1" hangingPunct="1">
              <a:lnSpc>
                <a:spcPct val="90000"/>
              </a:lnSpc>
              <a:buFont typeface="Wingdings" panose="05000000000000000000" pitchFamily="2" charset="2"/>
              <a:buNone/>
            </a:pPr>
            <a:r>
              <a:rPr lang="en-US" altLang="en-US" sz="2000" b="1">
                <a:latin typeface="Arial" panose="020B0604020202020204" pitchFamily="34" charset="0"/>
              </a:rPr>
              <a:t>8)	</a:t>
            </a:r>
            <a:r>
              <a:rPr lang="en-US" altLang="en-US" sz="2000" b="1">
                <a:solidFill>
                  <a:srgbClr val="FF0000"/>
                </a:solidFill>
                <a:latin typeface="Arial" panose="020B0604020202020204" pitchFamily="34" charset="0"/>
              </a:rPr>
              <a:t>Repentance saves (Acts 3:19).</a:t>
            </a:r>
          </a:p>
          <a:p>
            <a:pPr marL="285750" indent="-285750" eaLnBrk="1" hangingPunct="1">
              <a:lnSpc>
                <a:spcPct val="90000"/>
              </a:lnSpc>
              <a:buFont typeface="Wingdings" panose="05000000000000000000" pitchFamily="2" charset="2"/>
              <a:buNone/>
            </a:pPr>
            <a:endParaRPr lang="en-US" altLang="en-US">
              <a:latin typeface="Tahoma" panose="020B0604030504040204" pitchFamily="34" charset="0"/>
            </a:endParaRPr>
          </a:p>
        </p:txBody>
      </p:sp>
      <p:sp>
        <p:nvSpPr>
          <p:cNvPr id="163842" name="Rectangle 2">
            <a:extLst>
              <a:ext uri="{FF2B5EF4-FFF2-40B4-BE49-F238E27FC236}">
                <a16:creationId xmlns:a16="http://schemas.microsoft.com/office/drawing/2014/main" id="{50279158-B814-4E43-A0CE-9978AD581C05}"/>
              </a:ext>
            </a:extLst>
          </p:cNvPr>
          <p:cNvSpPr>
            <a:spLocks noGrp="1" noChangeArrowheads="1"/>
          </p:cNvSpPr>
          <p:nvPr>
            <p:ph type="title"/>
          </p:nvPr>
        </p:nvSpPr>
        <p:spPr>
          <a:xfrm>
            <a:off x="4971" y="-171449"/>
            <a:ext cx="7793037" cy="838199"/>
          </a:xfrm>
        </p:spPr>
        <p:txBody>
          <a:bodyPr/>
          <a:lstStyle/>
          <a:p>
            <a:pPr eaLnBrk="1" hangingPunct="1">
              <a:defRPr/>
            </a:pPr>
            <a:r>
              <a:rPr lang="en-US" dirty="0">
                <a:latin typeface="Mistral" charset="0"/>
                <a:ea typeface="ＭＳ Ｐゴシック" charset="0"/>
              </a:rPr>
              <a:t> </a:t>
            </a:r>
            <a:r>
              <a:rPr lang="en-US" sz="3200" dirty="0">
                <a:latin typeface="Copperplate"/>
                <a:ea typeface="ＭＳ Ｐゴシック" charset="0"/>
                <a:cs typeface="Copperplate"/>
              </a:rPr>
              <a:t>Sharing the Gospel</a:t>
            </a:r>
            <a:endParaRPr lang="en-US" sz="4000" dirty="0">
              <a:solidFill>
                <a:srgbClr val="FF0000"/>
              </a:solidFill>
              <a:latin typeface="Mistral" charset="0"/>
              <a:ea typeface="ＭＳ Ｐゴシック" charset="0"/>
            </a:endParaRPr>
          </a:p>
        </p:txBody>
      </p:sp>
      <p:sp>
        <p:nvSpPr>
          <p:cNvPr id="173059" name="Slide Number Placeholder 5">
            <a:extLst>
              <a:ext uri="{FF2B5EF4-FFF2-40B4-BE49-F238E27FC236}">
                <a16:creationId xmlns:a16="http://schemas.microsoft.com/office/drawing/2014/main" id="{A27DF3B3-CA94-4F6D-BDEC-160B26B2C8FE}"/>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FB4B5D1-0C7A-4CDA-B677-0ABFD8AAF7E5}" type="slidenum">
              <a:rPr lang="en-US" altLang="en-US" sz="1400"/>
              <a:pPr eaLnBrk="1" hangingPunct="1"/>
              <a:t>74</a:t>
            </a:fld>
            <a:endParaRPr lang="en-US" altLang="en-US" sz="1400"/>
          </a:p>
        </p:txBody>
      </p:sp>
      <p:pic>
        <p:nvPicPr>
          <p:cNvPr id="173060" name="Picture 4" descr="Preaching-the-Gospel-000015059262_Medium.jpg">
            <a:extLst>
              <a:ext uri="{FF2B5EF4-FFF2-40B4-BE49-F238E27FC236}">
                <a16:creationId xmlns:a16="http://schemas.microsoft.com/office/drawing/2014/main" id="{39ED13AD-CE05-499F-852A-ED93A1E750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5" descr="Preaching-the-Gospel-000015059262_Medium.jpg">
            <a:extLst>
              <a:ext uri="{FF2B5EF4-FFF2-40B4-BE49-F238E27FC236}">
                <a16:creationId xmlns:a16="http://schemas.microsoft.com/office/drawing/2014/main" id="{F081CAD1-5210-4751-AA17-4087AE1677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5A0C96-24D0-4FB6-ACDE-5FED4DA6FD28}"/>
              </a:ext>
            </a:extLst>
          </p:cNvPr>
          <p:cNvSpPr>
            <a:spLocks noGrp="1"/>
          </p:cNvSpPr>
          <p:nvPr>
            <p:ph type="title"/>
          </p:nvPr>
        </p:nvSpPr>
        <p:spPr>
          <a:xfrm>
            <a:off x="3962400" y="1581150"/>
            <a:ext cx="4953000" cy="4191000"/>
          </a:xfrm>
        </p:spPr>
        <p:txBody>
          <a:bodyPr/>
          <a:lstStyle/>
          <a:p>
            <a:pPr algn="r">
              <a:defRPr/>
            </a:pPr>
            <a:r>
              <a:rPr lang="en-US" dirty="0">
                <a:latin typeface="Copperplate"/>
                <a:ea typeface="ＭＳ Ｐゴシック" charset="0"/>
                <a:cs typeface="Copperplate"/>
              </a:rPr>
              <a:t>surrender </a:t>
            </a:r>
            <a:br>
              <a:rPr lang="en-US" dirty="0">
                <a:latin typeface="Copperplate"/>
                <a:ea typeface="ＭＳ Ｐゴシック" charset="0"/>
                <a:cs typeface="Copperplate"/>
              </a:rPr>
            </a:br>
            <a:r>
              <a:rPr lang="en-US" dirty="0">
                <a:latin typeface="Copperplate"/>
                <a:ea typeface="ＭＳ Ｐゴシック" charset="0"/>
                <a:cs typeface="Copperplate"/>
              </a:rPr>
              <a:t>(</a:t>
            </a:r>
            <a:r>
              <a:rPr lang="en-US" i="1" dirty="0">
                <a:latin typeface="Copperplate"/>
                <a:ea typeface="ＭＳ Ｐゴシック" charset="0"/>
                <a:cs typeface="Copperplate"/>
              </a:rPr>
              <a:t>willingness</a:t>
            </a:r>
            <a:r>
              <a:rPr lang="en-US" dirty="0">
                <a:latin typeface="Copperplate"/>
                <a:ea typeface="ＭＳ Ｐゴシック" charset="0"/>
                <a:cs typeface="Copperplate"/>
              </a:rPr>
              <a:t> to obey) Saves</a:t>
            </a:r>
          </a:p>
        </p:txBody>
      </p:sp>
      <p:sp>
        <p:nvSpPr>
          <p:cNvPr id="4" name="Slide Number Placeholder 3">
            <a:extLst>
              <a:ext uri="{FF2B5EF4-FFF2-40B4-BE49-F238E27FC236}">
                <a16:creationId xmlns:a16="http://schemas.microsoft.com/office/drawing/2014/main" id="{F4FEA0B3-93F7-4D5E-85AA-3D086E350A2F}"/>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EAC1334A-EB1E-422E-909E-57D3BD2ABFEF}" type="slidenum">
              <a:rPr lang="en-US" altLang="en-US" sz="1000">
                <a:latin typeface="Lucida Sans Unicode" panose="020B0602030504020204" pitchFamily="34" charset="0"/>
              </a:rPr>
              <a:pPr eaLnBrk="1" hangingPunct="1"/>
              <a:t>75</a:t>
            </a:fld>
            <a:endParaRPr lang="en-US" altLang="en-US" sz="1000">
              <a:latin typeface="Lucida Sans Unicode" panose="020B0602030504020204" pitchFamily="34" charset="0"/>
            </a:endParaRPr>
          </a:p>
        </p:txBody>
      </p:sp>
      <p:pic>
        <p:nvPicPr>
          <p:cNvPr id="175107" name="Picture 1" descr="Bow Before Cross.jpeg">
            <a:extLst>
              <a:ext uri="{FF2B5EF4-FFF2-40B4-BE49-F238E27FC236}">
                <a16:creationId xmlns:a16="http://schemas.microsoft.com/office/drawing/2014/main" id="{6BDC7E66-A863-40C3-8D41-9606E098A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50"/>
            <a:ext cx="35766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3C53F305-85D8-4CCE-9899-D13AF43FEDD2}"/>
              </a:ext>
            </a:extLst>
          </p:cNvPr>
          <p:cNvSpPr>
            <a:spLocks noGrp="1" noChangeArrowheads="1"/>
          </p:cNvSpPr>
          <p:nvPr>
            <p:ph type="title"/>
          </p:nvPr>
        </p:nvSpPr>
        <p:spPr>
          <a:xfrm>
            <a:off x="152400" y="-57737"/>
            <a:ext cx="8153400" cy="572088"/>
          </a:xfrm>
        </p:spPr>
        <p:txBody>
          <a:bodyPr>
            <a:normAutofit fontScale="90000"/>
          </a:bodyPr>
          <a:lstStyle/>
          <a:p>
            <a:pPr eaLnBrk="1" hangingPunct="1">
              <a:defRPr/>
            </a:pPr>
            <a:r>
              <a:rPr lang="en-US" sz="3200" dirty="0">
                <a:latin typeface="Copperplate"/>
                <a:ea typeface="ＭＳ Ｐゴシック" charset="0"/>
                <a:cs typeface="Copperplate"/>
              </a:rPr>
              <a:t>4) Faith, Repentance &amp; Surrender</a:t>
            </a:r>
          </a:p>
        </p:txBody>
      </p:sp>
      <p:grpSp>
        <p:nvGrpSpPr>
          <p:cNvPr id="176130" name="Organization Chart 3">
            <a:extLst>
              <a:ext uri="{FF2B5EF4-FFF2-40B4-BE49-F238E27FC236}">
                <a16:creationId xmlns:a16="http://schemas.microsoft.com/office/drawing/2014/main" id="{CFDA4A54-A1E4-4240-A555-94A52064B1AD}"/>
              </a:ext>
            </a:extLst>
          </p:cNvPr>
          <p:cNvGrpSpPr>
            <a:grpSpLocks noGrp="1" noChangeAspect="1"/>
          </p:cNvGrpSpPr>
          <p:nvPr/>
        </p:nvGrpSpPr>
        <p:grpSpPr bwMode="auto">
          <a:xfrm>
            <a:off x="0" y="1085850"/>
            <a:ext cx="9104313" cy="2400300"/>
            <a:chOff x="0" y="641"/>
            <a:chExt cx="11856" cy="1353"/>
          </a:xfrm>
        </p:grpSpPr>
        <p:sp>
          <p:nvSpPr>
            <p:cNvPr id="176133" name="AutoShape 4">
              <a:extLst>
                <a:ext uri="{FF2B5EF4-FFF2-40B4-BE49-F238E27FC236}">
                  <a16:creationId xmlns:a16="http://schemas.microsoft.com/office/drawing/2014/main" id="{1F547F15-C9B1-40EE-8126-19B6E3C0CEA0}"/>
                </a:ext>
              </a:extLst>
            </p:cNvPr>
            <p:cNvSpPr>
              <a:spLocks noChangeAspect="1" noChangeArrowheads="1" noTextEdit="1"/>
            </p:cNvSpPr>
            <p:nvPr/>
          </p:nvSpPr>
          <p:spPr bwMode="auto">
            <a:xfrm>
              <a:off x="0" y="641"/>
              <a:ext cx="1185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txBody>
            <a:bodyPr/>
            <a:lstStyle/>
            <a:p>
              <a:endParaRPr lang="en-US"/>
            </a:p>
          </p:txBody>
        </p:sp>
        <p:cxnSp>
          <p:nvCxnSpPr>
            <p:cNvPr id="176134" name="_s5124">
              <a:extLst>
                <a:ext uri="{FF2B5EF4-FFF2-40B4-BE49-F238E27FC236}">
                  <a16:creationId xmlns:a16="http://schemas.microsoft.com/office/drawing/2014/main" id="{38D62B0E-7258-4198-86D2-D2D4B5C349E1}"/>
                </a:ext>
              </a:extLst>
            </p:cNvPr>
            <p:cNvCxnSpPr>
              <a:cxnSpLocks noChangeShapeType="1"/>
              <a:stCxn id="5136" idx="0"/>
              <a:endCxn id="5130" idx="2"/>
            </p:cNvCxnSpPr>
            <p:nvPr/>
          </p:nvCxnSpPr>
          <p:spPr bwMode="auto">
            <a:xfrm rot="-5400000">
              <a:off x="4360"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76135" name="_s5125">
              <a:extLst>
                <a:ext uri="{FF2B5EF4-FFF2-40B4-BE49-F238E27FC236}">
                  <a16:creationId xmlns:a16="http://schemas.microsoft.com/office/drawing/2014/main" id="{E8A019F5-B3C6-4D4C-B1C5-7E9D46A6E646}"/>
                </a:ext>
              </a:extLst>
            </p:cNvPr>
            <p:cNvCxnSpPr>
              <a:cxnSpLocks noChangeShapeType="1"/>
              <a:stCxn id="5135" idx="0"/>
              <a:endCxn id="5130" idx="2"/>
            </p:cNvCxnSpPr>
            <p:nvPr/>
          </p:nvCxnSpPr>
          <p:spPr bwMode="auto">
            <a:xfrm rot="-5400000">
              <a:off x="5361"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76136" name="_s5126">
              <a:extLst>
                <a:ext uri="{FF2B5EF4-FFF2-40B4-BE49-F238E27FC236}">
                  <a16:creationId xmlns:a16="http://schemas.microsoft.com/office/drawing/2014/main" id="{0B7F369C-318B-4A48-92EB-59EABDA19770}"/>
                </a:ext>
              </a:extLst>
            </p:cNvPr>
            <p:cNvCxnSpPr>
              <a:cxnSpLocks noChangeShapeType="1"/>
              <a:stCxn id="5134" idx="0"/>
              <a:endCxn id="5130" idx="2"/>
            </p:cNvCxnSpPr>
            <p:nvPr/>
          </p:nvCxnSpPr>
          <p:spPr bwMode="auto">
            <a:xfrm rot="5400000" flipH="1">
              <a:off x="6362"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76137" name="_s5127">
              <a:extLst>
                <a:ext uri="{FF2B5EF4-FFF2-40B4-BE49-F238E27FC236}">
                  <a16:creationId xmlns:a16="http://schemas.microsoft.com/office/drawing/2014/main" id="{1EFADA4D-905D-4450-B192-0D0AB8DAA661}"/>
                </a:ext>
              </a:extLst>
            </p:cNvPr>
            <p:cNvCxnSpPr>
              <a:cxnSpLocks noChangeShapeType="1"/>
              <a:stCxn id="5133" idx="0"/>
              <a:endCxn id="5130" idx="2"/>
            </p:cNvCxnSpPr>
            <p:nvPr/>
          </p:nvCxnSpPr>
          <p:spPr bwMode="auto">
            <a:xfrm rot="5400000" flipH="1">
              <a:off x="8363"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76138" name="_s5128">
              <a:extLst>
                <a:ext uri="{FF2B5EF4-FFF2-40B4-BE49-F238E27FC236}">
                  <a16:creationId xmlns:a16="http://schemas.microsoft.com/office/drawing/2014/main" id="{93BD3352-C190-4ADB-8B76-02EED2F1462B}"/>
                </a:ext>
              </a:extLst>
            </p:cNvPr>
            <p:cNvCxnSpPr>
              <a:cxnSpLocks noChangeShapeType="1"/>
              <a:stCxn id="5132" idx="0"/>
              <a:endCxn id="5130" idx="2"/>
            </p:cNvCxnSpPr>
            <p:nvPr/>
          </p:nvCxnSpPr>
          <p:spPr bwMode="auto">
            <a:xfrm rot="5400000" flipH="1">
              <a:off x="7362"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176139" name="_s5129">
              <a:extLst>
                <a:ext uri="{FF2B5EF4-FFF2-40B4-BE49-F238E27FC236}">
                  <a16:creationId xmlns:a16="http://schemas.microsoft.com/office/drawing/2014/main" id="{120F64B5-BF6A-4083-954A-D1033BC76351}"/>
                </a:ext>
              </a:extLst>
            </p:cNvPr>
            <p:cNvCxnSpPr>
              <a:cxnSpLocks noChangeShapeType="1"/>
              <a:stCxn id="5131" idx="0"/>
              <a:endCxn id="5130" idx="2"/>
            </p:cNvCxnSpPr>
            <p:nvPr/>
          </p:nvCxnSpPr>
          <p:spPr bwMode="auto">
            <a:xfrm rot="-5400000">
              <a:off x="3360"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sp>
          <p:nvSpPr>
            <p:cNvPr id="5130" name="_s5130">
              <a:extLst>
                <a:ext uri="{FF2B5EF4-FFF2-40B4-BE49-F238E27FC236}">
                  <a16:creationId xmlns:a16="http://schemas.microsoft.com/office/drawing/2014/main" id="{BB12EC68-CF5C-481F-A56B-DC6B210D741C}"/>
                </a:ext>
              </a:extLst>
            </p:cNvPr>
            <p:cNvSpPr>
              <a:spLocks noChangeArrowheads="1"/>
            </p:cNvSpPr>
            <p:nvPr/>
          </p:nvSpPr>
          <p:spPr bwMode="auto">
            <a:xfrm>
              <a:off x="4993" y="641"/>
              <a:ext cx="1871" cy="285"/>
            </a:xfrm>
            <a:prstGeom prst="roundRect">
              <a:avLst>
                <a:gd name="adj" fmla="val 16667"/>
              </a:avLst>
            </a:prstGeom>
            <a:solidFill>
              <a:srgbClr val="66EFCB"/>
            </a:solidFill>
            <a:ln w="38100">
              <a:solidFill>
                <a:srgbClr val="005B43"/>
              </a:solidFill>
              <a:round/>
              <a:headEnd/>
              <a:tailEnd/>
            </a:ln>
            <a:effectLst>
              <a:outerShdw blurRad="63500" dist="53882" dir="2700000" algn="ctr" rotWithShape="0">
                <a:schemeClr val="bg2">
                  <a:alpha val="50000"/>
                </a:schemeClr>
              </a:outerShdw>
            </a:effectLst>
          </p:spPr>
          <p:txBody>
            <a:bodyPr wrap="none" lIns="274079" tIns="11606" rIns="279672" bIns="11606" anchor="ctr"/>
            <a:lstStyle/>
            <a:p>
              <a:pPr algn="ctr">
                <a:defRPr/>
              </a:pPr>
              <a:r>
                <a:rPr lang="en-US" sz="2400" b="1">
                  <a:latin typeface="Arial" charset="0"/>
                  <a:ea typeface="ＭＳ Ｐゴシック" charset="0"/>
                  <a:cs typeface="Arial" charset="0"/>
                </a:rPr>
                <a:t>Gospels</a:t>
              </a:r>
            </a:p>
          </p:txBody>
        </p:sp>
        <p:sp>
          <p:nvSpPr>
            <p:cNvPr id="5131" name="_s5131">
              <a:extLst>
                <a:ext uri="{FF2B5EF4-FFF2-40B4-BE49-F238E27FC236}">
                  <a16:creationId xmlns:a16="http://schemas.microsoft.com/office/drawing/2014/main" id="{4200FEBE-A0D8-4016-9432-D99C193EA3CC}"/>
                </a:ext>
              </a:extLst>
            </p:cNvPr>
            <p:cNvSpPr>
              <a:spLocks noChangeArrowheads="1"/>
            </p:cNvSpPr>
            <p:nvPr/>
          </p:nvSpPr>
          <p:spPr bwMode="auto">
            <a:xfrm>
              <a:off x="0"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5132" name="_s5132">
              <a:extLst>
                <a:ext uri="{FF2B5EF4-FFF2-40B4-BE49-F238E27FC236}">
                  <a16:creationId xmlns:a16="http://schemas.microsoft.com/office/drawing/2014/main" id="{5CCD6B2E-4FAC-4686-991F-0D3507CD6A3C}"/>
                </a:ext>
              </a:extLst>
            </p:cNvPr>
            <p:cNvSpPr>
              <a:spLocks noChangeArrowheads="1"/>
            </p:cNvSpPr>
            <p:nvPr/>
          </p:nvSpPr>
          <p:spPr bwMode="auto">
            <a:xfrm>
              <a:off x="8005"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0" bIns="9672" anchor="ctr"/>
            <a:lstStyle/>
            <a:p>
              <a:pPr>
                <a:defRPr/>
              </a:pPr>
              <a:endParaRPr lang="en-US">
                <a:latin typeface="Tahoma" charset="0"/>
                <a:ea typeface="ＭＳ Ｐゴシック" charset="0"/>
                <a:cs typeface="Arial" charset="0"/>
              </a:endParaRPr>
            </a:p>
          </p:txBody>
        </p:sp>
        <p:sp>
          <p:nvSpPr>
            <p:cNvPr id="5133" name="_s5133">
              <a:extLst>
                <a:ext uri="{FF2B5EF4-FFF2-40B4-BE49-F238E27FC236}">
                  <a16:creationId xmlns:a16="http://schemas.microsoft.com/office/drawing/2014/main" id="{E4515B2D-4EE9-439A-9259-9797409DA8CC}"/>
                </a:ext>
              </a:extLst>
            </p:cNvPr>
            <p:cNvSpPr>
              <a:spLocks noChangeArrowheads="1"/>
            </p:cNvSpPr>
            <p:nvPr/>
          </p:nvSpPr>
          <p:spPr bwMode="auto">
            <a:xfrm>
              <a:off x="10006"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19345" bIns="9672" anchor="ctr"/>
            <a:lstStyle/>
            <a:p>
              <a:pPr>
                <a:defRPr/>
              </a:pPr>
              <a:endParaRPr lang="en-US">
                <a:latin typeface="Tahoma" charset="0"/>
                <a:ea typeface="ＭＳ Ｐゴシック" charset="0"/>
                <a:cs typeface="Arial" charset="0"/>
              </a:endParaRPr>
            </a:p>
          </p:txBody>
        </p:sp>
        <p:sp>
          <p:nvSpPr>
            <p:cNvPr id="5134" name="_s5134">
              <a:extLst>
                <a:ext uri="{FF2B5EF4-FFF2-40B4-BE49-F238E27FC236}">
                  <a16:creationId xmlns:a16="http://schemas.microsoft.com/office/drawing/2014/main" id="{483C5A2E-DCFA-4DA0-ACB1-F6EB9BB80E74}"/>
                </a:ext>
              </a:extLst>
            </p:cNvPr>
            <p:cNvSpPr>
              <a:spLocks noChangeArrowheads="1"/>
            </p:cNvSpPr>
            <p:nvPr/>
          </p:nvSpPr>
          <p:spPr bwMode="auto">
            <a:xfrm>
              <a:off x="6003"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224694" rIns="0" bIns="224694" anchor="ctr"/>
            <a:lstStyle/>
            <a:p>
              <a:pPr algn="ctr">
                <a:defRPr/>
              </a:pPr>
              <a:r>
                <a:rPr lang="en-US" sz="2000" b="1" dirty="0">
                  <a:latin typeface="Arial" charset="0"/>
                  <a:ea typeface="ＭＳ Ｐゴシック" charset="0"/>
                  <a:cs typeface="Arial" charset="0"/>
                </a:rPr>
                <a:t>4) Faith, </a:t>
              </a:r>
            </a:p>
            <a:p>
              <a:pPr algn="ctr">
                <a:defRPr/>
              </a:pPr>
              <a:r>
                <a:rPr lang="en-US" sz="2000" b="1" dirty="0">
                  <a:latin typeface="Arial" charset="0"/>
                  <a:ea typeface="ＭＳ Ｐゴシック" charset="0"/>
                  <a:cs typeface="Arial" charset="0"/>
                </a:rPr>
                <a:t>Repent,</a:t>
              </a:r>
            </a:p>
            <a:p>
              <a:pPr algn="ctr">
                <a:defRPr/>
              </a:pPr>
              <a:r>
                <a:rPr lang="en-US" sz="2000" b="1" dirty="0">
                  <a:latin typeface="Arial" charset="0"/>
                  <a:ea typeface="ＭＳ Ｐゴシック" charset="0"/>
                  <a:cs typeface="Arial" charset="0"/>
                </a:rPr>
                <a:t>Surrender</a:t>
              </a:r>
            </a:p>
          </p:txBody>
        </p:sp>
        <p:sp>
          <p:nvSpPr>
            <p:cNvPr id="5135" name="_s5135">
              <a:extLst>
                <a:ext uri="{FF2B5EF4-FFF2-40B4-BE49-F238E27FC236}">
                  <a16:creationId xmlns:a16="http://schemas.microsoft.com/office/drawing/2014/main" id="{0CCD138D-A077-40ED-B5D7-E6BD4AC1D60E}"/>
                </a:ext>
              </a:extLst>
            </p:cNvPr>
            <p:cNvSpPr>
              <a:spLocks noChangeArrowheads="1"/>
            </p:cNvSpPr>
            <p:nvPr/>
          </p:nvSpPr>
          <p:spPr bwMode="auto">
            <a:xfrm>
              <a:off x="4002"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5136" name="_s5136">
              <a:extLst>
                <a:ext uri="{FF2B5EF4-FFF2-40B4-BE49-F238E27FC236}">
                  <a16:creationId xmlns:a16="http://schemas.microsoft.com/office/drawing/2014/main" id="{BEBE0AE2-0C39-4125-8AEB-45A39B3B4D1C}"/>
                </a:ext>
              </a:extLst>
            </p:cNvPr>
            <p:cNvSpPr>
              <a:spLocks noChangeArrowheads="1"/>
            </p:cNvSpPr>
            <p:nvPr/>
          </p:nvSpPr>
          <p:spPr bwMode="auto">
            <a:xfrm>
              <a:off x="2001"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grpSp>
      <p:sp>
        <p:nvSpPr>
          <p:cNvPr id="176131" name="Slide Number Placeholder 5">
            <a:extLst>
              <a:ext uri="{FF2B5EF4-FFF2-40B4-BE49-F238E27FC236}">
                <a16:creationId xmlns:a16="http://schemas.microsoft.com/office/drawing/2014/main" id="{23C833C2-A66A-4530-8D76-82C7C772568D}"/>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AB4951D9-9A18-4CDA-9A60-88FA9D01D641}" type="slidenum">
              <a:rPr lang="en-US" altLang="en-US" sz="1400"/>
              <a:pPr eaLnBrk="1" hangingPunct="1"/>
              <a:t>76</a:t>
            </a:fld>
            <a:endParaRPr lang="en-US" altLang="en-US" sz="1400"/>
          </a:p>
        </p:txBody>
      </p:sp>
      <p:sp>
        <p:nvSpPr>
          <p:cNvPr id="176132" name="Line 18">
            <a:extLst>
              <a:ext uri="{FF2B5EF4-FFF2-40B4-BE49-F238E27FC236}">
                <a16:creationId xmlns:a16="http://schemas.microsoft.com/office/drawing/2014/main" id="{C38F14E6-E5FF-4E1F-881A-6BF943C632D2}"/>
              </a:ext>
            </a:extLst>
          </p:cNvPr>
          <p:cNvSpPr>
            <a:spLocks noChangeShapeType="1"/>
          </p:cNvSpPr>
          <p:nvPr/>
        </p:nvSpPr>
        <p:spPr bwMode="auto">
          <a:xfrm>
            <a:off x="6096000" y="1200150"/>
            <a:ext cx="0" cy="302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a:extLst>
              <a:ext uri="{FF2B5EF4-FFF2-40B4-BE49-F238E27FC236}">
                <a16:creationId xmlns:a16="http://schemas.microsoft.com/office/drawing/2014/main" id="{6F421A7A-6F08-461A-AA8E-FC55A5F8FF80}"/>
              </a:ext>
            </a:extLst>
          </p:cNvPr>
          <p:cNvSpPr>
            <a:spLocks noGrp="1" noChangeArrowheads="1"/>
          </p:cNvSpPr>
          <p:nvPr>
            <p:ph idx="1"/>
          </p:nvPr>
        </p:nvSpPr>
        <p:spPr>
          <a:xfrm>
            <a:off x="381000" y="1276350"/>
            <a:ext cx="8001000" cy="3695700"/>
          </a:xfrm>
        </p:spPr>
        <p:txBody>
          <a:bodyPr/>
          <a:lstStyle/>
          <a:p>
            <a:pPr marL="342900" indent="-342900" eaLnBrk="1" hangingPunct="1">
              <a:lnSpc>
                <a:spcPct val="80000"/>
              </a:lnSpc>
              <a:tabLst>
                <a:tab pos="1371600" algn="l"/>
                <a:tab pos="2000250" algn="l"/>
              </a:tabLst>
            </a:pPr>
            <a:r>
              <a:rPr lang="en-US" altLang="en-US" b="1">
                <a:latin typeface="Arial" panose="020B0604020202020204" pitchFamily="34" charset="0"/>
              </a:rPr>
              <a:t>Is it possible to be a </a:t>
            </a:r>
            <a:r>
              <a:rPr lang="ja-JP" altLang="en-US" b="1">
                <a:latin typeface="Arial" panose="020B0604020202020204" pitchFamily="34" charset="0"/>
              </a:rPr>
              <a:t>“</a:t>
            </a:r>
            <a:r>
              <a:rPr lang="en-US" altLang="ja-JP" b="1">
                <a:latin typeface="Arial" panose="020B0604020202020204" pitchFamily="34" charset="0"/>
              </a:rPr>
              <a:t>carnal</a:t>
            </a:r>
            <a:r>
              <a:rPr lang="ja-JP" altLang="en-US" b="1">
                <a:latin typeface="Arial" panose="020B0604020202020204" pitchFamily="34" charset="0"/>
              </a:rPr>
              <a:t>”</a:t>
            </a:r>
            <a:r>
              <a:rPr lang="en-US" altLang="ja-JP" b="1">
                <a:latin typeface="Arial" panose="020B0604020202020204" pitchFamily="34" charset="0"/>
              </a:rPr>
              <a:t> Christian? </a:t>
            </a:r>
          </a:p>
          <a:p>
            <a:pPr marL="342900" indent="-342900" eaLnBrk="1" hangingPunct="1">
              <a:lnSpc>
                <a:spcPct val="80000"/>
              </a:lnSpc>
              <a:tabLst>
                <a:tab pos="1371600" algn="l"/>
                <a:tab pos="2000250" algn="l"/>
              </a:tabLst>
            </a:pPr>
            <a:r>
              <a:rPr lang="en-US" altLang="ja-JP" b="1">
                <a:latin typeface="Arial" panose="020B0604020202020204" pitchFamily="34" charset="0"/>
              </a:rPr>
              <a:t>Is </a:t>
            </a:r>
            <a:r>
              <a:rPr lang="en-US" altLang="ja-JP" b="1">
                <a:solidFill>
                  <a:srgbClr val="FF0000"/>
                </a:solidFill>
                <a:latin typeface="Arial" panose="020B0604020202020204" pitchFamily="34" charset="0"/>
              </a:rPr>
              <a:t>surrender (i.e., a </a:t>
            </a:r>
            <a:r>
              <a:rPr lang="en-US" altLang="ja-JP" b="1" i="1">
                <a:solidFill>
                  <a:srgbClr val="FF0000"/>
                </a:solidFill>
                <a:latin typeface="Arial" panose="020B0604020202020204" pitchFamily="34" charset="0"/>
              </a:rPr>
              <a:t>willingness</a:t>
            </a:r>
            <a:r>
              <a:rPr lang="en-US" altLang="ja-JP" b="1">
                <a:solidFill>
                  <a:srgbClr val="FF0000"/>
                </a:solidFill>
                <a:latin typeface="Arial" panose="020B0604020202020204" pitchFamily="34" charset="0"/>
              </a:rPr>
              <a:t> to obey)</a:t>
            </a:r>
            <a:r>
              <a:rPr lang="en-US" altLang="ja-JP" b="1">
                <a:latin typeface="Arial" panose="020B0604020202020204" pitchFamily="34" charset="0"/>
              </a:rPr>
              <a:t> really necessary?</a:t>
            </a:r>
          </a:p>
          <a:p>
            <a:pPr marL="342900" indent="-342900" eaLnBrk="1" hangingPunct="1">
              <a:lnSpc>
                <a:spcPct val="80000"/>
              </a:lnSpc>
              <a:buFont typeface="Wingdings" panose="05000000000000000000" pitchFamily="2" charset="2"/>
              <a:buNone/>
              <a:tabLst>
                <a:tab pos="1371600" algn="l"/>
                <a:tab pos="2000250" algn="l"/>
              </a:tabLst>
            </a:pPr>
            <a:endParaRPr lang="en-US" altLang="en-US" sz="800">
              <a:latin typeface="Arial" panose="020B0604020202020204" pitchFamily="34" charset="0"/>
            </a:endParaRPr>
          </a:p>
          <a:p>
            <a:pPr marL="342900" indent="-342900" eaLnBrk="1" hangingPunct="1">
              <a:lnSpc>
                <a:spcPct val="80000"/>
              </a:lnSpc>
              <a:buFont typeface="Wingdings" panose="05000000000000000000" pitchFamily="2" charset="2"/>
              <a:buNone/>
              <a:tabLst>
                <a:tab pos="1371600" algn="l"/>
                <a:tab pos="2000250" algn="l"/>
              </a:tabLst>
            </a:pPr>
            <a:r>
              <a:rPr lang="en-US" altLang="en-US">
                <a:latin typeface="Arial" panose="020B0604020202020204" pitchFamily="34" charset="0"/>
              </a:rPr>
              <a:t>Therefore let all the house of Israel know assuredly, that God hath made that same Jesus, whom ye have crucified,</a:t>
            </a:r>
            <a:r>
              <a:rPr lang="en-US" altLang="en-US">
                <a:solidFill>
                  <a:srgbClr val="FF0000"/>
                </a:solidFill>
                <a:latin typeface="Arial" panose="020B0604020202020204" pitchFamily="34" charset="0"/>
              </a:rPr>
              <a:t> </a:t>
            </a:r>
            <a:r>
              <a:rPr lang="en-US" altLang="en-US" b="1">
                <a:solidFill>
                  <a:srgbClr val="FF0000"/>
                </a:solidFill>
                <a:latin typeface="Arial" panose="020B0604020202020204" pitchFamily="34" charset="0"/>
              </a:rPr>
              <a:t>both </a:t>
            </a:r>
            <a:r>
              <a:rPr lang="en-US" altLang="en-US" b="1" i="1">
                <a:solidFill>
                  <a:srgbClr val="FF0000"/>
                </a:solidFill>
                <a:latin typeface="Arial" panose="020B0604020202020204" pitchFamily="34" charset="0"/>
              </a:rPr>
              <a:t>Lord</a:t>
            </a:r>
            <a:r>
              <a:rPr lang="en-US" altLang="en-US" b="1">
                <a:solidFill>
                  <a:srgbClr val="FF0000"/>
                </a:solidFill>
                <a:latin typeface="Arial" panose="020B0604020202020204" pitchFamily="34" charset="0"/>
              </a:rPr>
              <a:t> and Christ</a:t>
            </a:r>
            <a:r>
              <a:rPr lang="en-US" altLang="en-US">
                <a:solidFill>
                  <a:srgbClr val="FF0000"/>
                </a:solidFill>
                <a:latin typeface="Arial" panose="020B0604020202020204" pitchFamily="34" charset="0"/>
              </a:rPr>
              <a:t>.	</a:t>
            </a:r>
          </a:p>
          <a:p>
            <a:pPr marL="342900" indent="-342900" eaLnBrk="1" hangingPunct="1">
              <a:lnSpc>
                <a:spcPct val="80000"/>
              </a:lnSpc>
              <a:buFont typeface="Wingdings" panose="05000000000000000000" pitchFamily="2" charset="2"/>
              <a:buNone/>
              <a:tabLst>
                <a:tab pos="1371600" algn="l"/>
                <a:tab pos="2000250" algn="l"/>
              </a:tabLst>
            </a:pPr>
            <a:r>
              <a:rPr lang="en-US" altLang="en-US">
                <a:solidFill>
                  <a:srgbClr val="FF0000"/>
                </a:solidFill>
                <a:latin typeface="Arial" panose="020B0604020202020204" pitchFamily="34" charset="0"/>
              </a:rPr>
              <a:t>						</a:t>
            </a:r>
            <a:r>
              <a:rPr lang="en-US" altLang="en-US">
                <a:latin typeface="Arial" panose="020B0604020202020204" pitchFamily="34" charset="0"/>
              </a:rPr>
              <a:t>Acts 2:36</a:t>
            </a:r>
          </a:p>
          <a:p>
            <a:pPr marL="342900" indent="-342900" eaLnBrk="1" hangingPunct="1">
              <a:lnSpc>
                <a:spcPct val="80000"/>
              </a:lnSpc>
              <a:buFont typeface="Wingdings" panose="05000000000000000000" pitchFamily="2" charset="2"/>
              <a:buNone/>
              <a:tabLst>
                <a:tab pos="1371600" algn="l"/>
                <a:tab pos="2000250" algn="l"/>
              </a:tabLst>
            </a:pPr>
            <a:endParaRPr lang="en-US" altLang="en-US" sz="800">
              <a:latin typeface="Arial" panose="020B0604020202020204" pitchFamily="34" charset="0"/>
            </a:endParaRPr>
          </a:p>
          <a:p>
            <a:pPr marL="342900" indent="-342900" eaLnBrk="1" hangingPunct="1">
              <a:lnSpc>
                <a:spcPct val="80000"/>
              </a:lnSpc>
              <a:buFont typeface="Wingdings" panose="05000000000000000000" pitchFamily="2" charset="2"/>
              <a:buNone/>
              <a:tabLst>
                <a:tab pos="1371600" algn="l"/>
                <a:tab pos="2000250" algn="l"/>
              </a:tabLst>
            </a:pPr>
            <a:r>
              <a:rPr lang="en-US" altLang="en-US" sz="1800">
                <a:latin typeface="Tahoma" panose="020B0604030504040204" pitchFamily="34" charset="0"/>
              </a:rPr>
              <a:t>	</a:t>
            </a:r>
          </a:p>
          <a:p>
            <a:pPr marL="342900" indent="-342900" eaLnBrk="1" hangingPunct="1">
              <a:lnSpc>
                <a:spcPct val="80000"/>
              </a:lnSpc>
              <a:buFont typeface="Wingdings" panose="05000000000000000000" pitchFamily="2" charset="2"/>
              <a:buNone/>
              <a:tabLst>
                <a:tab pos="1371600" algn="l"/>
                <a:tab pos="2000250" algn="l"/>
              </a:tabLst>
            </a:pPr>
            <a:endParaRPr lang="en-US" altLang="en-US" sz="1800">
              <a:latin typeface="Tahoma" panose="020B0604030504040204" pitchFamily="34" charset="0"/>
            </a:endParaRPr>
          </a:p>
        </p:txBody>
      </p:sp>
      <p:sp>
        <p:nvSpPr>
          <p:cNvPr id="167938" name="Rectangle 2">
            <a:extLst>
              <a:ext uri="{FF2B5EF4-FFF2-40B4-BE49-F238E27FC236}">
                <a16:creationId xmlns:a16="http://schemas.microsoft.com/office/drawing/2014/main" id="{01C6F572-2B2C-4050-887B-C73AB2053105}"/>
              </a:ext>
            </a:extLst>
          </p:cNvPr>
          <p:cNvSpPr>
            <a:spLocks noGrp="1" noChangeArrowheads="1"/>
          </p:cNvSpPr>
          <p:nvPr>
            <p:ph type="title"/>
          </p:nvPr>
        </p:nvSpPr>
        <p:spPr>
          <a:xfrm>
            <a:off x="228600" y="-247649"/>
            <a:ext cx="7267575" cy="838199"/>
          </a:xfrm>
        </p:spPr>
        <p:txBody>
          <a:bodyPr/>
          <a:lstStyle/>
          <a:p>
            <a:pPr eaLnBrk="1" hangingPunct="1">
              <a:defRPr/>
            </a:pPr>
            <a:r>
              <a:rPr lang="en-US" dirty="0">
                <a:latin typeface="Copperplate"/>
                <a:ea typeface="ＭＳ Ｐゴシック" charset="0"/>
                <a:cs typeface="Copperplate"/>
              </a:rPr>
              <a:t>"</a:t>
            </a:r>
            <a:r>
              <a:rPr lang="en-US" sz="3200" dirty="0">
                <a:latin typeface="Copperplate"/>
                <a:ea typeface="ＭＳ Ｐゴシック" charset="0"/>
                <a:cs typeface="Copperplate"/>
              </a:rPr>
              <a:t>Surrender" To Christ As Lord</a:t>
            </a:r>
            <a:endParaRPr lang="en-US" sz="4000" dirty="0">
              <a:latin typeface="Mistral" charset="0"/>
              <a:ea typeface="ＭＳ Ｐゴシック" charset="0"/>
            </a:endParaRPr>
          </a:p>
        </p:txBody>
      </p:sp>
      <p:sp>
        <p:nvSpPr>
          <p:cNvPr id="178179" name="Slide Number Placeholder 5">
            <a:extLst>
              <a:ext uri="{FF2B5EF4-FFF2-40B4-BE49-F238E27FC236}">
                <a16:creationId xmlns:a16="http://schemas.microsoft.com/office/drawing/2014/main" id="{792E731A-B601-43AD-944C-A2400EA36C87}"/>
              </a:ext>
            </a:extLst>
          </p:cNvPr>
          <p:cNvSpPr>
            <a:spLocks noGrp="1"/>
          </p:cNvSpPr>
          <p:nvPr>
            <p:ph type="sldNum" sz="quarter" idx="12"/>
          </p:nvPr>
        </p:nvSpPr>
        <p:spPr bwMode="auto">
          <a:xfrm>
            <a:off x="8305800" y="4781550"/>
            <a:ext cx="7080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0CF293E8-4985-4741-8FCE-731F9D46B381}" type="slidenum">
              <a:rPr lang="en-US" altLang="en-US" sz="1400"/>
              <a:pPr eaLnBrk="1" hangingPunct="1"/>
              <a:t>77</a:t>
            </a:fld>
            <a:endParaRPr lang="en-US" altLang="en-US" sz="1400"/>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3">
            <a:extLst>
              <a:ext uri="{FF2B5EF4-FFF2-40B4-BE49-F238E27FC236}">
                <a16:creationId xmlns:a16="http://schemas.microsoft.com/office/drawing/2014/main" id="{0DD12355-5EED-422C-98E3-3E1CB664D772}"/>
              </a:ext>
            </a:extLst>
          </p:cNvPr>
          <p:cNvSpPr>
            <a:spLocks noGrp="1" noChangeArrowheads="1"/>
          </p:cNvSpPr>
          <p:nvPr>
            <p:ph idx="1"/>
          </p:nvPr>
        </p:nvSpPr>
        <p:spPr>
          <a:xfrm>
            <a:off x="304800" y="666750"/>
            <a:ext cx="8839200" cy="3630613"/>
          </a:xfrm>
        </p:spPr>
        <p:txBody>
          <a:bodyPr/>
          <a:lstStyle/>
          <a:p>
            <a:pPr marL="285750" indent="-28575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285750" indent="-285750" eaLnBrk="1" hangingPunct="1">
              <a:lnSpc>
                <a:spcPct val="80000"/>
              </a:lnSpc>
              <a:buFont typeface="Wingdings" panose="05000000000000000000" pitchFamily="2" charset="2"/>
              <a:buNone/>
            </a:pPr>
            <a:r>
              <a:rPr lang="en-US" altLang="en-US" b="1">
                <a:latin typeface="Arial" panose="020B0604020202020204" pitchFamily="34" charset="0"/>
              </a:rPr>
              <a:t>For our evangelical friends</a:t>
            </a:r>
            <a:r>
              <a:rPr lang="en-US" altLang="en-US">
                <a:latin typeface="Arial" panose="020B0604020202020204" pitchFamily="34" charset="0"/>
              </a:rPr>
              <a:t>:</a:t>
            </a:r>
          </a:p>
          <a:p>
            <a:pPr marL="285750" indent="-285750" eaLnBrk="1" hangingPunct="1">
              <a:lnSpc>
                <a:spcPct val="80000"/>
              </a:lnSpc>
              <a:buFont typeface="Wingdings" panose="05000000000000000000" pitchFamily="2" charset="2"/>
              <a:buNone/>
            </a:pPr>
            <a:endParaRPr lang="en-US" altLang="en-US" sz="800">
              <a:latin typeface="Arial" panose="020B0604020202020204" pitchFamily="34" charset="0"/>
            </a:endParaRP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1)	We worship the </a:t>
            </a:r>
            <a:r>
              <a:rPr lang="en-US" altLang="en-US" sz="2000" b="1">
                <a:latin typeface="Arial" panose="020B0604020202020204" pitchFamily="34" charset="0"/>
              </a:rPr>
              <a:t>same Jesus</a:t>
            </a:r>
            <a:r>
              <a:rPr lang="en-US" altLang="en-US" sz="2000">
                <a:latin typeface="Arial" panose="020B0604020202020204" pitchFamily="34" charset="0"/>
              </a:rPr>
              <a:t> (Mos. 1:97).</a:t>
            </a: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2)	We are saved by the merits of </a:t>
            </a:r>
            <a:r>
              <a:rPr lang="en-US" altLang="en-US" sz="2000" b="1">
                <a:latin typeface="Arial" panose="020B0604020202020204" pitchFamily="34" charset="0"/>
              </a:rPr>
              <a:t>Christ alone</a:t>
            </a:r>
            <a:r>
              <a:rPr lang="en-US" altLang="en-US" sz="2000">
                <a:latin typeface="Arial" panose="020B0604020202020204" pitchFamily="34" charset="0"/>
              </a:rPr>
              <a:t> (2 Ne. 13:27-28).</a:t>
            </a: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3)	We are saved by </a:t>
            </a:r>
            <a:r>
              <a:rPr lang="en-US" altLang="en-US" sz="2000" b="1">
                <a:latin typeface="Arial" panose="020B0604020202020204" pitchFamily="34" charset="0"/>
              </a:rPr>
              <a:t>grace alone</a:t>
            </a:r>
            <a:r>
              <a:rPr lang="en-US" altLang="en-US" sz="2000">
                <a:latin typeface="Arial" panose="020B0604020202020204" pitchFamily="34" charset="0"/>
              </a:rPr>
              <a:t> (2 Ne. 7:42) .</a:t>
            </a: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4)	</a:t>
            </a:r>
            <a:r>
              <a:rPr lang="en-US" altLang="en-US" sz="2000" b="1">
                <a:latin typeface="Arial" panose="020B0604020202020204" pitchFamily="34" charset="0"/>
              </a:rPr>
              <a:t>Grace</a:t>
            </a:r>
            <a:r>
              <a:rPr lang="en-US" altLang="en-US" sz="2000">
                <a:latin typeface="Arial" panose="020B0604020202020204" pitchFamily="34" charset="0"/>
              </a:rPr>
              <a:t> is the desire and power to </a:t>
            </a:r>
            <a:r>
              <a:rPr lang="en-US" altLang="en-US" sz="2000" b="1">
                <a:latin typeface="Arial" panose="020B0604020202020204" pitchFamily="34" charset="0"/>
              </a:rPr>
              <a:t>do</a:t>
            </a:r>
            <a:r>
              <a:rPr lang="en-US" altLang="en-US" sz="2000">
                <a:latin typeface="Arial" panose="020B0604020202020204" pitchFamily="34" charset="0"/>
              </a:rPr>
              <a:t> God</a:t>
            </a:r>
            <a:r>
              <a:rPr lang="ja-JP" altLang="en-US" sz="2000">
                <a:latin typeface="Arial" panose="020B0604020202020204" pitchFamily="34" charset="0"/>
              </a:rPr>
              <a:t>’</a:t>
            </a:r>
            <a:r>
              <a:rPr lang="en-US" altLang="ja-JP" sz="2000">
                <a:latin typeface="Arial" panose="020B0604020202020204" pitchFamily="34" charset="0"/>
              </a:rPr>
              <a:t>s will (1 Cor 15:10).</a:t>
            </a: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5)	It</a:t>
            </a:r>
            <a:r>
              <a:rPr lang="ja-JP" altLang="en-US" sz="2000">
                <a:latin typeface="Arial" panose="020B0604020202020204" pitchFamily="34" charset="0"/>
              </a:rPr>
              <a:t>’</a:t>
            </a:r>
            <a:r>
              <a:rPr lang="en-US" altLang="ja-JP" sz="2000">
                <a:latin typeface="Arial" panose="020B0604020202020204" pitchFamily="34" charset="0"/>
              </a:rPr>
              <a:t>s possible to have </a:t>
            </a:r>
            <a:r>
              <a:rPr lang="en-US" altLang="ja-JP" sz="2000" b="1">
                <a:latin typeface="Arial" panose="020B0604020202020204" pitchFamily="34" charset="0"/>
              </a:rPr>
              <a:t>false assurance</a:t>
            </a:r>
            <a:r>
              <a:rPr lang="en-US" altLang="ja-JP" sz="2000">
                <a:latin typeface="Arial" panose="020B0604020202020204" pitchFamily="34" charset="0"/>
              </a:rPr>
              <a:t> of salvation (Mat 7:13-14). </a:t>
            </a: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6)	True </a:t>
            </a:r>
            <a:r>
              <a:rPr lang="en-US" altLang="en-US" sz="2000" b="1">
                <a:latin typeface="Arial" panose="020B0604020202020204" pitchFamily="34" charset="0"/>
              </a:rPr>
              <a:t>faith</a:t>
            </a:r>
            <a:r>
              <a:rPr lang="en-US" altLang="en-US" sz="2000">
                <a:latin typeface="Arial" panose="020B0604020202020204" pitchFamily="34" charset="0"/>
              </a:rPr>
              <a:t> always leads to </a:t>
            </a:r>
            <a:r>
              <a:rPr lang="en-US" altLang="en-US" sz="2000" b="1">
                <a:latin typeface="Arial" panose="020B0604020202020204" pitchFamily="34" charset="0"/>
              </a:rPr>
              <a:t>action</a:t>
            </a:r>
            <a:r>
              <a:rPr lang="en-US" altLang="en-US" sz="2000">
                <a:latin typeface="Arial" panose="020B0604020202020204" pitchFamily="34" charset="0"/>
              </a:rPr>
              <a:t> (Mat. 14:26-29).</a:t>
            </a: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7)	</a:t>
            </a:r>
            <a:r>
              <a:rPr lang="en-US" altLang="en-US" sz="2000" b="1">
                <a:latin typeface="Arial" panose="020B0604020202020204" pitchFamily="34" charset="0"/>
              </a:rPr>
              <a:t>Repentance</a:t>
            </a:r>
            <a:r>
              <a:rPr lang="en-US" altLang="en-US" sz="2000">
                <a:latin typeface="Arial" panose="020B0604020202020204" pitchFamily="34" charset="0"/>
              </a:rPr>
              <a:t> is </a:t>
            </a:r>
            <a:r>
              <a:rPr lang="en-US" altLang="en-US" sz="2000" b="1">
                <a:latin typeface="Arial" panose="020B0604020202020204" pitchFamily="34" charset="0"/>
              </a:rPr>
              <a:t>more than a change of mind</a:t>
            </a:r>
            <a:r>
              <a:rPr lang="en-US" altLang="en-US" sz="2000">
                <a:latin typeface="Arial" panose="020B0604020202020204" pitchFamily="34" charset="0"/>
              </a:rPr>
              <a:t> (Luke 3:8).</a:t>
            </a: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8)	Repentance </a:t>
            </a:r>
            <a:r>
              <a:rPr lang="en-US" altLang="en-US" sz="2000" b="1">
                <a:latin typeface="Arial" panose="020B0604020202020204" pitchFamily="34" charset="0"/>
              </a:rPr>
              <a:t>saves</a:t>
            </a:r>
            <a:r>
              <a:rPr lang="en-US" altLang="en-US" sz="2000">
                <a:latin typeface="Arial" panose="020B0604020202020204" pitchFamily="34" charset="0"/>
              </a:rPr>
              <a:t> (Acts 3:19).</a:t>
            </a:r>
          </a:p>
          <a:p>
            <a:pPr marL="285750" indent="-285750" eaLnBrk="1" hangingPunct="1">
              <a:lnSpc>
                <a:spcPct val="80000"/>
              </a:lnSpc>
              <a:buFont typeface="Wingdings" panose="05000000000000000000" pitchFamily="2" charset="2"/>
              <a:buNone/>
            </a:pPr>
            <a:r>
              <a:rPr lang="en-US" altLang="en-US" sz="2000">
                <a:latin typeface="Arial" panose="020B0604020202020204" pitchFamily="34" charset="0"/>
              </a:rPr>
              <a:t>9)	</a:t>
            </a:r>
            <a:r>
              <a:rPr lang="en-US" altLang="en-US" sz="2000" b="1">
                <a:solidFill>
                  <a:srgbClr val="FF0000"/>
                </a:solidFill>
                <a:latin typeface="Arial" panose="020B0604020202020204" pitchFamily="34" charset="0"/>
              </a:rPr>
              <a:t>Surrender to Christ as "Lord," not just Savior (Acts 2:36).</a:t>
            </a:r>
          </a:p>
          <a:p>
            <a:pPr marL="285750" indent="-285750" eaLnBrk="1" hangingPunct="1">
              <a:lnSpc>
                <a:spcPct val="80000"/>
              </a:lnSpc>
              <a:buFont typeface="Wingdings" panose="05000000000000000000" pitchFamily="2" charset="2"/>
              <a:buNone/>
            </a:pPr>
            <a:endParaRPr lang="en-US" altLang="en-US" sz="2000">
              <a:latin typeface="Tahoma" panose="020B0604030504040204" pitchFamily="34" charset="0"/>
            </a:endParaRPr>
          </a:p>
          <a:p>
            <a:pPr marL="285750" indent="-285750" eaLnBrk="1" hangingPunct="1">
              <a:lnSpc>
                <a:spcPct val="80000"/>
              </a:lnSpc>
              <a:buFont typeface="Wingdings" panose="05000000000000000000" pitchFamily="2" charset="2"/>
              <a:buNone/>
            </a:pPr>
            <a:endParaRPr lang="en-US" altLang="en-US">
              <a:latin typeface="Tahoma" panose="020B0604030504040204" pitchFamily="34" charset="0"/>
            </a:endParaRPr>
          </a:p>
          <a:p>
            <a:pPr marL="285750" indent="-285750" eaLnBrk="1" hangingPunct="1">
              <a:lnSpc>
                <a:spcPct val="80000"/>
              </a:lnSpc>
              <a:buFont typeface="Wingdings" panose="05000000000000000000" pitchFamily="2" charset="2"/>
              <a:buNone/>
            </a:pPr>
            <a:endParaRPr lang="en-US" altLang="en-US">
              <a:latin typeface="Tahoma" panose="020B0604030504040204" pitchFamily="34" charset="0"/>
            </a:endParaRPr>
          </a:p>
        </p:txBody>
      </p:sp>
      <p:sp>
        <p:nvSpPr>
          <p:cNvPr id="169986" name="Rectangle 2">
            <a:extLst>
              <a:ext uri="{FF2B5EF4-FFF2-40B4-BE49-F238E27FC236}">
                <a16:creationId xmlns:a16="http://schemas.microsoft.com/office/drawing/2014/main" id="{CD9B4927-E46B-400D-8D23-3904ADE571CA}"/>
              </a:ext>
            </a:extLst>
          </p:cNvPr>
          <p:cNvSpPr>
            <a:spLocks noGrp="1" noChangeArrowheads="1"/>
          </p:cNvSpPr>
          <p:nvPr>
            <p:ph type="title"/>
          </p:nvPr>
        </p:nvSpPr>
        <p:spPr>
          <a:xfrm>
            <a:off x="152400" y="-228599"/>
            <a:ext cx="7640638" cy="819149"/>
          </a:xfrm>
        </p:spPr>
        <p:txBody>
          <a:bodyPr/>
          <a:lstStyle/>
          <a:p>
            <a:pPr eaLnBrk="1" hangingPunct="1">
              <a:defRPr/>
            </a:pPr>
            <a:r>
              <a:rPr lang="en-US" sz="3200" dirty="0">
                <a:latin typeface="Copperplate"/>
                <a:ea typeface="ＭＳ Ｐゴシック" charset="0"/>
                <a:cs typeface="Copperplate"/>
              </a:rPr>
              <a:t>Sharing the Gospel</a:t>
            </a:r>
          </a:p>
        </p:txBody>
      </p:sp>
      <p:sp>
        <p:nvSpPr>
          <p:cNvPr id="180227" name="Slide Number Placeholder 5">
            <a:extLst>
              <a:ext uri="{FF2B5EF4-FFF2-40B4-BE49-F238E27FC236}">
                <a16:creationId xmlns:a16="http://schemas.microsoft.com/office/drawing/2014/main" id="{3A6E07B0-01F5-4C90-A8FE-59BB7F495213}"/>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BA872FE-ECA3-458C-B670-1F4E3E09C3E7}" type="slidenum">
              <a:rPr lang="en-US" altLang="en-US" sz="1400"/>
              <a:pPr eaLnBrk="1" hangingPunct="1"/>
              <a:t>78</a:t>
            </a:fld>
            <a:endParaRPr lang="en-US" altLang="en-US" sz="1400"/>
          </a:p>
        </p:txBody>
      </p:sp>
      <p:pic>
        <p:nvPicPr>
          <p:cNvPr id="180228" name="Picture 4" descr="Preaching-the-Gospel-000015059262_Medium.jpg">
            <a:extLst>
              <a:ext uri="{FF2B5EF4-FFF2-40B4-BE49-F238E27FC236}">
                <a16:creationId xmlns:a16="http://schemas.microsoft.com/office/drawing/2014/main" id="{FBB3C0F3-F7CB-402F-AF00-E05A89FD3B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Preaching-the-Gospel-000015059262_Medium.jpg">
            <a:extLst>
              <a:ext uri="{FF2B5EF4-FFF2-40B4-BE49-F238E27FC236}">
                <a16:creationId xmlns:a16="http://schemas.microsoft.com/office/drawing/2014/main" id="{38F61568-8F05-4D68-AFDF-8809664712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D15F33-3ABF-4CF1-8A8F-8016FF298517}"/>
              </a:ext>
            </a:extLst>
          </p:cNvPr>
          <p:cNvSpPr>
            <a:spLocks noGrp="1"/>
          </p:cNvSpPr>
          <p:nvPr>
            <p:ph type="title"/>
          </p:nvPr>
        </p:nvSpPr>
        <p:spPr>
          <a:xfrm>
            <a:off x="4038600" y="666750"/>
            <a:ext cx="4800600" cy="4191000"/>
          </a:xfrm>
        </p:spPr>
        <p:txBody>
          <a:bodyPr/>
          <a:lstStyle/>
          <a:p>
            <a:pPr algn="r">
              <a:defRPr/>
            </a:pPr>
            <a:r>
              <a:rPr lang="en-US" sz="4400" dirty="0">
                <a:latin typeface="Copperplate"/>
                <a:ea typeface="ＭＳ Ｐゴシック" charset="0"/>
                <a:cs typeface="Copperplate"/>
              </a:rPr>
              <a:t>Obedience (not just a "</a:t>
            </a:r>
            <a:r>
              <a:rPr lang="en-US" sz="4400" dirty="0" err="1">
                <a:latin typeface="Copperplate"/>
                <a:ea typeface="ＭＳ Ｐゴシック" charset="0"/>
                <a:cs typeface="Copperplate"/>
              </a:rPr>
              <a:t>wilingness</a:t>
            </a:r>
            <a:r>
              <a:rPr lang="en-US" sz="4400" dirty="0">
                <a:latin typeface="Copperplate"/>
                <a:ea typeface="ＭＳ Ｐゴシック" charset="0"/>
                <a:cs typeface="Copperplate"/>
              </a:rPr>
              <a:t> to obey")  Saves</a:t>
            </a:r>
          </a:p>
        </p:txBody>
      </p:sp>
      <p:sp>
        <p:nvSpPr>
          <p:cNvPr id="4" name="Slide Number Placeholder 3">
            <a:extLst>
              <a:ext uri="{FF2B5EF4-FFF2-40B4-BE49-F238E27FC236}">
                <a16:creationId xmlns:a16="http://schemas.microsoft.com/office/drawing/2014/main" id="{4B0E3D37-2233-4C8F-AB74-B51BB6A7D220}"/>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A3A43E1-E295-4CD8-92F4-29F52830DE2B}" type="slidenum">
              <a:rPr lang="en-US" altLang="en-US" sz="1000">
                <a:latin typeface="Lucida Sans Unicode" panose="020B0602030504020204" pitchFamily="34" charset="0"/>
              </a:rPr>
              <a:pPr eaLnBrk="1" hangingPunct="1"/>
              <a:t>79</a:t>
            </a:fld>
            <a:endParaRPr lang="en-US" altLang="en-US" sz="1000">
              <a:latin typeface="Lucida Sans Unicode" panose="020B0602030504020204" pitchFamily="34" charset="0"/>
            </a:endParaRPr>
          </a:p>
        </p:txBody>
      </p:sp>
      <p:pic>
        <p:nvPicPr>
          <p:cNvPr id="182275" name="Picture 1" descr="Bow Before Cross.jpeg">
            <a:extLst>
              <a:ext uri="{FF2B5EF4-FFF2-40B4-BE49-F238E27FC236}">
                <a16:creationId xmlns:a16="http://schemas.microsoft.com/office/drawing/2014/main" id="{0C81E1F0-86B7-45F7-997F-C1442C84C4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428750"/>
            <a:ext cx="419576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22B79378-C740-4581-83D0-637AC4E84B0A}"/>
              </a:ext>
            </a:extLst>
          </p:cNvPr>
          <p:cNvSpPr>
            <a:spLocks noGrp="1" noChangeArrowheads="1"/>
          </p:cNvSpPr>
          <p:nvPr>
            <p:ph idx="1"/>
          </p:nvPr>
        </p:nvSpPr>
        <p:spPr>
          <a:xfrm>
            <a:off x="381000" y="1512888"/>
            <a:ext cx="8789988" cy="3630612"/>
          </a:xfrm>
        </p:spPr>
        <p:txBody>
          <a:bodyPr/>
          <a:lstStyle/>
          <a:p>
            <a:pPr marL="0" indent="0" eaLnBrk="1" hangingPunct="1">
              <a:buFont typeface="Wingdings" charset="0"/>
              <a:buNone/>
              <a:tabLst>
                <a:tab pos="457200" algn="l"/>
              </a:tabLst>
              <a:defRPr/>
            </a:pPr>
            <a:r>
              <a:rPr lang="en-US" dirty="0">
                <a:latin typeface="Arial" charset="0"/>
                <a:ea typeface="ＭＳ Ｐゴシック" charset="0"/>
              </a:rPr>
              <a:t>Every witnessing opportunity should begin by establishing </a:t>
            </a:r>
            <a:r>
              <a:rPr lang="en-US" b="1" dirty="0">
                <a:solidFill>
                  <a:srgbClr val="FF0000"/>
                </a:solidFill>
                <a:latin typeface="Arial" charset="0"/>
                <a:ea typeface="ＭＳ Ｐゴシック" charset="0"/>
              </a:rPr>
              <a:t>common ground</a:t>
            </a:r>
            <a:r>
              <a:rPr lang="en-US" dirty="0">
                <a:solidFill>
                  <a:srgbClr val="FF0000"/>
                </a:solidFill>
                <a:latin typeface="Arial" charset="0"/>
                <a:ea typeface="ＭＳ Ｐゴシック" charset="0"/>
              </a:rPr>
              <a:t>.  </a:t>
            </a:r>
            <a:r>
              <a:rPr lang="en-US" dirty="0">
                <a:latin typeface="Arial" charset="0"/>
                <a:ea typeface="ＭＳ Ｐゴシック" charset="0"/>
              </a:rPr>
              <a:t>For our evangelical friends:</a:t>
            </a:r>
          </a:p>
          <a:p>
            <a:pPr marL="0" indent="0" eaLnBrk="1" hangingPunct="1">
              <a:buFont typeface="Wingdings" charset="0"/>
              <a:buNone/>
              <a:tabLst>
                <a:tab pos="457200" algn="l"/>
              </a:tabLst>
              <a:defRPr/>
            </a:pPr>
            <a:endParaRPr lang="en-US" sz="800" dirty="0">
              <a:latin typeface="Arial" charset="0"/>
              <a:ea typeface="ＭＳ Ｐゴシック" charset="0"/>
            </a:endParaRPr>
          </a:p>
          <a:p>
            <a:pPr marL="230188" indent="0" eaLnBrk="1" hangingPunct="1">
              <a:buFont typeface="Wingdings" charset="0"/>
              <a:buNone/>
              <a:tabLst>
                <a:tab pos="457200" algn="l"/>
              </a:tabLst>
              <a:defRPr/>
            </a:pPr>
            <a:r>
              <a:rPr lang="en-US" sz="2000" b="1" dirty="0">
                <a:solidFill>
                  <a:srgbClr val="FF0000"/>
                </a:solidFill>
                <a:latin typeface="Arial" charset="0"/>
                <a:ea typeface="ＭＳ Ｐゴシック" charset="0"/>
              </a:rPr>
              <a:t>1) We worship the same Jesus (</a:t>
            </a:r>
            <a:r>
              <a:rPr lang="en-US" sz="2000" b="1" dirty="0" err="1">
                <a:solidFill>
                  <a:srgbClr val="FF0000"/>
                </a:solidFill>
                <a:latin typeface="Arial" charset="0"/>
                <a:ea typeface="ＭＳ Ｐゴシック" charset="0"/>
              </a:rPr>
              <a:t>Mosiah</a:t>
            </a:r>
            <a:r>
              <a:rPr lang="en-US" sz="2000" b="1" dirty="0">
                <a:solidFill>
                  <a:srgbClr val="FF0000"/>
                </a:solidFill>
                <a:latin typeface="Arial" charset="0"/>
                <a:ea typeface="ＭＳ Ｐゴシック" charset="0"/>
              </a:rPr>
              <a:t> 1:97).</a:t>
            </a:r>
          </a:p>
          <a:p>
            <a:pPr marL="0" indent="0" eaLnBrk="1" hangingPunct="1">
              <a:buFont typeface="Wingdings" charset="0"/>
              <a:buNone/>
              <a:tabLst>
                <a:tab pos="457200" algn="l"/>
              </a:tabLst>
              <a:defRPr/>
            </a:pPr>
            <a:endParaRPr lang="en-US" dirty="0">
              <a:latin typeface="Tahoma" charset="0"/>
              <a:ea typeface="ＭＳ Ｐゴシック" charset="0"/>
            </a:endParaRPr>
          </a:p>
        </p:txBody>
      </p:sp>
      <p:sp>
        <p:nvSpPr>
          <p:cNvPr id="71682" name="Rectangle 2">
            <a:extLst>
              <a:ext uri="{FF2B5EF4-FFF2-40B4-BE49-F238E27FC236}">
                <a16:creationId xmlns:a16="http://schemas.microsoft.com/office/drawing/2014/main" id="{37DB1F33-2FBC-4B69-89F6-F27F7F85E23A}"/>
              </a:ext>
            </a:extLst>
          </p:cNvPr>
          <p:cNvSpPr>
            <a:spLocks noGrp="1" noChangeArrowheads="1"/>
          </p:cNvSpPr>
          <p:nvPr>
            <p:ph type="title"/>
          </p:nvPr>
        </p:nvSpPr>
        <p:spPr>
          <a:xfrm>
            <a:off x="152400" y="-171450"/>
            <a:ext cx="8991600" cy="838200"/>
          </a:xfrm>
        </p:spPr>
        <p:txBody>
          <a:bodyPr/>
          <a:lstStyle/>
          <a:p>
            <a:pPr eaLnBrk="1" hangingPunct="1">
              <a:defRPr/>
            </a:pPr>
            <a:r>
              <a:rPr lang="en-US" sz="3200" dirty="0">
                <a:latin typeface="Copperplate"/>
                <a:ea typeface="ＭＳ Ｐゴシック" charset="0"/>
                <a:cs typeface="Copperplate"/>
              </a:rPr>
              <a:t>SHARING THE GOSPEL</a:t>
            </a:r>
            <a:endParaRPr lang="en-US" sz="3200" dirty="0">
              <a:solidFill>
                <a:srgbClr val="FF0000"/>
              </a:solidFill>
              <a:latin typeface="Copperplate"/>
              <a:ea typeface="ＭＳ Ｐゴシック" charset="0"/>
              <a:cs typeface="Copperplate"/>
            </a:endParaRPr>
          </a:p>
        </p:txBody>
      </p:sp>
      <p:sp>
        <p:nvSpPr>
          <p:cNvPr id="46083" name="Slide Number Placeholder 5">
            <a:extLst>
              <a:ext uri="{FF2B5EF4-FFF2-40B4-BE49-F238E27FC236}">
                <a16:creationId xmlns:a16="http://schemas.microsoft.com/office/drawing/2014/main" id="{4F3BDCFC-9ABA-483A-9457-7E045076C1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358F68C-B806-4EFD-BB6A-810F35A5D4D8}" type="slidenum">
              <a:rPr lang="en-US" altLang="en-US" sz="1400"/>
              <a:pPr eaLnBrk="1" hangingPunct="1"/>
              <a:t>8</a:t>
            </a:fld>
            <a:endParaRPr lang="en-US" altLang="en-US" sz="1400"/>
          </a:p>
        </p:txBody>
      </p:sp>
      <p:pic>
        <p:nvPicPr>
          <p:cNvPr id="46084" name="Picture 5" descr="Preaching-the-Gospel-000015059262_Medium.jpg">
            <a:extLst>
              <a:ext uri="{FF2B5EF4-FFF2-40B4-BE49-F238E27FC236}">
                <a16:creationId xmlns:a16="http://schemas.microsoft.com/office/drawing/2014/main" id="{85A4A66A-283A-433D-9EB8-71D660150D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Preaching-the-Gospel-000015059262_Medium.jpg">
            <a:extLst>
              <a:ext uri="{FF2B5EF4-FFF2-40B4-BE49-F238E27FC236}">
                <a16:creationId xmlns:a16="http://schemas.microsoft.com/office/drawing/2014/main" id="{2691456F-E2B7-43C7-AAC5-1CE4419D32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a:extLst>
              <a:ext uri="{FF2B5EF4-FFF2-40B4-BE49-F238E27FC236}">
                <a16:creationId xmlns:a16="http://schemas.microsoft.com/office/drawing/2014/main" id="{0651B07B-F2D2-4E48-9214-3DE6915F3782}"/>
              </a:ext>
            </a:extLst>
          </p:cNvPr>
          <p:cNvSpPr>
            <a:spLocks noGrp="1" noChangeArrowheads="1"/>
          </p:cNvSpPr>
          <p:nvPr>
            <p:ph idx="1"/>
          </p:nvPr>
        </p:nvSpPr>
        <p:spPr>
          <a:xfrm>
            <a:off x="304800" y="819150"/>
            <a:ext cx="8458200" cy="3630613"/>
          </a:xfrm>
        </p:spPr>
        <p:txBody>
          <a:bodyPr/>
          <a:lstStyle/>
          <a:p>
            <a:pPr marL="0" indent="0" eaLnBrk="1" hangingPunct="1">
              <a:lnSpc>
                <a:spcPct val="90000"/>
              </a:lnSpc>
              <a:buFont typeface="Wingdings 3" charset="0"/>
              <a:buNone/>
              <a:tabLst>
                <a:tab pos="1371600" algn="l"/>
                <a:tab pos="2000250" algn="l"/>
              </a:tabLst>
              <a:defRPr/>
            </a:pPr>
            <a:r>
              <a:rPr lang="en-US" sz="2000" b="1" dirty="0">
                <a:ea typeface="ＭＳ Ｐゴシック" charset="0"/>
              </a:rPr>
              <a:t>Matthew 19:16-26:</a:t>
            </a:r>
          </a:p>
          <a:p>
            <a:pPr marL="0" indent="0" eaLnBrk="1" hangingPunct="1">
              <a:lnSpc>
                <a:spcPct val="90000"/>
              </a:lnSpc>
              <a:buFont typeface="Wingdings 3" charset="0"/>
              <a:buNone/>
              <a:tabLst>
                <a:tab pos="1371600" algn="l"/>
                <a:tab pos="2000250" algn="l"/>
              </a:tabLst>
              <a:defRPr/>
            </a:pPr>
            <a:endParaRPr lang="en-US" sz="400" b="1" dirty="0">
              <a:ea typeface="ＭＳ Ｐゴシック" charset="0"/>
            </a:endParaRPr>
          </a:p>
          <a:p>
            <a:pPr marL="519113" indent="-288925" eaLnBrk="1" hangingPunct="1">
              <a:lnSpc>
                <a:spcPct val="90000"/>
              </a:lnSpc>
              <a:buFont typeface="Wingdings 3" charset="0"/>
              <a:buChar char=""/>
              <a:tabLst>
                <a:tab pos="1371600" algn="l"/>
                <a:tab pos="2000250" algn="l"/>
              </a:tabLst>
              <a:defRPr/>
            </a:pPr>
            <a:r>
              <a:rPr lang="en-US" sz="2000" dirty="0">
                <a:ea typeface="ＭＳ Ｐゴシック" charset="0"/>
              </a:rPr>
              <a:t>And, behold, one came and said unto him, Good Master, what good thing shall I do, that I may have </a:t>
            </a:r>
            <a:r>
              <a:rPr lang="en-US" sz="2000" b="1" dirty="0">
                <a:solidFill>
                  <a:srgbClr val="FF0000"/>
                </a:solidFill>
                <a:ea typeface="ＭＳ Ｐゴシック" charset="0"/>
              </a:rPr>
              <a:t>eternal life?</a:t>
            </a:r>
          </a:p>
          <a:p>
            <a:pPr marL="519113" indent="-288925" eaLnBrk="1" hangingPunct="1">
              <a:lnSpc>
                <a:spcPct val="90000"/>
              </a:lnSpc>
              <a:buFont typeface="Wingdings 3" charset="0"/>
              <a:buChar char=""/>
              <a:tabLst>
                <a:tab pos="1371600" algn="l"/>
                <a:tab pos="2000250" algn="l"/>
              </a:tabLst>
              <a:defRPr/>
            </a:pPr>
            <a:r>
              <a:rPr lang="en-US" sz="2000" dirty="0">
                <a:ea typeface="ＭＳ Ｐゴシック" charset="0"/>
              </a:rPr>
              <a:t>And he said unto him, Why </a:t>
            </a:r>
            <a:r>
              <a:rPr lang="en-US" sz="2000" dirty="0" err="1">
                <a:ea typeface="ＭＳ Ｐゴシック" charset="0"/>
              </a:rPr>
              <a:t>callest</a:t>
            </a:r>
            <a:r>
              <a:rPr lang="en-US" sz="2000" dirty="0">
                <a:ea typeface="ＭＳ Ｐゴシック" charset="0"/>
              </a:rPr>
              <a:t> thou me good? there is none good but one, that is, God: </a:t>
            </a:r>
            <a:r>
              <a:rPr lang="en-US" sz="2000" b="1" dirty="0">
                <a:solidFill>
                  <a:srgbClr val="FF0000"/>
                </a:solidFill>
                <a:ea typeface="ＭＳ Ｐゴシック" charset="0"/>
              </a:rPr>
              <a:t>but if thou wilt enter into life, keep the commandments</a:t>
            </a:r>
            <a:r>
              <a:rPr lang="en-US" sz="2000" dirty="0">
                <a:solidFill>
                  <a:srgbClr val="FF0000"/>
                </a:solidFill>
                <a:ea typeface="ＭＳ Ｐゴシック" charset="0"/>
              </a:rPr>
              <a:t>.</a:t>
            </a:r>
          </a:p>
          <a:p>
            <a:pPr marL="519113" indent="-288925" eaLnBrk="1" hangingPunct="1">
              <a:lnSpc>
                <a:spcPct val="90000"/>
              </a:lnSpc>
              <a:buFont typeface="Wingdings 3" charset="0"/>
              <a:buChar char=""/>
              <a:tabLst>
                <a:tab pos="1371600" algn="l"/>
                <a:tab pos="2000250" algn="l"/>
              </a:tabLst>
              <a:defRPr/>
            </a:pPr>
            <a:r>
              <a:rPr lang="en-US" sz="2000" dirty="0">
                <a:ea typeface="ＭＳ Ｐゴシック" charset="0"/>
              </a:rPr>
              <a:t>He </a:t>
            </a:r>
            <a:r>
              <a:rPr lang="en-US" sz="2000" dirty="0" err="1">
                <a:ea typeface="ＭＳ Ｐゴシック" charset="0"/>
              </a:rPr>
              <a:t>saith</a:t>
            </a:r>
            <a:r>
              <a:rPr lang="en-US" sz="2000" dirty="0">
                <a:ea typeface="ＭＳ Ｐゴシック" charset="0"/>
              </a:rPr>
              <a:t> unto him, Which? Jesus said, Thou shalt do </a:t>
            </a:r>
            <a:r>
              <a:rPr lang="en-US" sz="2000" b="1" dirty="0">
                <a:solidFill>
                  <a:srgbClr val="FF0000"/>
                </a:solidFill>
                <a:ea typeface="ＭＳ Ｐゴシック" charset="0"/>
              </a:rPr>
              <a:t>no murder, </a:t>
            </a:r>
            <a:r>
              <a:rPr lang="en-US" sz="2000" dirty="0">
                <a:ea typeface="ＭＳ Ｐゴシック" charset="0"/>
              </a:rPr>
              <a:t>Thou shalt </a:t>
            </a:r>
            <a:r>
              <a:rPr lang="en-US" sz="2000" b="1" dirty="0">
                <a:solidFill>
                  <a:srgbClr val="FF0000"/>
                </a:solidFill>
                <a:ea typeface="ＭＳ Ｐゴシック" charset="0"/>
              </a:rPr>
              <a:t>not commit adultery, </a:t>
            </a:r>
            <a:r>
              <a:rPr lang="en-US" sz="2000" dirty="0">
                <a:ea typeface="ＭＳ Ｐゴシック" charset="0"/>
              </a:rPr>
              <a:t>Thou shalt </a:t>
            </a:r>
            <a:r>
              <a:rPr lang="en-US" sz="2000" b="1" dirty="0">
                <a:solidFill>
                  <a:srgbClr val="FF0000"/>
                </a:solidFill>
                <a:ea typeface="ＭＳ Ｐゴシック" charset="0"/>
              </a:rPr>
              <a:t>not steal</a:t>
            </a:r>
            <a:r>
              <a:rPr lang="en-US" sz="2000" dirty="0">
                <a:ea typeface="ＭＳ Ｐゴシック" charset="0"/>
              </a:rPr>
              <a:t>, Thou shalt </a:t>
            </a:r>
            <a:r>
              <a:rPr lang="en-US" sz="2000" b="1" dirty="0">
                <a:solidFill>
                  <a:srgbClr val="FF0000"/>
                </a:solidFill>
                <a:ea typeface="ＭＳ Ｐゴシック" charset="0"/>
              </a:rPr>
              <a:t>not bear false witness,</a:t>
            </a:r>
          </a:p>
          <a:p>
            <a:pPr marL="519113" indent="-288925" eaLnBrk="1" hangingPunct="1">
              <a:lnSpc>
                <a:spcPct val="90000"/>
              </a:lnSpc>
              <a:buFont typeface="Wingdings 3" charset="0"/>
              <a:buChar char=""/>
              <a:tabLst>
                <a:tab pos="1371600" algn="l"/>
                <a:tab pos="2000250" algn="l"/>
              </a:tabLst>
              <a:defRPr/>
            </a:pPr>
            <a:r>
              <a:rPr lang="en-US" sz="2000" b="1" dirty="0">
                <a:solidFill>
                  <a:srgbClr val="FF0000"/>
                </a:solidFill>
                <a:ea typeface="ＭＳ Ｐゴシック" charset="0"/>
              </a:rPr>
              <a:t>Honor thy father and thy mother: </a:t>
            </a:r>
            <a:r>
              <a:rPr lang="en-US" sz="2000" dirty="0">
                <a:ea typeface="ＭＳ Ｐゴシック" charset="0"/>
              </a:rPr>
              <a:t>and, Thou shalt </a:t>
            </a:r>
            <a:r>
              <a:rPr lang="en-US" sz="2000" b="1" dirty="0">
                <a:solidFill>
                  <a:srgbClr val="FF0000"/>
                </a:solidFill>
                <a:ea typeface="ＭＳ Ｐゴシック" charset="0"/>
              </a:rPr>
              <a:t>love thy neighbor</a:t>
            </a:r>
            <a:r>
              <a:rPr lang="en-US" sz="2000" dirty="0">
                <a:ea typeface="ＭＳ Ｐゴシック" charset="0"/>
              </a:rPr>
              <a:t> as thyself.</a:t>
            </a:r>
          </a:p>
          <a:p>
            <a:pPr marL="609600" indent="-609600" eaLnBrk="1" hangingPunct="1">
              <a:lnSpc>
                <a:spcPct val="90000"/>
              </a:lnSpc>
              <a:buFont typeface="Wingdings" charset="0"/>
              <a:buNone/>
              <a:tabLst>
                <a:tab pos="1371600" algn="l"/>
                <a:tab pos="2000250" algn="l"/>
              </a:tabLst>
              <a:defRPr/>
            </a:pPr>
            <a:endParaRPr lang="en-US" dirty="0">
              <a:latin typeface="Tahoma" charset="0"/>
              <a:ea typeface="ＭＳ Ｐゴシック" charset="0"/>
            </a:endParaRPr>
          </a:p>
          <a:p>
            <a:pPr marL="609600" indent="-609600" eaLnBrk="1" hangingPunct="1">
              <a:lnSpc>
                <a:spcPct val="90000"/>
              </a:lnSpc>
              <a:buFont typeface="Wingdings" charset="0"/>
              <a:buNone/>
              <a:tabLst>
                <a:tab pos="1371600" algn="l"/>
                <a:tab pos="2000250" algn="l"/>
              </a:tabLst>
              <a:defRPr/>
            </a:pPr>
            <a:endParaRPr lang="en-US" dirty="0">
              <a:latin typeface="Tahoma" charset="0"/>
              <a:ea typeface="ＭＳ Ｐゴシック" charset="0"/>
            </a:endParaRPr>
          </a:p>
        </p:txBody>
      </p:sp>
      <p:sp>
        <p:nvSpPr>
          <p:cNvPr id="174082" name="Rectangle 2">
            <a:extLst>
              <a:ext uri="{FF2B5EF4-FFF2-40B4-BE49-F238E27FC236}">
                <a16:creationId xmlns:a16="http://schemas.microsoft.com/office/drawing/2014/main" id="{60002280-5567-4DE8-8C9C-5DDD6120F11F}"/>
              </a:ext>
            </a:extLst>
          </p:cNvPr>
          <p:cNvSpPr>
            <a:spLocks noGrp="1" noChangeArrowheads="1"/>
          </p:cNvSpPr>
          <p:nvPr>
            <p:ph type="title"/>
          </p:nvPr>
        </p:nvSpPr>
        <p:spPr>
          <a:xfrm>
            <a:off x="152400" y="-96229"/>
            <a:ext cx="7343775" cy="610579"/>
          </a:xfrm>
        </p:spPr>
        <p:txBody>
          <a:bodyPr/>
          <a:lstStyle/>
          <a:p>
            <a:pPr eaLnBrk="1" hangingPunct="1">
              <a:defRPr/>
            </a:pPr>
            <a:r>
              <a:rPr lang="en-US" sz="3200" dirty="0">
                <a:latin typeface="Copperplate"/>
                <a:ea typeface="ＭＳ Ｐゴシック" charset="0"/>
                <a:cs typeface="Copperplate"/>
              </a:rPr>
              <a:t>Does "Obedience" Save?</a:t>
            </a:r>
          </a:p>
        </p:txBody>
      </p:sp>
      <p:sp>
        <p:nvSpPr>
          <p:cNvPr id="183299" name="Slide Number Placeholder 5">
            <a:extLst>
              <a:ext uri="{FF2B5EF4-FFF2-40B4-BE49-F238E27FC236}">
                <a16:creationId xmlns:a16="http://schemas.microsoft.com/office/drawing/2014/main" id="{5062A72D-A63F-4B8A-904E-8C01FC265585}"/>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4434D39-0CFC-4C2D-9EE8-69D5C477CEDF}" type="slidenum">
              <a:rPr lang="en-US" altLang="en-US" sz="1400"/>
              <a:pPr eaLnBrk="1" hangingPunct="1"/>
              <a:t>80</a:t>
            </a:fld>
            <a:endParaRPr lang="en-US" altLang="en-US" sz="1400"/>
          </a:p>
        </p:txBody>
      </p:sp>
      <p:pic>
        <p:nvPicPr>
          <p:cNvPr id="183300" name="Picture 4" descr="Rich Young Ruler.jpeg">
            <a:extLst>
              <a:ext uri="{FF2B5EF4-FFF2-40B4-BE49-F238E27FC236}">
                <a16:creationId xmlns:a16="http://schemas.microsoft.com/office/drawing/2014/main" id="{E3CDC2CE-397B-4906-A3A9-58A0B52961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763"/>
            <a:ext cx="1754188" cy="12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3">
            <a:extLst>
              <a:ext uri="{FF2B5EF4-FFF2-40B4-BE49-F238E27FC236}">
                <a16:creationId xmlns:a16="http://schemas.microsoft.com/office/drawing/2014/main" id="{C3A493D0-38C9-41C4-A3B4-8782FA52BC14}"/>
              </a:ext>
            </a:extLst>
          </p:cNvPr>
          <p:cNvSpPr>
            <a:spLocks noGrp="1" noChangeArrowheads="1"/>
          </p:cNvSpPr>
          <p:nvPr>
            <p:ph idx="1"/>
          </p:nvPr>
        </p:nvSpPr>
        <p:spPr>
          <a:xfrm>
            <a:off x="228600" y="1500188"/>
            <a:ext cx="8458200" cy="3630612"/>
          </a:xfrm>
        </p:spPr>
        <p:txBody>
          <a:bodyPr/>
          <a:lstStyle/>
          <a:p>
            <a:pPr marL="461963" indent="-230188" eaLnBrk="1" hangingPunct="1">
              <a:buFont typeface="Wingdings 3" charset="0"/>
              <a:buChar char=""/>
              <a:tabLst>
                <a:tab pos="1371600" algn="l"/>
                <a:tab pos="2000250" algn="l"/>
              </a:tabLst>
              <a:defRPr/>
            </a:pPr>
            <a:r>
              <a:rPr lang="en-US" sz="2000" dirty="0">
                <a:ea typeface="ＭＳ Ｐゴシック" charset="0"/>
              </a:rPr>
              <a:t>The young man </a:t>
            </a:r>
            <a:r>
              <a:rPr lang="en-US" sz="2000" dirty="0" err="1">
                <a:ea typeface="ＭＳ Ｐゴシック" charset="0"/>
              </a:rPr>
              <a:t>saith</a:t>
            </a:r>
            <a:r>
              <a:rPr lang="en-US" sz="2000" dirty="0">
                <a:ea typeface="ＭＳ Ｐゴシック" charset="0"/>
              </a:rPr>
              <a:t> unto him, All these things have I kept from my youth up: what lack I yet?</a:t>
            </a:r>
          </a:p>
          <a:p>
            <a:pPr marL="461963" indent="-230188" eaLnBrk="1" hangingPunct="1">
              <a:buFont typeface="Wingdings 3" charset="0"/>
              <a:buChar char=""/>
              <a:tabLst>
                <a:tab pos="1371600" algn="l"/>
                <a:tab pos="2000250" algn="l"/>
              </a:tabLst>
              <a:defRPr/>
            </a:pPr>
            <a:r>
              <a:rPr lang="en-US" sz="2000" dirty="0">
                <a:ea typeface="ＭＳ Ｐゴシック" charset="0"/>
              </a:rPr>
              <a:t>Jesus said unto him, If thou wilt be perfect, </a:t>
            </a:r>
            <a:r>
              <a:rPr lang="en-US" sz="2000" b="1" dirty="0">
                <a:solidFill>
                  <a:srgbClr val="FF0000"/>
                </a:solidFill>
                <a:ea typeface="ＭＳ Ｐゴシック" charset="0"/>
              </a:rPr>
              <a:t>go</a:t>
            </a:r>
            <a:r>
              <a:rPr lang="en-US" sz="2000" dirty="0">
                <a:solidFill>
                  <a:srgbClr val="FF0000"/>
                </a:solidFill>
                <a:ea typeface="ＭＳ Ｐゴシック" charset="0"/>
              </a:rPr>
              <a:t> </a:t>
            </a:r>
            <a:r>
              <a:rPr lang="en-US" sz="2000" dirty="0">
                <a:ea typeface="ＭＳ Ｐゴシック" charset="0"/>
              </a:rPr>
              <a:t>and </a:t>
            </a:r>
            <a:r>
              <a:rPr lang="en-US" sz="2000" b="1" dirty="0">
                <a:solidFill>
                  <a:srgbClr val="FF0000"/>
                </a:solidFill>
                <a:ea typeface="ＭＳ Ｐゴシック" charset="0"/>
              </a:rPr>
              <a:t>sell</a:t>
            </a:r>
            <a:r>
              <a:rPr lang="en-US" sz="2000" dirty="0">
                <a:solidFill>
                  <a:srgbClr val="FF0000"/>
                </a:solidFill>
                <a:ea typeface="ＭＳ Ｐゴシック" charset="0"/>
              </a:rPr>
              <a:t> </a:t>
            </a:r>
            <a:r>
              <a:rPr lang="en-US" sz="2000" dirty="0">
                <a:ea typeface="ＭＳ Ｐゴシック" charset="0"/>
              </a:rPr>
              <a:t>that thou hast, and </a:t>
            </a:r>
            <a:r>
              <a:rPr lang="en-US" sz="2000" b="1" dirty="0">
                <a:solidFill>
                  <a:srgbClr val="FF0000"/>
                </a:solidFill>
                <a:ea typeface="ＭＳ Ｐゴシック" charset="0"/>
              </a:rPr>
              <a:t>give </a:t>
            </a:r>
            <a:r>
              <a:rPr lang="en-US" sz="2000" dirty="0">
                <a:ea typeface="ＭＳ Ｐゴシック" charset="0"/>
              </a:rPr>
              <a:t>to the poor, and thou shalt have treasure in heaven: and come and </a:t>
            </a:r>
            <a:r>
              <a:rPr lang="en-US" sz="2000" b="1" dirty="0">
                <a:solidFill>
                  <a:srgbClr val="FF0000"/>
                </a:solidFill>
                <a:ea typeface="ＭＳ Ｐゴシック" charset="0"/>
              </a:rPr>
              <a:t>follow</a:t>
            </a:r>
            <a:r>
              <a:rPr lang="en-US" sz="2000" dirty="0">
                <a:solidFill>
                  <a:srgbClr val="FF0000"/>
                </a:solidFill>
                <a:ea typeface="ＭＳ Ｐゴシック" charset="0"/>
              </a:rPr>
              <a:t> </a:t>
            </a:r>
            <a:r>
              <a:rPr lang="en-US" sz="2000" dirty="0">
                <a:ea typeface="ＭＳ Ｐゴシック" charset="0"/>
              </a:rPr>
              <a:t>me.</a:t>
            </a:r>
          </a:p>
          <a:p>
            <a:pPr marL="461963" indent="-230188" eaLnBrk="1" hangingPunct="1">
              <a:buFont typeface="Wingdings 3" charset="0"/>
              <a:buChar char=""/>
              <a:tabLst>
                <a:tab pos="1371600" algn="l"/>
                <a:tab pos="2000250" algn="l"/>
              </a:tabLst>
              <a:defRPr/>
            </a:pPr>
            <a:r>
              <a:rPr lang="en-US" sz="2000" dirty="0">
                <a:ea typeface="ＭＳ Ｐゴシック" charset="0"/>
              </a:rPr>
              <a:t>But when the young man heard that saying, he went away sorrowful: for he had great possessions.</a:t>
            </a:r>
          </a:p>
          <a:p>
            <a:pPr marL="609600" indent="-609600" eaLnBrk="1" hangingPunct="1">
              <a:buFont typeface="Wingdings 3" charset="0"/>
              <a:buChar char=""/>
              <a:tabLst>
                <a:tab pos="1371600" algn="l"/>
                <a:tab pos="2000250" algn="l"/>
              </a:tabLst>
              <a:defRPr/>
            </a:pPr>
            <a:endParaRPr lang="en-US" dirty="0">
              <a:latin typeface="Tahoma" charset="0"/>
              <a:ea typeface="ＭＳ Ｐゴシック" charset="0"/>
            </a:endParaRPr>
          </a:p>
        </p:txBody>
      </p:sp>
      <p:sp>
        <p:nvSpPr>
          <p:cNvPr id="176130" name="Rectangle 2">
            <a:extLst>
              <a:ext uri="{FF2B5EF4-FFF2-40B4-BE49-F238E27FC236}">
                <a16:creationId xmlns:a16="http://schemas.microsoft.com/office/drawing/2014/main" id="{410C877A-773C-44AC-B608-444980ECA708}"/>
              </a:ext>
            </a:extLst>
          </p:cNvPr>
          <p:cNvSpPr>
            <a:spLocks noGrp="1" noChangeArrowheads="1"/>
          </p:cNvSpPr>
          <p:nvPr>
            <p:ph type="title"/>
          </p:nvPr>
        </p:nvSpPr>
        <p:spPr>
          <a:xfrm>
            <a:off x="228600" y="-115475"/>
            <a:ext cx="7293309" cy="629825"/>
          </a:xfrm>
        </p:spPr>
        <p:txBody>
          <a:bodyPr/>
          <a:lstStyle/>
          <a:p>
            <a:pPr eaLnBrk="1" hangingPunct="1">
              <a:defRPr/>
            </a:pPr>
            <a:r>
              <a:rPr lang="en-US" sz="3200" dirty="0">
                <a:latin typeface="Copperplate"/>
                <a:ea typeface="ＭＳ Ｐゴシック" charset="0"/>
                <a:cs typeface="Copperplate"/>
              </a:rPr>
              <a:t>Does "Obedience" Save?</a:t>
            </a:r>
          </a:p>
        </p:txBody>
      </p:sp>
      <p:sp>
        <p:nvSpPr>
          <p:cNvPr id="185347" name="Slide Number Placeholder 5">
            <a:extLst>
              <a:ext uri="{FF2B5EF4-FFF2-40B4-BE49-F238E27FC236}">
                <a16:creationId xmlns:a16="http://schemas.microsoft.com/office/drawing/2014/main" id="{CFBC69AE-A263-4034-8EF5-B59658FBF827}"/>
              </a:ext>
            </a:extLst>
          </p:cNvPr>
          <p:cNvSpPr>
            <a:spLocks noGrp="1"/>
          </p:cNvSpPr>
          <p:nvPr>
            <p:ph type="sldNum" sz="quarter" idx="12"/>
          </p:nvPr>
        </p:nvSpPr>
        <p:spPr bwMode="auto">
          <a:xfrm>
            <a:off x="8382000" y="4857750"/>
            <a:ext cx="631825" cy="22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CD8D53D1-436B-4DC8-BE01-08186A4FCE8F}" type="slidenum">
              <a:rPr lang="en-US" altLang="en-US" sz="1400"/>
              <a:pPr eaLnBrk="1" hangingPunct="1"/>
              <a:t>81</a:t>
            </a:fld>
            <a:endParaRPr lang="en-US" altLang="en-US" sz="1400"/>
          </a:p>
        </p:txBody>
      </p:sp>
      <p:pic>
        <p:nvPicPr>
          <p:cNvPr id="185348" name="Picture 4" descr="Rich Young Ruler.jpeg">
            <a:extLst>
              <a:ext uri="{FF2B5EF4-FFF2-40B4-BE49-F238E27FC236}">
                <a16:creationId xmlns:a16="http://schemas.microsoft.com/office/drawing/2014/main" id="{CE97BD6B-259D-400E-9125-BF0D0F2C9F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763"/>
            <a:ext cx="1754188" cy="12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3">
            <a:extLst>
              <a:ext uri="{FF2B5EF4-FFF2-40B4-BE49-F238E27FC236}">
                <a16:creationId xmlns:a16="http://schemas.microsoft.com/office/drawing/2014/main" id="{CBD570B0-3D3F-4544-8BCD-001E5C914235}"/>
              </a:ext>
            </a:extLst>
          </p:cNvPr>
          <p:cNvSpPr>
            <a:spLocks noGrp="1" noChangeArrowheads="1"/>
          </p:cNvSpPr>
          <p:nvPr>
            <p:ph idx="1"/>
          </p:nvPr>
        </p:nvSpPr>
        <p:spPr>
          <a:xfrm>
            <a:off x="457200" y="1538288"/>
            <a:ext cx="8305800" cy="3630612"/>
          </a:xfrm>
        </p:spPr>
        <p:txBody>
          <a:bodyPr/>
          <a:lstStyle/>
          <a:p>
            <a:pPr marL="288925" indent="-288925" eaLnBrk="1" hangingPunct="1">
              <a:lnSpc>
                <a:spcPct val="80000"/>
              </a:lnSpc>
              <a:buFont typeface="Wingdings 3" charset="0"/>
              <a:buChar char=""/>
              <a:tabLst>
                <a:tab pos="1371600" algn="l"/>
                <a:tab pos="2000250" algn="l"/>
              </a:tabLst>
              <a:defRPr/>
            </a:pPr>
            <a:r>
              <a:rPr lang="en-US" sz="2000" dirty="0">
                <a:ea typeface="ＭＳ Ｐゴシック" charset="0"/>
              </a:rPr>
              <a:t>Then said Jesus unto his disciples, Verily I say unto you, That a rich man shall hardly enter into the kingdom of heaven.</a:t>
            </a:r>
          </a:p>
          <a:p>
            <a:pPr marL="288925" indent="-288925" eaLnBrk="1" hangingPunct="1">
              <a:lnSpc>
                <a:spcPct val="80000"/>
              </a:lnSpc>
              <a:buFont typeface="Wingdings 3" charset="0"/>
              <a:buChar char=""/>
              <a:tabLst>
                <a:tab pos="1371600" algn="l"/>
                <a:tab pos="2000250" algn="l"/>
              </a:tabLst>
              <a:defRPr/>
            </a:pPr>
            <a:r>
              <a:rPr lang="en-US" sz="2000" dirty="0">
                <a:ea typeface="ＭＳ Ｐゴシック" charset="0"/>
              </a:rPr>
              <a:t>And again I say unto you, It is easier for a camel to go through the </a:t>
            </a:r>
            <a:r>
              <a:rPr lang="en-US" sz="2000" i="1" dirty="0">
                <a:ea typeface="ＭＳ Ｐゴシック" charset="0"/>
              </a:rPr>
              <a:t>eye of a needle, </a:t>
            </a:r>
            <a:r>
              <a:rPr lang="en-US" sz="2000" dirty="0">
                <a:ea typeface="ＭＳ Ｐゴシック" charset="0"/>
              </a:rPr>
              <a:t>than for a rich man to enter into the kingdom of God.</a:t>
            </a:r>
          </a:p>
          <a:p>
            <a:pPr marL="288925" indent="-288925" eaLnBrk="1" hangingPunct="1">
              <a:lnSpc>
                <a:spcPct val="80000"/>
              </a:lnSpc>
              <a:buFont typeface="Wingdings 3" charset="0"/>
              <a:buChar char=""/>
              <a:tabLst>
                <a:tab pos="1371600" algn="l"/>
                <a:tab pos="2000250" algn="l"/>
              </a:tabLst>
              <a:defRPr/>
            </a:pPr>
            <a:r>
              <a:rPr lang="en-US" sz="2000" dirty="0">
                <a:ea typeface="ＭＳ Ｐゴシック" charset="0"/>
              </a:rPr>
              <a:t>When his disciples heard it, they were exceedingly </a:t>
            </a:r>
            <a:r>
              <a:rPr lang="en-US" sz="2000" i="1" dirty="0">
                <a:ea typeface="ＭＳ Ｐゴシック" charset="0"/>
              </a:rPr>
              <a:t>amazed</a:t>
            </a:r>
            <a:r>
              <a:rPr lang="en-US" sz="2000" dirty="0">
                <a:ea typeface="ＭＳ Ｐゴシック" charset="0"/>
              </a:rPr>
              <a:t>, saying, </a:t>
            </a:r>
            <a:r>
              <a:rPr lang="en-US" sz="2000" b="1" dirty="0">
                <a:solidFill>
                  <a:srgbClr val="FF0000"/>
                </a:solidFill>
                <a:ea typeface="ＭＳ Ｐゴシック" charset="0"/>
              </a:rPr>
              <a:t>Who then can be saved?</a:t>
            </a:r>
          </a:p>
          <a:p>
            <a:pPr marL="288925" indent="-288925" eaLnBrk="1" hangingPunct="1">
              <a:lnSpc>
                <a:spcPct val="80000"/>
              </a:lnSpc>
              <a:buFont typeface="Wingdings 3" charset="0"/>
              <a:buChar char=""/>
              <a:tabLst>
                <a:tab pos="1371600" algn="l"/>
                <a:tab pos="2000250" algn="l"/>
              </a:tabLst>
              <a:defRPr/>
            </a:pPr>
            <a:r>
              <a:rPr lang="en-US" sz="2000" dirty="0">
                <a:ea typeface="ＭＳ Ｐゴシック" charset="0"/>
              </a:rPr>
              <a:t>But Jesus beheld them, and said unto them, With men this is impossible; but </a:t>
            </a:r>
            <a:r>
              <a:rPr lang="en-US" sz="2000" b="1" dirty="0">
                <a:solidFill>
                  <a:srgbClr val="FF0000"/>
                </a:solidFill>
                <a:ea typeface="ＭＳ Ｐゴシック" charset="0"/>
              </a:rPr>
              <a:t>with God all things are possible</a:t>
            </a:r>
            <a:r>
              <a:rPr lang="en-US" sz="2000" dirty="0">
                <a:solidFill>
                  <a:srgbClr val="FF0000"/>
                </a:solidFill>
                <a:ea typeface="ＭＳ Ｐゴシック" charset="0"/>
              </a:rPr>
              <a:t>.</a:t>
            </a:r>
          </a:p>
          <a:p>
            <a:pPr marL="0" indent="0" eaLnBrk="1" hangingPunct="1">
              <a:lnSpc>
                <a:spcPct val="80000"/>
              </a:lnSpc>
              <a:buFont typeface="Wingdings 3" charset="0"/>
              <a:buNone/>
              <a:tabLst>
                <a:tab pos="1371600" algn="l"/>
                <a:tab pos="2000250" algn="l"/>
              </a:tabLst>
              <a:defRPr/>
            </a:pPr>
            <a:endParaRPr lang="en-US" sz="2000" dirty="0">
              <a:solidFill>
                <a:srgbClr val="FF0000"/>
              </a:solidFill>
              <a:ea typeface="ＭＳ Ｐゴシック" charset="0"/>
            </a:endParaRPr>
          </a:p>
          <a:p>
            <a:pPr marL="346075" indent="-346075" eaLnBrk="1" hangingPunct="1">
              <a:lnSpc>
                <a:spcPct val="80000"/>
              </a:lnSpc>
              <a:buFont typeface="Wingdings" charset="0"/>
              <a:buNone/>
              <a:tabLst>
                <a:tab pos="1371600" algn="l"/>
                <a:tab pos="2000250" algn="l"/>
              </a:tabLst>
              <a:defRPr/>
            </a:pPr>
            <a:r>
              <a:rPr lang="en-US" sz="2000" dirty="0">
                <a:ea typeface="ＭＳ Ｐゴシック" charset="0"/>
              </a:rPr>
              <a:t>						Matthew 19:16-26</a:t>
            </a:r>
          </a:p>
        </p:txBody>
      </p:sp>
      <p:sp>
        <p:nvSpPr>
          <p:cNvPr id="178178" name="Rectangle 2">
            <a:extLst>
              <a:ext uri="{FF2B5EF4-FFF2-40B4-BE49-F238E27FC236}">
                <a16:creationId xmlns:a16="http://schemas.microsoft.com/office/drawing/2014/main" id="{A2B6322D-1207-41EE-AFBE-947F01BD61F3}"/>
              </a:ext>
            </a:extLst>
          </p:cNvPr>
          <p:cNvSpPr>
            <a:spLocks noGrp="1" noChangeArrowheads="1"/>
          </p:cNvSpPr>
          <p:nvPr>
            <p:ph type="title"/>
          </p:nvPr>
        </p:nvSpPr>
        <p:spPr>
          <a:xfrm>
            <a:off x="152400" y="-96229"/>
            <a:ext cx="7353515" cy="686779"/>
          </a:xfrm>
        </p:spPr>
        <p:txBody>
          <a:bodyPr/>
          <a:lstStyle/>
          <a:p>
            <a:pPr eaLnBrk="1" hangingPunct="1">
              <a:defRPr/>
            </a:pPr>
            <a:r>
              <a:rPr lang="en-US" sz="3200" dirty="0">
                <a:latin typeface="Copperplate"/>
                <a:ea typeface="ＭＳ Ｐゴシック" charset="0"/>
                <a:cs typeface="Copperplate"/>
              </a:rPr>
              <a:t>Does "Obedience" Save?</a:t>
            </a:r>
          </a:p>
        </p:txBody>
      </p:sp>
      <p:sp>
        <p:nvSpPr>
          <p:cNvPr id="187395" name="Slide Number Placeholder 5">
            <a:extLst>
              <a:ext uri="{FF2B5EF4-FFF2-40B4-BE49-F238E27FC236}">
                <a16:creationId xmlns:a16="http://schemas.microsoft.com/office/drawing/2014/main" id="{1DDB664C-C93F-425D-8400-14DAB6BBF458}"/>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2513A2E-7A2E-4316-B68C-44F005B43029}" type="slidenum">
              <a:rPr lang="en-US" altLang="en-US" sz="1400"/>
              <a:pPr eaLnBrk="1" hangingPunct="1"/>
              <a:t>82</a:t>
            </a:fld>
            <a:endParaRPr lang="en-US" altLang="en-US" sz="1400"/>
          </a:p>
        </p:txBody>
      </p:sp>
      <p:pic>
        <p:nvPicPr>
          <p:cNvPr id="187396" name="Picture 1" descr="Rich Young Ruler.jpeg">
            <a:extLst>
              <a:ext uri="{FF2B5EF4-FFF2-40B4-BE49-F238E27FC236}">
                <a16:creationId xmlns:a16="http://schemas.microsoft.com/office/drawing/2014/main" id="{40DBE7FF-1F0B-4C7A-A72B-258379B2D8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763"/>
            <a:ext cx="1754188" cy="1279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4" descr="Eye of Needle1 - Dave Gilmore">
            <a:extLst>
              <a:ext uri="{FF2B5EF4-FFF2-40B4-BE49-F238E27FC236}">
                <a16:creationId xmlns:a16="http://schemas.microsoft.com/office/drawing/2014/main" id="{16B20C32-A213-4A2B-B057-A9FB57293B5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1676400" y="971550"/>
            <a:ext cx="5791200" cy="3394075"/>
          </a:xfrm>
        </p:spPr>
      </p:pic>
      <p:sp>
        <p:nvSpPr>
          <p:cNvPr id="180226" name="Rectangle 5">
            <a:extLst>
              <a:ext uri="{FF2B5EF4-FFF2-40B4-BE49-F238E27FC236}">
                <a16:creationId xmlns:a16="http://schemas.microsoft.com/office/drawing/2014/main" id="{A50C1864-E660-42AB-AE15-55827A240026}"/>
              </a:ext>
            </a:extLst>
          </p:cNvPr>
          <p:cNvSpPr>
            <a:spLocks noGrp="1" noChangeArrowheads="1"/>
          </p:cNvSpPr>
          <p:nvPr>
            <p:ph type="title"/>
          </p:nvPr>
        </p:nvSpPr>
        <p:spPr>
          <a:xfrm>
            <a:off x="152400" y="0"/>
            <a:ext cx="8001000" cy="438150"/>
          </a:xfrm>
        </p:spPr>
        <p:txBody>
          <a:bodyPr>
            <a:normAutofit fontScale="90000"/>
          </a:bodyPr>
          <a:lstStyle/>
          <a:p>
            <a:pPr eaLnBrk="1" hangingPunct="1">
              <a:defRPr/>
            </a:pPr>
            <a:r>
              <a:rPr lang="en-US" sz="3200" dirty="0">
                <a:latin typeface="Copperplate"/>
                <a:ea typeface="ＭＳ Ｐゴシック" charset="0"/>
                <a:cs typeface="Copperplate"/>
              </a:rPr>
              <a:t>"Eye of the Needle" (David Gilmore)</a:t>
            </a:r>
          </a:p>
        </p:txBody>
      </p:sp>
      <p:sp>
        <p:nvSpPr>
          <p:cNvPr id="189443" name="Slide Number Placeholder 5">
            <a:extLst>
              <a:ext uri="{FF2B5EF4-FFF2-40B4-BE49-F238E27FC236}">
                <a16:creationId xmlns:a16="http://schemas.microsoft.com/office/drawing/2014/main" id="{2CD9EBBA-5CF0-4E9C-825D-830732356D4A}"/>
              </a:ext>
            </a:extLst>
          </p:cNvPr>
          <p:cNvSpPr>
            <a:spLocks noGrp="1"/>
          </p:cNvSpPr>
          <p:nvPr>
            <p:ph type="sldNum" sz="quarter" idx="12"/>
          </p:nvPr>
        </p:nvSpPr>
        <p:spPr bwMode="auto">
          <a:xfrm>
            <a:off x="8458200" y="4705350"/>
            <a:ext cx="555625" cy="37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6EE00D8-1A4E-479F-8147-2E0621FF7766}" type="slidenum">
              <a:rPr lang="en-US" altLang="en-US" sz="1400"/>
              <a:pPr eaLnBrk="1" hangingPunct="1"/>
              <a:t>83</a:t>
            </a:fld>
            <a:endParaRPr lang="en-US" altLang="en-US" sz="1400"/>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a:extLst>
              <a:ext uri="{FF2B5EF4-FFF2-40B4-BE49-F238E27FC236}">
                <a16:creationId xmlns:a16="http://schemas.microsoft.com/office/drawing/2014/main" id="{4D729225-F621-4A38-9D1C-EEABBC4C85D3}"/>
              </a:ext>
            </a:extLst>
          </p:cNvPr>
          <p:cNvSpPr>
            <a:spLocks noGrp="1" noChangeArrowheads="1"/>
          </p:cNvSpPr>
          <p:nvPr>
            <p:ph idx="1"/>
          </p:nvPr>
        </p:nvSpPr>
        <p:spPr>
          <a:xfrm>
            <a:off x="609600" y="2266950"/>
            <a:ext cx="7772400" cy="3630613"/>
          </a:xfrm>
        </p:spPr>
        <p:txBody>
          <a:bodyPr/>
          <a:lstStyle/>
          <a:p>
            <a:pPr marL="0" indent="0" eaLnBrk="1" hangingPunct="1">
              <a:lnSpc>
                <a:spcPct val="90000"/>
              </a:lnSpc>
              <a:buFont typeface="Wingdings 3" charset="0"/>
              <a:buNone/>
              <a:tabLst>
                <a:tab pos="1371600" algn="l"/>
                <a:tab pos="2000250" algn="l"/>
              </a:tabLst>
              <a:defRPr/>
            </a:pPr>
            <a:r>
              <a:rPr lang="en-US" sz="2000" dirty="0">
                <a:latin typeface="Arial" charset="0"/>
                <a:ea typeface="ＭＳ Ｐゴシック" charset="0"/>
              </a:rPr>
              <a:t>Not every one that </a:t>
            </a:r>
            <a:r>
              <a:rPr lang="en-US" sz="2000" dirty="0" err="1">
                <a:latin typeface="Arial" charset="0"/>
                <a:ea typeface="ＭＳ Ｐゴシック" charset="0"/>
              </a:rPr>
              <a:t>saith</a:t>
            </a:r>
            <a:r>
              <a:rPr lang="en-US" sz="2000" dirty="0">
                <a:latin typeface="Arial" charset="0"/>
                <a:ea typeface="ＭＳ Ｐゴシック" charset="0"/>
              </a:rPr>
              <a:t> unto me, Lord, Lord, shall enter into the kingdom of heaven; but he that </a:t>
            </a:r>
            <a:r>
              <a:rPr lang="en-US" sz="2000" b="1" dirty="0">
                <a:solidFill>
                  <a:srgbClr val="FF0000"/>
                </a:solidFill>
                <a:latin typeface="Arial" charset="0"/>
                <a:ea typeface="ＭＳ Ｐゴシック" charset="0"/>
              </a:rPr>
              <a:t>doeth the will of my Father</a:t>
            </a:r>
            <a:r>
              <a:rPr lang="en-US" sz="2000" dirty="0">
                <a:latin typeface="Arial" charset="0"/>
                <a:ea typeface="ＭＳ Ｐゴシック" charset="0"/>
              </a:rPr>
              <a:t> which is in heaven.		</a:t>
            </a:r>
          </a:p>
          <a:p>
            <a:pPr marL="0" indent="0" eaLnBrk="1" hangingPunct="1">
              <a:lnSpc>
                <a:spcPct val="90000"/>
              </a:lnSpc>
              <a:buFont typeface="Wingdings 3" charset="0"/>
              <a:buNone/>
              <a:tabLst>
                <a:tab pos="1371600" algn="l"/>
                <a:tab pos="2000250" algn="l"/>
              </a:tabLst>
              <a:defRPr/>
            </a:pPr>
            <a:r>
              <a:rPr lang="en-US" sz="2000" dirty="0">
                <a:latin typeface="Arial" charset="0"/>
                <a:ea typeface="ＭＳ Ｐゴシック" charset="0"/>
              </a:rPr>
              <a:t>				Matthew 7:21</a:t>
            </a:r>
          </a:p>
          <a:p>
            <a:pPr marL="609600" indent="-609600" eaLnBrk="1" hangingPunct="1">
              <a:lnSpc>
                <a:spcPct val="90000"/>
              </a:lnSpc>
              <a:buFont typeface="Wingdings" charset="0"/>
              <a:buNone/>
              <a:tabLst>
                <a:tab pos="1371600" algn="l"/>
                <a:tab pos="2000250" algn="l"/>
              </a:tabLst>
              <a:defRPr/>
            </a:pPr>
            <a:endParaRPr lang="en-US" dirty="0">
              <a:latin typeface="Tahoma" charset="0"/>
              <a:ea typeface="ＭＳ Ｐゴシック" charset="0"/>
            </a:endParaRPr>
          </a:p>
          <a:p>
            <a:pPr marL="609600" indent="-609600" eaLnBrk="1" hangingPunct="1">
              <a:lnSpc>
                <a:spcPct val="90000"/>
              </a:lnSpc>
              <a:buFont typeface="Wingdings" charset="0"/>
              <a:buNone/>
              <a:tabLst>
                <a:tab pos="1371600" algn="l"/>
                <a:tab pos="2000250" algn="l"/>
              </a:tabLst>
              <a:defRPr/>
            </a:pPr>
            <a:endParaRPr lang="en-US" dirty="0">
              <a:latin typeface="Tahoma" charset="0"/>
              <a:ea typeface="ＭＳ Ｐゴシック" charset="0"/>
            </a:endParaRPr>
          </a:p>
        </p:txBody>
      </p:sp>
      <p:sp>
        <p:nvSpPr>
          <p:cNvPr id="174082" name="Rectangle 2">
            <a:extLst>
              <a:ext uri="{FF2B5EF4-FFF2-40B4-BE49-F238E27FC236}">
                <a16:creationId xmlns:a16="http://schemas.microsoft.com/office/drawing/2014/main" id="{0265DC04-7D9A-425A-9304-34809A79410F}"/>
              </a:ext>
            </a:extLst>
          </p:cNvPr>
          <p:cNvSpPr>
            <a:spLocks noGrp="1" noChangeArrowheads="1"/>
          </p:cNvSpPr>
          <p:nvPr>
            <p:ph type="title"/>
          </p:nvPr>
        </p:nvSpPr>
        <p:spPr>
          <a:xfrm>
            <a:off x="152400" y="-96229"/>
            <a:ext cx="7343775" cy="610579"/>
          </a:xfrm>
        </p:spPr>
        <p:txBody>
          <a:bodyPr/>
          <a:lstStyle/>
          <a:p>
            <a:pPr eaLnBrk="1" hangingPunct="1">
              <a:defRPr/>
            </a:pPr>
            <a:r>
              <a:rPr lang="en-US" sz="3200" dirty="0">
                <a:latin typeface="Copperplate"/>
                <a:ea typeface="ＭＳ Ｐゴシック" charset="0"/>
                <a:cs typeface="Copperplate"/>
              </a:rPr>
              <a:t>Does "Obedience" Save?</a:t>
            </a:r>
          </a:p>
        </p:txBody>
      </p:sp>
      <p:sp>
        <p:nvSpPr>
          <p:cNvPr id="191491" name="Slide Number Placeholder 5">
            <a:extLst>
              <a:ext uri="{FF2B5EF4-FFF2-40B4-BE49-F238E27FC236}">
                <a16:creationId xmlns:a16="http://schemas.microsoft.com/office/drawing/2014/main" id="{6052CC4E-345D-4C05-A62B-852C7C09797D}"/>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FECEA29-7C74-4D41-94B4-D16485A33340}" type="slidenum">
              <a:rPr lang="en-US" altLang="en-US" sz="1400"/>
              <a:pPr eaLnBrk="1" hangingPunct="1"/>
              <a:t>84</a:t>
            </a:fld>
            <a:endParaRPr lang="en-US" altLang="en-US" sz="1400"/>
          </a:p>
        </p:txBody>
      </p:sp>
      <p:pic>
        <p:nvPicPr>
          <p:cNvPr id="191492" name="Picture 1" descr="Bow Before Cross.jpeg">
            <a:extLst>
              <a:ext uri="{FF2B5EF4-FFF2-40B4-BE49-F238E27FC236}">
                <a16:creationId xmlns:a16="http://schemas.microsoft.com/office/drawing/2014/main" id="{8C1FF631-A4A5-4BF8-BF04-6BEDFF6193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0"/>
            <a:ext cx="31242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a:extLst>
              <a:ext uri="{FF2B5EF4-FFF2-40B4-BE49-F238E27FC236}">
                <a16:creationId xmlns:a16="http://schemas.microsoft.com/office/drawing/2014/main" id="{BA5F9EEB-2365-43E6-B96D-B970E8A77EBB}"/>
              </a:ext>
            </a:extLst>
          </p:cNvPr>
          <p:cNvSpPr>
            <a:spLocks noGrp="1" noChangeArrowheads="1"/>
          </p:cNvSpPr>
          <p:nvPr>
            <p:ph idx="1"/>
          </p:nvPr>
        </p:nvSpPr>
        <p:spPr>
          <a:xfrm>
            <a:off x="304800" y="971550"/>
            <a:ext cx="8001000" cy="3630613"/>
          </a:xfrm>
        </p:spPr>
        <p:txBody>
          <a:bodyPr/>
          <a:lstStyle/>
          <a:p>
            <a:pPr marL="0" indent="0" eaLnBrk="1" hangingPunct="1">
              <a:lnSpc>
                <a:spcPct val="90000"/>
              </a:lnSpc>
              <a:buFont typeface="Wingdings 3" panose="05040102010807070707" pitchFamily="18" charset="2"/>
              <a:buNone/>
              <a:tabLst>
                <a:tab pos="1371600" algn="l"/>
                <a:tab pos="2000250" algn="l"/>
              </a:tabLst>
            </a:pPr>
            <a:r>
              <a:rPr lang="en-US" altLang="en-US" sz="2000" b="1">
                <a:latin typeface="Arial" panose="020B0604020202020204" pitchFamily="34" charset="0"/>
              </a:rPr>
              <a:t>Matthew 25:32-46:</a:t>
            </a:r>
          </a:p>
          <a:p>
            <a:pPr marL="0" indent="0" eaLnBrk="1" hangingPunct="1">
              <a:lnSpc>
                <a:spcPct val="90000"/>
              </a:lnSpc>
              <a:buFont typeface="Wingdings 3" panose="05040102010807070707" pitchFamily="18" charset="2"/>
              <a:buNone/>
              <a:tabLst>
                <a:tab pos="1371600" algn="l"/>
                <a:tab pos="2000250" algn="l"/>
              </a:tabLst>
            </a:pPr>
            <a:endParaRPr lang="en-US" altLang="en-US" sz="800">
              <a:latin typeface="Arial" panose="020B0604020202020204" pitchFamily="34" charset="0"/>
            </a:endParaRP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31 	</a:t>
            </a:r>
            <a:r>
              <a:rPr lang="en-US" altLang="en-US" sz="2000">
                <a:latin typeface="Arial" panose="020B0604020202020204" pitchFamily="34" charset="0"/>
              </a:rPr>
              <a:t>When the Son of man shall come in his glory, and all the holy angels with him</a:t>
            </a:r>
            <a:r>
              <a:rPr lang="en-US" altLang="en-US" sz="2000" b="1">
                <a:solidFill>
                  <a:srgbClr val="FF0000"/>
                </a:solidFill>
                <a:latin typeface="Arial" panose="020B0604020202020204" pitchFamily="34" charset="0"/>
              </a:rPr>
              <a:t>, then shall he sit upon the throne of his glory</a:t>
            </a:r>
            <a:r>
              <a:rPr lang="en-US" altLang="en-US" sz="2000">
                <a:latin typeface="Arial" panose="020B0604020202020204" pitchFamily="34" charset="0"/>
              </a:rPr>
              <a:t>:</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32 	</a:t>
            </a:r>
            <a:r>
              <a:rPr lang="en-US" altLang="en-US" sz="2000">
                <a:latin typeface="Arial" panose="020B0604020202020204" pitchFamily="34" charset="0"/>
              </a:rPr>
              <a:t>And before him shall be gathered all nations: </a:t>
            </a:r>
            <a:r>
              <a:rPr lang="en-US" altLang="en-US" sz="2000" b="1">
                <a:solidFill>
                  <a:srgbClr val="FF0000"/>
                </a:solidFill>
                <a:latin typeface="Arial" panose="020B0604020202020204" pitchFamily="34" charset="0"/>
              </a:rPr>
              <a:t>and he shall separate them one from another, </a:t>
            </a:r>
            <a:r>
              <a:rPr lang="en-US" altLang="en-US" sz="2000">
                <a:latin typeface="Arial" panose="020B0604020202020204" pitchFamily="34" charset="0"/>
              </a:rPr>
              <a:t>as a shepherd divideth his sheep from the goats:</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33	 </a:t>
            </a:r>
            <a:r>
              <a:rPr lang="en-US" altLang="en-US" sz="2000">
                <a:latin typeface="Arial" panose="020B0604020202020204" pitchFamily="34" charset="0"/>
              </a:rPr>
              <a:t>And he shall set the </a:t>
            </a:r>
            <a:r>
              <a:rPr lang="en-US" altLang="en-US" sz="2000" b="1">
                <a:solidFill>
                  <a:srgbClr val="FF0000"/>
                </a:solidFill>
                <a:latin typeface="Arial" panose="020B0604020202020204" pitchFamily="34" charset="0"/>
              </a:rPr>
              <a:t>sheep on his right hand, </a:t>
            </a:r>
            <a:r>
              <a:rPr lang="en-US" altLang="en-US" sz="2000">
                <a:latin typeface="Arial" panose="020B0604020202020204" pitchFamily="34" charset="0"/>
              </a:rPr>
              <a:t>but the </a:t>
            </a:r>
            <a:r>
              <a:rPr lang="en-US" altLang="en-US" sz="2000" b="1">
                <a:solidFill>
                  <a:srgbClr val="FF0000"/>
                </a:solidFill>
                <a:latin typeface="Arial" panose="020B0604020202020204" pitchFamily="34" charset="0"/>
              </a:rPr>
              <a:t>goats on the left. </a:t>
            </a:r>
            <a:r>
              <a:rPr lang="en-US" altLang="en-US" sz="2000">
                <a:latin typeface="Arial" panose="020B0604020202020204" pitchFamily="34" charset="0"/>
              </a:rPr>
              <a:t>                                           (next slide)</a:t>
            </a:r>
          </a:p>
        </p:txBody>
      </p:sp>
      <p:sp>
        <p:nvSpPr>
          <p:cNvPr id="174082" name="Rectangle 2">
            <a:extLst>
              <a:ext uri="{FF2B5EF4-FFF2-40B4-BE49-F238E27FC236}">
                <a16:creationId xmlns:a16="http://schemas.microsoft.com/office/drawing/2014/main" id="{26740C4F-4298-439A-AF67-0E37BBA9B4B0}"/>
              </a:ext>
            </a:extLst>
          </p:cNvPr>
          <p:cNvSpPr>
            <a:spLocks noGrp="1" noChangeArrowheads="1"/>
          </p:cNvSpPr>
          <p:nvPr>
            <p:ph type="title"/>
          </p:nvPr>
        </p:nvSpPr>
        <p:spPr>
          <a:xfrm>
            <a:off x="152400" y="-96229"/>
            <a:ext cx="7343775" cy="610579"/>
          </a:xfrm>
        </p:spPr>
        <p:txBody>
          <a:bodyPr/>
          <a:lstStyle/>
          <a:p>
            <a:pPr eaLnBrk="1" hangingPunct="1">
              <a:defRPr/>
            </a:pPr>
            <a:r>
              <a:rPr lang="en-US" sz="3200" dirty="0">
                <a:latin typeface="Copperplate"/>
                <a:ea typeface="ＭＳ Ｐゴシック" charset="0"/>
                <a:cs typeface="Copperplate"/>
              </a:rPr>
              <a:t>Does "Obedience" Save?</a:t>
            </a:r>
          </a:p>
        </p:txBody>
      </p:sp>
      <p:sp>
        <p:nvSpPr>
          <p:cNvPr id="193539" name="Slide Number Placeholder 5">
            <a:extLst>
              <a:ext uri="{FF2B5EF4-FFF2-40B4-BE49-F238E27FC236}">
                <a16:creationId xmlns:a16="http://schemas.microsoft.com/office/drawing/2014/main" id="{CFFD26DB-03D7-463D-841E-0026570D2349}"/>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6BCA0118-8322-44F8-8DB1-D2DD5989F783}" type="slidenum">
              <a:rPr lang="en-US" altLang="en-US" sz="1400"/>
              <a:pPr eaLnBrk="1" hangingPunct="1"/>
              <a:t>85</a:t>
            </a:fld>
            <a:endParaRPr lang="en-US" altLang="en-US" sz="1400"/>
          </a:p>
        </p:txBody>
      </p:sp>
      <p:pic>
        <p:nvPicPr>
          <p:cNvPr id="193540" name="Picture 2" descr="king.jpg">
            <a:extLst>
              <a:ext uri="{FF2B5EF4-FFF2-40B4-BE49-F238E27FC236}">
                <a16:creationId xmlns:a16="http://schemas.microsoft.com/office/drawing/2014/main" id="{B7197C56-283A-469A-BB2A-5DB65164F3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a:extLst>
              <a:ext uri="{FF2B5EF4-FFF2-40B4-BE49-F238E27FC236}">
                <a16:creationId xmlns:a16="http://schemas.microsoft.com/office/drawing/2014/main" id="{AA70CE24-3495-4706-A00F-7CDBC37375E0}"/>
              </a:ext>
            </a:extLst>
          </p:cNvPr>
          <p:cNvSpPr>
            <a:spLocks noGrp="1" noChangeArrowheads="1"/>
          </p:cNvSpPr>
          <p:nvPr>
            <p:ph idx="1"/>
          </p:nvPr>
        </p:nvSpPr>
        <p:spPr>
          <a:xfrm>
            <a:off x="381000" y="971550"/>
            <a:ext cx="8001000" cy="3630613"/>
          </a:xfrm>
        </p:spPr>
        <p:txBody>
          <a:bodyPr/>
          <a:lstStyle/>
          <a:p>
            <a:pPr marL="0" indent="0" eaLnBrk="1" hangingPunct="1">
              <a:lnSpc>
                <a:spcPct val="90000"/>
              </a:lnSpc>
              <a:buFont typeface="Wingdings 3" panose="05040102010807070707" pitchFamily="18" charset="2"/>
              <a:buNone/>
              <a:tabLst>
                <a:tab pos="1371600" algn="l"/>
                <a:tab pos="2000250" algn="l"/>
              </a:tabLst>
            </a:pPr>
            <a:r>
              <a:rPr lang="en-US" altLang="en-US" sz="2000" b="1">
                <a:latin typeface="Arial" panose="020B0604020202020204" pitchFamily="34" charset="0"/>
              </a:rPr>
              <a:t>Matthew 25:32-46 (continued):</a:t>
            </a:r>
          </a:p>
          <a:p>
            <a:pPr marL="0" indent="0" eaLnBrk="1" hangingPunct="1">
              <a:lnSpc>
                <a:spcPct val="90000"/>
              </a:lnSpc>
              <a:buFont typeface="Wingdings 3" panose="05040102010807070707" pitchFamily="18" charset="2"/>
              <a:buNone/>
              <a:tabLst>
                <a:tab pos="1371600" algn="l"/>
                <a:tab pos="2000250" algn="l"/>
              </a:tabLst>
            </a:pPr>
            <a:endParaRPr lang="en-US" altLang="en-US" sz="800" b="1">
              <a:latin typeface="Arial" panose="020B0604020202020204" pitchFamily="34" charset="0"/>
            </a:endParaRP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34 	</a:t>
            </a:r>
            <a:r>
              <a:rPr lang="en-US" altLang="en-US" sz="2000">
                <a:latin typeface="Arial" panose="020B0604020202020204" pitchFamily="34" charset="0"/>
              </a:rPr>
              <a:t>Then shall the King say unto </a:t>
            </a:r>
            <a:r>
              <a:rPr lang="en-US" altLang="en-US" sz="2000" b="1">
                <a:solidFill>
                  <a:srgbClr val="FF0000"/>
                </a:solidFill>
                <a:latin typeface="Arial" panose="020B0604020202020204" pitchFamily="34" charset="0"/>
              </a:rPr>
              <a:t>them on his right hand,</a:t>
            </a:r>
            <a:r>
              <a:rPr lang="en-US" altLang="en-US" sz="2000">
                <a:latin typeface="Arial" panose="020B0604020202020204" pitchFamily="34" charset="0"/>
              </a:rPr>
              <a:t> Come, ye blessed of my Father, </a:t>
            </a:r>
            <a:r>
              <a:rPr lang="en-US" altLang="en-US" sz="2000" b="1">
                <a:solidFill>
                  <a:srgbClr val="FF0000"/>
                </a:solidFill>
                <a:latin typeface="Arial" panose="020B0604020202020204" pitchFamily="34" charset="0"/>
              </a:rPr>
              <a:t>inherit the kingdom </a:t>
            </a:r>
            <a:r>
              <a:rPr lang="en-US" altLang="en-US" sz="2000">
                <a:latin typeface="Arial" panose="020B0604020202020204" pitchFamily="34" charset="0"/>
              </a:rPr>
              <a:t>prepared for you from the foundation of the world:</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35 	</a:t>
            </a:r>
            <a:r>
              <a:rPr lang="en-US" altLang="en-US" sz="2000" i="1">
                <a:latin typeface="Arial" panose="020B0604020202020204" pitchFamily="34" charset="0"/>
              </a:rPr>
              <a:t>For </a:t>
            </a:r>
            <a:r>
              <a:rPr lang="en-US" altLang="en-US" sz="2000">
                <a:latin typeface="Arial" panose="020B0604020202020204" pitchFamily="34" charset="0"/>
              </a:rPr>
              <a:t>I was an hungered, and </a:t>
            </a:r>
            <a:r>
              <a:rPr lang="en-US" altLang="en-US" sz="2000" b="1">
                <a:solidFill>
                  <a:srgbClr val="FF0000"/>
                </a:solidFill>
                <a:latin typeface="Arial" panose="020B0604020202020204" pitchFamily="34" charset="0"/>
              </a:rPr>
              <a:t>ye gave me meat</a:t>
            </a:r>
            <a:r>
              <a:rPr lang="en-US" altLang="en-US" sz="2000">
                <a:latin typeface="Arial" panose="020B0604020202020204" pitchFamily="34" charset="0"/>
              </a:rPr>
              <a:t>: I was thirsty, and </a:t>
            </a:r>
            <a:r>
              <a:rPr lang="en-US" altLang="en-US" sz="2000" b="1">
                <a:solidFill>
                  <a:srgbClr val="FF0000"/>
                </a:solidFill>
                <a:latin typeface="Arial" panose="020B0604020202020204" pitchFamily="34" charset="0"/>
              </a:rPr>
              <a:t>ye gave me drink</a:t>
            </a:r>
            <a:r>
              <a:rPr lang="en-US" altLang="en-US" sz="2000">
                <a:latin typeface="Arial" panose="020B0604020202020204" pitchFamily="34" charset="0"/>
              </a:rPr>
              <a:t>: I was a stranger, and </a:t>
            </a:r>
            <a:r>
              <a:rPr lang="en-US" altLang="en-US" sz="2000" b="1">
                <a:solidFill>
                  <a:srgbClr val="FF0000"/>
                </a:solidFill>
                <a:latin typeface="Arial" panose="020B0604020202020204" pitchFamily="34" charset="0"/>
              </a:rPr>
              <a:t>ye took me in</a:t>
            </a:r>
            <a:r>
              <a:rPr lang="en-US" altLang="en-US" sz="2000">
                <a:latin typeface="Arial" panose="020B0604020202020204" pitchFamily="34" charset="0"/>
              </a:rPr>
              <a:t>:</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36 	</a:t>
            </a:r>
            <a:r>
              <a:rPr lang="en-US" altLang="en-US" sz="2000">
                <a:latin typeface="Arial" panose="020B0604020202020204" pitchFamily="34" charset="0"/>
              </a:rPr>
              <a:t>Naked, and </a:t>
            </a:r>
            <a:r>
              <a:rPr lang="en-US" altLang="en-US" sz="2000" b="1">
                <a:solidFill>
                  <a:srgbClr val="FF0000"/>
                </a:solidFill>
                <a:latin typeface="Arial" panose="020B0604020202020204" pitchFamily="34" charset="0"/>
              </a:rPr>
              <a:t>ye clothed me: </a:t>
            </a:r>
            <a:r>
              <a:rPr lang="en-US" altLang="en-US" sz="2000">
                <a:latin typeface="Arial" panose="020B0604020202020204" pitchFamily="34" charset="0"/>
              </a:rPr>
              <a:t>I was sick, and </a:t>
            </a:r>
            <a:r>
              <a:rPr lang="en-US" altLang="en-US" sz="2000" b="1">
                <a:solidFill>
                  <a:srgbClr val="FF0000"/>
                </a:solidFill>
                <a:latin typeface="Arial" panose="020B0604020202020204" pitchFamily="34" charset="0"/>
              </a:rPr>
              <a:t>ye visited me: </a:t>
            </a:r>
            <a:r>
              <a:rPr lang="en-US" altLang="en-US" sz="2000">
                <a:latin typeface="Arial" panose="020B0604020202020204" pitchFamily="34" charset="0"/>
              </a:rPr>
              <a:t>I was in prison, and </a:t>
            </a:r>
            <a:r>
              <a:rPr lang="en-US" altLang="en-US" sz="2000" b="1">
                <a:solidFill>
                  <a:srgbClr val="FF0000"/>
                </a:solidFill>
                <a:latin typeface="Arial" panose="020B0604020202020204" pitchFamily="34" charset="0"/>
              </a:rPr>
              <a:t>ye came unto me.</a:t>
            </a:r>
            <a:r>
              <a:rPr lang="en-US" altLang="en-US" sz="2000">
                <a:latin typeface="Arial" panose="020B0604020202020204" pitchFamily="34" charset="0"/>
              </a:rPr>
              <a:t>		(next slide)</a:t>
            </a:r>
          </a:p>
        </p:txBody>
      </p:sp>
      <p:sp>
        <p:nvSpPr>
          <p:cNvPr id="174082" name="Rectangle 2">
            <a:extLst>
              <a:ext uri="{FF2B5EF4-FFF2-40B4-BE49-F238E27FC236}">
                <a16:creationId xmlns:a16="http://schemas.microsoft.com/office/drawing/2014/main" id="{38ADD288-25F9-4BD5-97F6-A3950A34AAA3}"/>
              </a:ext>
            </a:extLst>
          </p:cNvPr>
          <p:cNvSpPr>
            <a:spLocks noGrp="1" noChangeArrowheads="1"/>
          </p:cNvSpPr>
          <p:nvPr>
            <p:ph type="title"/>
          </p:nvPr>
        </p:nvSpPr>
        <p:spPr>
          <a:xfrm>
            <a:off x="152400" y="-96229"/>
            <a:ext cx="7343775" cy="610579"/>
          </a:xfrm>
        </p:spPr>
        <p:txBody>
          <a:bodyPr/>
          <a:lstStyle/>
          <a:p>
            <a:pPr eaLnBrk="1" hangingPunct="1">
              <a:defRPr/>
            </a:pPr>
            <a:r>
              <a:rPr lang="en-US" sz="3200" dirty="0">
                <a:latin typeface="Copperplate"/>
                <a:ea typeface="ＭＳ Ｐゴシック" charset="0"/>
                <a:cs typeface="Copperplate"/>
              </a:rPr>
              <a:t>Does "Obedience" Save?</a:t>
            </a:r>
          </a:p>
        </p:txBody>
      </p:sp>
      <p:sp>
        <p:nvSpPr>
          <p:cNvPr id="195587" name="Slide Number Placeholder 5">
            <a:extLst>
              <a:ext uri="{FF2B5EF4-FFF2-40B4-BE49-F238E27FC236}">
                <a16:creationId xmlns:a16="http://schemas.microsoft.com/office/drawing/2014/main" id="{989D13DA-7C34-4003-9B7F-A94DEB9527B3}"/>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DC35F43-7068-4AFD-83D7-F3189BFABA01}" type="slidenum">
              <a:rPr lang="en-US" altLang="en-US" sz="1400"/>
              <a:pPr eaLnBrk="1" hangingPunct="1"/>
              <a:t>86</a:t>
            </a:fld>
            <a:endParaRPr lang="en-US" altLang="en-US" sz="1400"/>
          </a:p>
        </p:txBody>
      </p:sp>
      <p:pic>
        <p:nvPicPr>
          <p:cNvPr id="195588" name="Picture 2" descr="king.jpg">
            <a:extLst>
              <a:ext uri="{FF2B5EF4-FFF2-40B4-BE49-F238E27FC236}">
                <a16:creationId xmlns:a16="http://schemas.microsoft.com/office/drawing/2014/main" id="{57A7E1F0-8590-4762-BC82-9449A9C1C0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a:extLst>
              <a:ext uri="{FF2B5EF4-FFF2-40B4-BE49-F238E27FC236}">
                <a16:creationId xmlns:a16="http://schemas.microsoft.com/office/drawing/2014/main" id="{E7068C6D-D2F4-4980-A3CF-F290AEEFCC05}"/>
              </a:ext>
            </a:extLst>
          </p:cNvPr>
          <p:cNvSpPr>
            <a:spLocks noGrp="1" noChangeArrowheads="1"/>
          </p:cNvSpPr>
          <p:nvPr>
            <p:ph idx="1"/>
          </p:nvPr>
        </p:nvSpPr>
        <p:spPr>
          <a:xfrm>
            <a:off x="381000" y="819150"/>
            <a:ext cx="8001000" cy="3886200"/>
          </a:xfrm>
        </p:spPr>
        <p:txBody>
          <a:bodyPr/>
          <a:lstStyle/>
          <a:p>
            <a:pPr marL="0" indent="0" eaLnBrk="1" hangingPunct="1">
              <a:lnSpc>
                <a:spcPct val="90000"/>
              </a:lnSpc>
              <a:buFont typeface="Wingdings 3" panose="05040102010807070707" pitchFamily="18" charset="2"/>
              <a:buNone/>
              <a:tabLst>
                <a:tab pos="1371600" algn="l"/>
                <a:tab pos="2000250" algn="l"/>
              </a:tabLst>
            </a:pPr>
            <a:r>
              <a:rPr lang="en-US" altLang="en-US" sz="2000" b="1">
                <a:latin typeface="Arial" panose="020B0604020202020204" pitchFamily="34" charset="0"/>
              </a:rPr>
              <a:t>Matthew 25:32-46 (continued):</a:t>
            </a:r>
          </a:p>
          <a:p>
            <a:pPr marL="0" indent="0" eaLnBrk="1" hangingPunct="1">
              <a:lnSpc>
                <a:spcPct val="90000"/>
              </a:lnSpc>
              <a:buFont typeface="Wingdings 3" panose="05040102010807070707" pitchFamily="18" charset="2"/>
              <a:buNone/>
              <a:tabLst>
                <a:tab pos="1371600" algn="l"/>
                <a:tab pos="2000250" algn="l"/>
              </a:tabLst>
            </a:pPr>
            <a:endParaRPr lang="en-US" altLang="en-US" sz="800" b="1">
              <a:latin typeface="Arial" panose="020B0604020202020204" pitchFamily="34" charset="0"/>
            </a:endParaRP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37 	</a:t>
            </a:r>
            <a:r>
              <a:rPr lang="en-US" altLang="en-US" sz="2000">
                <a:latin typeface="Arial" panose="020B0604020202020204" pitchFamily="34" charset="0"/>
              </a:rPr>
              <a:t>Then shall the righteous answer him, saying, Lord, when saw we thee an hungered, and fed thee? or thirsty, and gave thee drink?</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38 	</a:t>
            </a:r>
            <a:r>
              <a:rPr lang="en-US" altLang="en-US" sz="2000">
                <a:latin typeface="Arial" panose="020B0604020202020204" pitchFamily="34" charset="0"/>
              </a:rPr>
              <a:t>When saw we thee a stranger, and took thee in? or naked, and clothed thee?</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39 	</a:t>
            </a:r>
            <a:r>
              <a:rPr lang="en-US" altLang="en-US" sz="2000">
                <a:latin typeface="Arial" panose="020B0604020202020204" pitchFamily="34" charset="0"/>
              </a:rPr>
              <a:t>Or when saw we thee sick, or in prison, and came unto thee?</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40 	</a:t>
            </a:r>
            <a:r>
              <a:rPr lang="en-US" altLang="en-US" sz="2000">
                <a:latin typeface="Arial" panose="020B0604020202020204" pitchFamily="34" charset="0"/>
              </a:rPr>
              <a:t>And the King shall answer and say unto them, Verily I say unto you, Inasmuch as ye have done it unto one of the least of these my brethren, ye have done it unto me.	(next slide)</a:t>
            </a:r>
          </a:p>
        </p:txBody>
      </p:sp>
      <p:sp>
        <p:nvSpPr>
          <p:cNvPr id="174082" name="Rectangle 2">
            <a:extLst>
              <a:ext uri="{FF2B5EF4-FFF2-40B4-BE49-F238E27FC236}">
                <a16:creationId xmlns:a16="http://schemas.microsoft.com/office/drawing/2014/main" id="{EE5791D7-CC73-48DF-9F93-A9F2FE039DAB}"/>
              </a:ext>
            </a:extLst>
          </p:cNvPr>
          <p:cNvSpPr>
            <a:spLocks noGrp="1" noChangeArrowheads="1"/>
          </p:cNvSpPr>
          <p:nvPr>
            <p:ph type="title"/>
          </p:nvPr>
        </p:nvSpPr>
        <p:spPr>
          <a:xfrm>
            <a:off x="152400" y="-96229"/>
            <a:ext cx="7343775" cy="610579"/>
          </a:xfrm>
        </p:spPr>
        <p:txBody>
          <a:bodyPr/>
          <a:lstStyle/>
          <a:p>
            <a:pPr eaLnBrk="1" hangingPunct="1">
              <a:defRPr/>
            </a:pPr>
            <a:r>
              <a:rPr lang="en-US" sz="3200" dirty="0">
                <a:latin typeface="Copperplate"/>
                <a:ea typeface="ＭＳ Ｐゴシック" charset="0"/>
                <a:cs typeface="Copperplate"/>
              </a:rPr>
              <a:t>Does "Obedience" Save?</a:t>
            </a:r>
          </a:p>
        </p:txBody>
      </p:sp>
      <p:sp>
        <p:nvSpPr>
          <p:cNvPr id="197635" name="Slide Number Placeholder 5">
            <a:extLst>
              <a:ext uri="{FF2B5EF4-FFF2-40B4-BE49-F238E27FC236}">
                <a16:creationId xmlns:a16="http://schemas.microsoft.com/office/drawing/2014/main" id="{63780F94-E81C-4407-A15D-3E0B864D2924}"/>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0A89E84-94F8-4A55-ACDC-78184FEB2B6F}" type="slidenum">
              <a:rPr lang="en-US" altLang="en-US" sz="1400"/>
              <a:pPr eaLnBrk="1" hangingPunct="1"/>
              <a:t>87</a:t>
            </a:fld>
            <a:endParaRPr lang="en-US" altLang="en-US" sz="1400"/>
          </a:p>
        </p:txBody>
      </p:sp>
      <p:pic>
        <p:nvPicPr>
          <p:cNvPr id="197636" name="Picture 2" descr="king.jpg">
            <a:extLst>
              <a:ext uri="{FF2B5EF4-FFF2-40B4-BE49-F238E27FC236}">
                <a16:creationId xmlns:a16="http://schemas.microsoft.com/office/drawing/2014/main" id="{EAAB34E0-59CD-45B3-A9D6-096407BE61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a:extLst>
              <a:ext uri="{FF2B5EF4-FFF2-40B4-BE49-F238E27FC236}">
                <a16:creationId xmlns:a16="http://schemas.microsoft.com/office/drawing/2014/main" id="{0D301E69-0681-4B7D-9BA9-E591D8CF11F0}"/>
              </a:ext>
            </a:extLst>
          </p:cNvPr>
          <p:cNvSpPr>
            <a:spLocks noGrp="1" noChangeArrowheads="1"/>
          </p:cNvSpPr>
          <p:nvPr>
            <p:ph idx="1"/>
          </p:nvPr>
        </p:nvSpPr>
        <p:spPr>
          <a:xfrm>
            <a:off x="381000" y="1123950"/>
            <a:ext cx="8001000" cy="3886200"/>
          </a:xfrm>
        </p:spPr>
        <p:txBody>
          <a:bodyPr/>
          <a:lstStyle/>
          <a:p>
            <a:pPr marL="0" indent="0" eaLnBrk="1" hangingPunct="1">
              <a:lnSpc>
                <a:spcPct val="90000"/>
              </a:lnSpc>
              <a:buFont typeface="Wingdings 3" panose="05040102010807070707" pitchFamily="18" charset="2"/>
              <a:buNone/>
              <a:tabLst>
                <a:tab pos="1371600" algn="l"/>
                <a:tab pos="2000250" algn="l"/>
              </a:tabLst>
            </a:pPr>
            <a:r>
              <a:rPr lang="en-US" altLang="en-US" sz="2000" b="1">
                <a:latin typeface="Arial" panose="020B0604020202020204" pitchFamily="34" charset="0"/>
              </a:rPr>
              <a:t>Matthew 25:32-46 (continued):</a:t>
            </a:r>
          </a:p>
          <a:p>
            <a:pPr marL="0" indent="0" eaLnBrk="1" hangingPunct="1">
              <a:lnSpc>
                <a:spcPct val="90000"/>
              </a:lnSpc>
              <a:buFont typeface="Wingdings 3" panose="05040102010807070707" pitchFamily="18" charset="2"/>
              <a:buNone/>
              <a:tabLst>
                <a:tab pos="1371600" algn="l"/>
                <a:tab pos="2000250" algn="l"/>
              </a:tabLst>
            </a:pPr>
            <a:endParaRPr lang="en-US" altLang="en-US" sz="800" b="1">
              <a:latin typeface="Arial" panose="020B0604020202020204" pitchFamily="34" charset="0"/>
            </a:endParaRP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41 	</a:t>
            </a:r>
            <a:r>
              <a:rPr lang="en-US" altLang="en-US" sz="2000">
                <a:latin typeface="Arial" panose="020B0604020202020204" pitchFamily="34" charset="0"/>
              </a:rPr>
              <a:t>Then shall he say also unto </a:t>
            </a:r>
            <a:r>
              <a:rPr lang="en-US" altLang="en-US" sz="2000" b="1">
                <a:solidFill>
                  <a:srgbClr val="FF0000"/>
                </a:solidFill>
                <a:latin typeface="Arial" panose="020B0604020202020204" pitchFamily="34" charset="0"/>
              </a:rPr>
              <a:t>them on the left hand, </a:t>
            </a:r>
            <a:r>
              <a:rPr lang="en-US" altLang="en-US" sz="2000">
                <a:latin typeface="Arial" panose="020B0604020202020204" pitchFamily="34" charset="0"/>
              </a:rPr>
              <a:t>Depart from me, ye cursed, </a:t>
            </a:r>
            <a:r>
              <a:rPr lang="en-US" altLang="en-US" sz="2000" b="1">
                <a:solidFill>
                  <a:srgbClr val="FF0000"/>
                </a:solidFill>
                <a:latin typeface="Arial" panose="020B0604020202020204" pitchFamily="34" charset="0"/>
              </a:rPr>
              <a:t>into everlasting fire,</a:t>
            </a:r>
            <a:r>
              <a:rPr lang="en-US" altLang="en-US" sz="2000">
                <a:latin typeface="Arial" panose="020B0604020202020204" pitchFamily="34" charset="0"/>
              </a:rPr>
              <a:t> prepared for the devil and his angels:</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42 	</a:t>
            </a:r>
            <a:r>
              <a:rPr lang="en-US" altLang="en-US" sz="2000">
                <a:latin typeface="Arial" panose="020B0604020202020204" pitchFamily="34" charset="0"/>
              </a:rPr>
              <a:t>For I was an hungered, and </a:t>
            </a:r>
            <a:r>
              <a:rPr lang="en-US" altLang="en-US" sz="2000" b="1">
                <a:solidFill>
                  <a:srgbClr val="FF0000"/>
                </a:solidFill>
                <a:latin typeface="Arial" panose="020B0604020202020204" pitchFamily="34" charset="0"/>
              </a:rPr>
              <a:t>ye gave me no meat: </a:t>
            </a:r>
            <a:r>
              <a:rPr lang="en-US" altLang="en-US" sz="2000">
                <a:latin typeface="Arial" panose="020B0604020202020204" pitchFamily="34" charset="0"/>
              </a:rPr>
              <a:t>I was thirsty, and </a:t>
            </a:r>
            <a:r>
              <a:rPr lang="en-US" altLang="en-US" sz="2000" b="1">
                <a:solidFill>
                  <a:srgbClr val="FF0000"/>
                </a:solidFill>
                <a:latin typeface="Arial" panose="020B0604020202020204" pitchFamily="34" charset="0"/>
              </a:rPr>
              <a:t>ye gave me no drink:</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43 	</a:t>
            </a:r>
            <a:r>
              <a:rPr lang="en-US" altLang="en-US" sz="2000">
                <a:latin typeface="Arial" panose="020B0604020202020204" pitchFamily="34" charset="0"/>
              </a:rPr>
              <a:t>I was a stranger, and </a:t>
            </a:r>
            <a:r>
              <a:rPr lang="en-US" altLang="en-US" sz="2000" b="1">
                <a:solidFill>
                  <a:srgbClr val="FF0000"/>
                </a:solidFill>
                <a:latin typeface="Arial" panose="020B0604020202020204" pitchFamily="34" charset="0"/>
              </a:rPr>
              <a:t>ye took me not in: </a:t>
            </a:r>
            <a:r>
              <a:rPr lang="en-US" altLang="en-US" sz="2000">
                <a:latin typeface="Arial" panose="020B0604020202020204" pitchFamily="34" charset="0"/>
              </a:rPr>
              <a:t>naked, and </a:t>
            </a:r>
            <a:r>
              <a:rPr lang="en-US" altLang="en-US" sz="2000" b="1">
                <a:solidFill>
                  <a:srgbClr val="FF0000"/>
                </a:solidFill>
                <a:latin typeface="Arial" panose="020B0604020202020204" pitchFamily="34" charset="0"/>
              </a:rPr>
              <a:t>ye clothed me not: </a:t>
            </a:r>
            <a:r>
              <a:rPr lang="en-US" altLang="en-US" sz="2000">
                <a:solidFill>
                  <a:srgbClr val="000000"/>
                </a:solidFill>
                <a:latin typeface="Arial" panose="020B0604020202020204" pitchFamily="34" charset="0"/>
              </a:rPr>
              <a:t>sick, </a:t>
            </a:r>
            <a:r>
              <a:rPr lang="en-US" altLang="en-US" sz="2000">
                <a:latin typeface="Arial" panose="020B0604020202020204" pitchFamily="34" charset="0"/>
              </a:rPr>
              <a:t>and in prison, and </a:t>
            </a:r>
            <a:r>
              <a:rPr lang="en-US" altLang="en-US" sz="2000" b="1">
                <a:solidFill>
                  <a:srgbClr val="FF0000"/>
                </a:solidFill>
                <a:latin typeface="Arial" panose="020B0604020202020204" pitchFamily="34" charset="0"/>
              </a:rPr>
              <a:t>ye visited me not.</a:t>
            </a:r>
          </a:p>
          <a:p>
            <a:pPr marL="0" indent="0" eaLnBrk="1" hangingPunct="1">
              <a:lnSpc>
                <a:spcPct val="90000"/>
              </a:lnSpc>
              <a:buFont typeface="Wingdings 3" panose="05040102010807070707" pitchFamily="18" charset="2"/>
              <a:buNone/>
              <a:tabLst>
                <a:tab pos="1371600" algn="l"/>
                <a:tab pos="2000250" algn="l"/>
              </a:tabLst>
            </a:pPr>
            <a:endParaRPr lang="en-US" altLang="en-US" sz="2000">
              <a:latin typeface="Arial" panose="020B0604020202020204" pitchFamily="34" charset="0"/>
            </a:endParaRPr>
          </a:p>
        </p:txBody>
      </p:sp>
      <p:sp>
        <p:nvSpPr>
          <p:cNvPr id="174082" name="Rectangle 2">
            <a:extLst>
              <a:ext uri="{FF2B5EF4-FFF2-40B4-BE49-F238E27FC236}">
                <a16:creationId xmlns:a16="http://schemas.microsoft.com/office/drawing/2014/main" id="{AAA9D974-B7A5-4114-9651-04FFF5583481}"/>
              </a:ext>
            </a:extLst>
          </p:cNvPr>
          <p:cNvSpPr>
            <a:spLocks noGrp="1" noChangeArrowheads="1"/>
          </p:cNvSpPr>
          <p:nvPr>
            <p:ph type="title"/>
          </p:nvPr>
        </p:nvSpPr>
        <p:spPr>
          <a:xfrm>
            <a:off x="152400" y="-96229"/>
            <a:ext cx="7343775" cy="610579"/>
          </a:xfrm>
        </p:spPr>
        <p:txBody>
          <a:bodyPr/>
          <a:lstStyle/>
          <a:p>
            <a:pPr eaLnBrk="1" hangingPunct="1">
              <a:defRPr/>
            </a:pPr>
            <a:r>
              <a:rPr lang="en-US" sz="3200" dirty="0">
                <a:latin typeface="Copperplate"/>
                <a:ea typeface="ＭＳ Ｐゴシック" charset="0"/>
                <a:cs typeface="Copperplate"/>
              </a:rPr>
              <a:t>Does "Obedience" Save?</a:t>
            </a:r>
          </a:p>
        </p:txBody>
      </p:sp>
      <p:sp>
        <p:nvSpPr>
          <p:cNvPr id="199683" name="Slide Number Placeholder 5">
            <a:extLst>
              <a:ext uri="{FF2B5EF4-FFF2-40B4-BE49-F238E27FC236}">
                <a16:creationId xmlns:a16="http://schemas.microsoft.com/office/drawing/2014/main" id="{CB309E54-D704-44D7-8129-995CB24E1653}"/>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2FDC3BA-DE44-434B-A033-C460AD76350F}" type="slidenum">
              <a:rPr lang="en-US" altLang="en-US" sz="1400"/>
              <a:pPr eaLnBrk="1" hangingPunct="1"/>
              <a:t>88</a:t>
            </a:fld>
            <a:endParaRPr lang="en-US" altLang="en-US" sz="1400"/>
          </a:p>
        </p:txBody>
      </p:sp>
      <p:pic>
        <p:nvPicPr>
          <p:cNvPr id="199684" name="Picture 2" descr="king.jpg">
            <a:extLst>
              <a:ext uri="{FF2B5EF4-FFF2-40B4-BE49-F238E27FC236}">
                <a16:creationId xmlns:a16="http://schemas.microsoft.com/office/drawing/2014/main" id="{1CBB7F6E-404A-41D8-A0E9-6FED7A1B4C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a:extLst>
              <a:ext uri="{FF2B5EF4-FFF2-40B4-BE49-F238E27FC236}">
                <a16:creationId xmlns:a16="http://schemas.microsoft.com/office/drawing/2014/main" id="{198588B5-3363-4E12-BC2D-B3A4F461EA7E}"/>
              </a:ext>
            </a:extLst>
          </p:cNvPr>
          <p:cNvSpPr>
            <a:spLocks noGrp="1" noChangeArrowheads="1"/>
          </p:cNvSpPr>
          <p:nvPr>
            <p:ph idx="1"/>
          </p:nvPr>
        </p:nvSpPr>
        <p:spPr>
          <a:xfrm>
            <a:off x="304800" y="895350"/>
            <a:ext cx="8001000" cy="3886200"/>
          </a:xfrm>
        </p:spPr>
        <p:txBody>
          <a:bodyPr/>
          <a:lstStyle/>
          <a:p>
            <a:pPr marL="0" indent="0" eaLnBrk="1" hangingPunct="1">
              <a:lnSpc>
                <a:spcPct val="90000"/>
              </a:lnSpc>
              <a:buFont typeface="Wingdings 3" panose="05040102010807070707" pitchFamily="18" charset="2"/>
              <a:buNone/>
              <a:tabLst>
                <a:tab pos="1371600" algn="l"/>
                <a:tab pos="2000250" algn="l"/>
              </a:tabLst>
            </a:pPr>
            <a:r>
              <a:rPr lang="en-US" altLang="en-US" sz="2000" b="1">
                <a:latin typeface="Arial" panose="020B0604020202020204" pitchFamily="34" charset="0"/>
              </a:rPr>
              <a:t>Matthew 25:32-46 (continued):</a:t>
            </a:r>
          </a:p>
          <a:p>
            <a:pPr marL="0" indent="0" eaLnBrk="1" hangingPunct="1">
              <a:lnSpc>
                <a:spcPct val="90000"/>
              </a:lnSpc>
              <a:buFont typeface="Wingdings 3" panose="05040102010807070707" pitchFamily="18" charset="2"/>
              <a:buNone/>
              <a:tabLst>
                <a:tab pos="1371600" algn="l"/>
                <a:tab pos="2000250" algn="l"/>
              </a:tabLst>
            </a:pPr>
            <a:endParaRPr lang="en-US" altLang="en-US" sz="800" b="1">
              <a:latin typeface="Arial" panose="020B0604020202020204" pitchFamily="34" charset="0"/>
            </a:endParaRP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44 	</a:t>
            </a:r>
            <a:r>
              <a:rPr lang="en-US" altLang="en-US" sz="2000">
                <a:latin typeface="Arial" panose="020B0604020202020204" pitchFamily="34" charset="0"/>
              </a:rPr>
              <a:t>Then shall they also answer him, saying, Lord, when saw we thee an hungered, or athirst, or a stranger, or naked, or sick, or in prison, and did not minister unto thee?</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45 	</a:t>
            </a:r>
            <a:r>
              <a:rPr lang="en-US" altLang="en-US" sz="2000">
                <a:latin typeface="Arial" panose="020B0604020202020204" pitchFamily="34" charset="0"/>
              </a:rPr>
              <a:t>Then shall he answer them, saying, Verily I say unto you, Inasmuch as ye did it not to one of the least of these, ye did it not to me.</a:t>
            </a:r>
          </a:p>
          <a:p>
            <a:pPr marL="0" indent="0">
              <a:buFont typeface="Wingdings 3" panose="05040102010807070707" pitchFamily="18" charset="2"/>
              <a:buNone/>
              <a:tabLst>
                <a:tab pos="1371600" algn="l"/>
                <a:tab pos="2000250" algn="l"/>
              </a:tabLst>
            </a:pPr>
            <a:r>
              <a:rPr lang="en-US" altLang="en-US" sz="2000" b="1" baseline="30000">
                <a:latin typeface="Arial" panose="020B0604020202020204" pitchFamily="34" charset="0"/>
              </a:rPr>
              <a:t>46 	</a:t>
            </a:r>
            <a:r>
              <a:rPr lang="en-US" altLang="en-US" sz="2000">
                <a:solidFill>
                  <a:srgbClr val="000000"/>
                </a:solidFill>
                <a:latin typeface="Arial" panose="020B0604020202020204" pitchFamily="34" charset="0"/>
              </a:rPr>
              <a:t>And these shall go away into </a:t>
            </a:r>
            <a:r>
              <a:rPr lang="en-US" altLang="en-US" sz="2000" b="1">
                <a:solidFill>
                  <a:srgbClr val="FF0000"/>
                </a:solidFill>
                <a:latin typeface="Arial" panose="020B0604020202020204" pitchFamily="34" charset="0"/>
              </a:rPr>
              <a:t>everlasting punishment: </a:t>
            </a:r>
            <a:r>
              <a:rPr lang="en-US" altLang="en-US" sz="2000">
                <a:solidFill>
                  <a:srgbClr val="000000"/>
                </a:solidFill>
                <a:latin typeface="Arial" panose="020B0604020202020204" pitchFamily="34" charset="0"/>
              </a:rPr>
              <a:t>but the righteous into </a:t>
            </a:r>
            <a:r>
              <a:rPr lang="en-US" altLang="en-US" sz="2000" b="1">
                <a:solidFill>
                  <a:srgbClr val="FF0000"/>
                </a:solidFill>
                <a:latin typeface="Arial" panose="020B0604020202020204" pitchFamily="34" charset="0"/>
              </a:rPr>
              <a:t>life eternal.</a:t>
            </a:r>
          </a:p>
          <a:p>
            <a:pPr marL="0" indent="0" eaLnBrk="1" hangingPunct="1">
              <a:lnSpc>
                <a:spcPct val="90000"/>
              </a:lnSpc>
              <a:buFont typeface="Wingdings 3" panose="05040102010807070707" pitchFamily="18" charset="2"/>
              <a:buNone/>
              <a:tabLst>
                <a:tab pos="1371600" algn="l"/>
                <a:tab pos="2000250" algn="l"/>
              </a:tabLst>
            </a:pPr>
            <a:endParaRPr lang="en-US" altLang="en-US" sz="2000">
              <a:latin typeface="Arial" panose="020B0604020202020204" pitchFamily="34" charset="0"/>
            </a:endParaRPr>
          </a:p>
        </p:txBody>
      </p:sp>
      <p:sp>
        <p:nvSpPr>
          <p:cNvPr id="174082" name="Rectangle 2">
            <a:extLst>
              <a:ext uri="{FF2B5EF4-FFF2-40B4-BE49-F238E27FC236}">
                <a16:creationId xmlns:a16="http://schemas.microsoft.com/office/drawing/2014/main" id="{2BC51D10-EE4F-42F1-AB97-E7A71BAD51FE}"/>
              </a:ext>
            </a:extLst>
          </p:cNvPr>
          <p:cNvSpPr>
            <a:spLocks noGrp="1" noChangeArrowheads="1"/>
          </p:cNvSpPr>
          <p:nvPr>
            <p:ph type="title"/>
          </p:nvPr>
        </p:nvSpPr>
        <p:spPr>
          <a:xfrm>
            <a:off x="152400" y="-96229"/>
            <a:ext cx="7343775" cy="610579"/>
          </a:xfrm>
        </p:spPr>
        <p:txBody>
          <a:bodyPr/>
          <a:lstStyle/>
          <a:p>
            <a:pPr eaLnBrk="1" hangingPunct="1">
              <a:defRPr/>
            </a:pPr>
            <a:r>
              <a:rPr lang="en-US" sz="3200" dirty="0">
                <a:latin typeface="Copperplate"/>
                <a:ea typeface="ＭＳ Ｐゴシック" charset="0"/>
                <a:cs typeface="Copperplate"/>
              </a:rPr>
              <a:t>Does "Obedience" Save?</a:t>
            </a:r>
          </a:p>
        </p:txBody>
      </p:sp>
      <p:sp>
        <p:nvSpPr>
          <p:cNvPr id="201731" name="Slide Number Placeholder 5">
            <a:extLst>
              <a:ext uri="{FF2B5EF4-FFF2-40B4-BE49-F238E27FC236}">
                <a16:creationId xmlns:a16="http://schemas.microsoft.com/office/drawing/2014/main" id="{E64E0A07-CC6F-4D86-AA76-D1F2E7978040}"/>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EFC5159-893C-4E2D-B5D6-1B8C9388C98C}" type="slidenum">
              <a:rPr lang="en-US" altLang="en-US" sz="1400"/>
              <a:pPr eaLnBrk="1" hangingPunct="1"/>
              <a:t>89</a:t>
            </a:fld>
            <a:endParaRPr lang="en-US" altLang="en-US" sz="1400"/>
          </a:p>
        </p:txBody>
      </p:sp>
      <p:pic>
        <p:nvPicPr>
          <p:cNvPr id="201732" name="Picture 2" descr="king.jpg">
            <a:extLst>
              <a:ext uri="{FF2B5EF4-FFF2-40B4-BE49-F238E27FC236}">
                <a16:creationId xmlns:a16="http://schemas.microsoft.com/office/drawing/2014/main" id="{B966683D-5953-4326-A583-1CE5914F75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BCDDBC-9214-4DD5-8E56-55833746D40E}"/>
              </a:ext>
            </a:extLst>
          </p:cNvPr>
          <p:cNvSpPr>
            <a:spLocks noGrp="1"/>
          </p:cNvSpPr>
          <p:nvPr>
            <p:ph type="title"/>
          </p:nvPr>
        </p:nvSpPr>
        <p:spPr>
          <a:xfrm>
            <a:off x="4343400" y="1428750"/>
            <a:ext cx="4191000" cy="3505200"/>
          </a:xfrm>
        </p:spPr>
        <p:txBody>
          <a:bodyPr/>
          <a:lstStyle/>
          <a:p>
            <a:pPr algn="r">
              <a:defRPr/>
            </a:pPr>
            <a:r>
              <a:rPr lang="en-US" dirty="0">
                <a:latin typeface="Copperplate"/>
                <a:ea typeface="ＭＳ Ｐゴシック" charset="0"/>
                <a:cs typeface="Copperplate"/>
              </a:rPr>
              <a:t>we are saved by </a:t>
            </a:r>
            <a:r>
              <a:rPr lang="en-US" dirty="0" err="1">
                <a:latin typeface="Copperplate"/>
                <a:ea typeface="ＭＳ Ｐゴシック" charset="0"/>
                <a:cs typeface="Copperplate"/>
              </a:rPr>
              <a:t>christ</a:t>
            </a:r>
            <a:r>
              <a:rPr lang="en-US" dirty="0">
                <a:latin typeface="Copperplate"/>
                <a:ea typeface="ＭＳ Ｐゴシック" charset="0"/>
                <a:cs typeface="Copperplate"/>
              </a:rPr>
              <a:t> alone</a:t>
            </a:r>
          </a:p>
        </p:txBody>
      </p:sp>
      <p:sp>
        <p:nvSpPr>
          <p:cNvPr id="4" name="Slide Number Placeholder 3">
            <a:extLst>
              <a:ext uri="{FF2B5EF4-FFF2-40B4-BE49-F238E27FC236}">
                <a16:creationId xmlns:a16="http://schemas.microsoft.com/office/drawing/2014/main" id="{BF958B02-933F-44C7-902B-1BB0A5A81656}"/>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350B7BED-04D3-4457-AFBA-108405288101}" type="slidenum">
              <a:rPr lang="en-US" altLang="en-US" sz="1000">
                <a:latin typeface="Lucida Sans Unicode" panose="020B0602030504020204" pitchFamily="34" charset="0"/>
              </a:rPr>
              <a:pPr eaLnBrk="1" hangingPunct="1"/>
              <a:t>9</a:t>
            </a:fld>
            <a:endParaRPr lang="en-US" altLang="en-US" sz="1000">
              <a:latin typeface="Lucida Sans Unicode" panose="020B0602030504020204" pitchFamily="34" charset="0"/>
            </a:endParaRPr>
          </a:p>
        </p:txBody>
      </p:sp>
      <p:pic>
        <p:nvPicPr>
          <p:cNvPr id="48131" name="Picture 5">
            <a:extLst>
              <a:ext uri="{FF2B5EF4-FFF2-40B4-BE49-F238E27FC236}">
                <a16:creationId xmlns:a16="http://schemas.microsoft.com/office/drawing/2014/main" id="{1630D7D6-0570-4C40-AEAD-093E43F4F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71550"/>
            <a:ext cx="24384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3">
            <a:extLst>
              <a:ext uri="{FF2B5EF4-FFF2-40B4-BE49-F238E27FC236}">
                <a16:creationId xmlns:a16="http://schemas.microsoft.com/office/drawing/2014/main" id="{4D5B61D1-3B9D-4EE3-9550-2A5883F0DB09}"/>
              </a:ext>
            </a:extLst>
          </p:cNvPr>
          <p:cNvSpPr>
            <a:spLocks noGrp="1" noChangeArrowheads="1"/>
          </p:cNvSpPr>
          <p:nvPr>
            <p:ph idx="1"/>
          </p:nvPr>
        </p:nvSpPr>
        <p:spPr>
          <a:xfrm>
            <a:off x="19050" y="1276350"/>
            <a:ext cx="8839200" cy="3630613"/>
          </a:xfrm>
        </p:spPr>
        <p:txBody>
          <a:bodyPr/>
          <a:lstStyle/>
          <a:p>
            <a:pPr marL="609600" indent="-609600" eaLnBrk="1" hangingPunct="1">
              <a:tabLst>
                <a:tab pos="1371600" algn="l"/>
                <a:tab pos="2000250" algn="l"/>
              </a:tabLst>
            </a:pPr>
            <a:endParaRPr lang="en-US" altLang="en-US" sz="3600">
              <a:latin typeface="Tahoma" panose="020B0604030504040204" pitchFamily="34" charset="0"/>
            </a:endParaRPr>
          </a:p>
          <a:p>
            <a:pPr marL="609600" indent="-609600" eaLnBrk="1" hangingPunct="1">
              <a:buFont typeface="Wingdings" panose="05000000000000000000" pitchFamily="2" charset="2"/>
              <a:buNone/>
              <a:tabLst>
                <a:tab pos="1371600" algn="l"/>
                <a:tab pos="2000250" algn="l"/>
              </a:tabLst>
            </a:pPr>
            <a:r>
              <a:rPr lang="en-US" altLang="en-US">
                <a:latin typeface="Tahoma" panose="020B0604030504040204" pitchFamily="34" charset="0"/>
              </a:rPr>
              <a:t>	We believe that through the atonement of Christ all mankind may be </a:t>
            </a:r>
            <a:r>
              <a:rPr lang="en-US" altLang="en-US" b="1">
                <a:solidFill>
                  <a:srgbClr val="FF0000"/>
                </a:solidFill>
                <a:latin typeface="Tahoma" panose="020B0604030504040204" pitchFamily="34" charset="0"/>
              </a:rPr>
              <a:t>saved by obedience</a:t>
            </a:r>
            <a:r>
              <a:rPr lang="en-US" altLang="en-US">
                <a:solidFill>
                  <a:srgbClr val="FF0000"/>
                </a:solidFill>
                <a:latin typeface="Tahoma" panose="020B0604030504040204" pitchFamily="34" charset="0"/>
              </a:rPr>
              <a:t> </a:t>
            </a:r>
            <a:r>
              <a:rPr lang="en-US" altLang="en-US">
                <a:latin typeface="Tahoma" panose="020B0604030504040204" pitchFamily="34" charset="0"/>
              </a:rPr>
              <a:t>to the laws and ordinances of the gospel.</a:t>
            </a:r>
          </a:p>
          <a:p>
            <a:pPr marL="609600" indent="-609600" eaLnBrk="1" hangingPunct="1">
              <a:buFont typeface="Wingdings" panose="05000000000000000000" pitchFamily="2" charset="2"/>
              <a:buNone/>
              <a:tabLst>
                <a:tab pos="1371600" algn="l"/>
                <a:tab pos="2000250" algn="l"/>
              </a:tabLst>
            </a:pPr>
            <a:r>
              <a:rPr lang="en-US" altLang="en-US">
                <a:latin typeface="Tahoma" panose="020B0604030504040204" pitchFamily="34" charset="0"/>
              </a:rPr>
              <a:t>						Joseph Smith, Jr.</a:t>
            </a:r>
          </a:p>
          <a:p>
            <a:pPr marL="609600" indent="-609600" eaLnBrk="1" hangingPunct="1">
              <a:buFont typeface="Wingdings" panose="05000000000000000000" pitchFamily="2" charset="2"/>
              <a:buNone/>
              <a:tabLst>
                <a:tab pos="1371600" algn="l"/>
                <a:tab pos="2000250" algn="l"/>
              </a:tabLst>
            </a:pPr>
            <a:r>
              <a:rPr lang="en-US" altLang="en-US" i="1">
                <a:latin typeface="Tahoma" panose="020B0604030504040204" pitchFamily="34" charset="0"/>
              </a:rPr>
              <a:t>						Epitome of Faith</a:t>
            </a:r>
            <a:br>
              <a:rPr lang="en-US" altLang="en-US">
                <a:latin typeface="Tahoma" panose="020B0604030504040204" pitchFamily="34" charset="0"/>
              </a:rPr>
            </a:br>
            <a:endParaRPr lang="en-US" altLang="en-US">
              <a:latin typeface="Tahoma" panose="020B0604030504040204" pitchFamily="34" charset="0"/>
            </a:endParaRPr>
          </a:p>
          <a:p>
            <a:pPr marL="609600" indent="-609600" eaLnBrk="1" hangingPunct="1">
              <a:buFont typeface="Wingdings" panose="05000000000000000000" pitchFamily="2" charset="2"/>
              <a:buNone/>
              <a:tabLst>
                <a:tab pos="1371600" algn="l"/>
                <a:tab pos="2000250" algn="l"/>
              </a:tabLst>
            </a:pPr>
            <a:endParaRPr lang="en-US" altLang="en-US">
              <a:latin typeface="Tahoma" panose="020B0604030504040204" pitchFamily="34" charset="0"/>
            </a:endParaRPr>
          </a:p>
        </p:txBody>
      </p:sp>
      <p:sp>
        <p:nvSpPr>
          <p:cNvPr id="182274" name="Rectangle 2">
            <a:extLst>
              <a:ext uri="{FF2B5EF4-FFF2-40B4-BE49-F238E27FC236}">
                <a16:creationId xmlns:a16="http://schemas.microsoft.com/office/drawing/2014/main" id="{FFC26E23-AEEE-4BB4-A4CD-9689D1C0630F}"/>
              </a:ext>
            </a:extLst>
          </p:cNvPr>
          <p:cNvSpPr>
            <a:spLocks noGrp="1" noChangeArrowheads="1"/>
          </p:cNvSpPr>
          <p:nvPr>
            <p:ph type="title"/>
          </p:nvPr>
        </p:nvSpPr>
        <p:spPr>
          <a:xfrm>
            <a:off x="152400" y="1"/>
            <a:ext cx="7343775" cy="590549"/>
          </a:xfrm>
        </p:spPr>
        <p:txBody>
          <a:bodyPr/>
          <a:lstStyle/>
          <a:p>
            <a:pPr eaLnBrk="1" hangingPunct="1">
              <a:defRPr/>
            </a:pPr>
            <a:r>
              <a:rPr lang="en-US" sz="3200" dirty="0">
                <a:latin typeface="Copperplate"/>
                <a:ea typeface="ＭＳ Ｐゴシック" charset="0"/>
                <a:cs typeface="Copperplate"/>
              </a:rPr>
              <a:t>Does "Obedience" Save?</a:t>
            </a:r>
          </a:p>
        </p:txBody>
      </p:sp>
      <p:sp>
        <p:nvSpPr>
          <p:cNvPr id="203779" name="Slide Number Placeholder 5">
            <a:extLst>
              <a:ext uri="{FF2B5EF4-FFF2-40B4-BE49-F238E27FC236}">
                <a16:creationId xmlns:a16="http://schemas.microsoft.com/office/drawing/2014/main" id="{35A11015-3116-4F28-90B0-29BA76FB95A5}"/>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DE98301-92E4-4EF1-AFB6-C5D49D9400EF}" type="slidenum">
              <a:rPr lang="en-US" altLang="en-US" sz="1400"/>
              <a:pPr eaLnBrk="1" hangingPunct="1"/>
              <a:t>90</a:t>
            </a:fld>
            <a:endParaRPr lang="en-US" altLang="en-US" sz="1400"/>
          </a:p>
        </p:txBody>
      </p:sp>
      <p:pic>
        <p:nvPicPr>
          <p:cNvPr id="203780" name="Picture 1" descr="Bow Before Cross.jpeg">
            <a:extLst>
              <a:ext uri="{FF2B5EF4-FFF2-40B4-BE49-F238E27FC236}">
                <a16:creationId xmlns:a16="http://schemas.microsoft.com/office/drawing/2014/main" id="{20AE0FC0-1EF2-4EC5-AB70-354E1CF1F9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0"/>
            <a:ext cx="30638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3">
            <a:extLst>
              <a:ext uri="{FF2B5EF4-FFF2-40B4-BE49-F238E27FC236}">
                <a16:creationId xmlns:a16="http://schemas.microsoft.com/office/drawing/2014/main" id="{47A24666-24F2-49DA-B12D-3FD5F7B3A7B7}"/>
              </a:ext>
            </a:extLst>
          </p:cNvPr>
          <p:cNvSpPr>
            <a:spLocks noGrp="1" noChangeArrowheads="1"/>
          </p:cNvSpPr>
          <p:nvPr>
            <p:ph idx="1"/>
          </p:nvPr>
        </p:nvSpPr>
        <p:spPr>
          <a:xfrm>
            <a:off x="381000" y="514350"/>
            <a:ext cx="8763000" cy="3630613"/>
          </a:xfrm>
        </p:spPr>
        <p:txBody>
          <a:bodyPr/>
          <a:lstStyle/>
          <a:p>
            <a:pPr marL="285750" indent="-285750" eaLnBrk="1" hangingPunct="1">
              <a:lnSpc>
                <a:spcPct val="80000"/>
              </a:lnSpc>
              <a:buFont typeface="Wingdings" charset="0"/>
              <a:buNone/>
              <a:defRPr/>
            </a:pPr>
            <a:endParaRPr lang="en-US" sz="800" dirty="0">
              <a:latin typeface="Tahoma" charset="0"/>
              <a:ea typeface="ＭＳ Ｐゴシック" charset="0"/>
            </a:endParaRPr>
          </a:p>
          <a:p>
            <a:pPr marL="285750" indent="-285750" eaLnBrk="1" hangingPunct="1">
              <a:lnSpc>
                <a:spcPct val="80000"/>
              </a:lnSpc>
              <a:buFont typeface="Wingdings" charset="0"/>
              <a:buNone/>
              <a:defRPr/>
            </a:pPr>
            <a:r>
              <a:rPr lang="en-US" b="1" dirty="0">
                <a:latin typeface="Arial" charset="0"/>
                <a:ea typeface="ＭＳ Ｐゴシック" charset="0"/>
              </a:rPr>
              <a:t>For our evangelical friends:</a:t>
            </a:r>
          </a:p>
          <a:p>
            <a:pPr marL="285750" indent="-285750" eaLnBrk="1" hangingPunct="1">
              <a:lnSpc>
                <a:spcPct val="80000"/>
              </a:lnSpc>
              <a:buFont typeface="Wingdings" charset="0"/>
              <a:buNone/>
              <a:defRPr/>
            </a:pPr>
            <a:endParaRPr lang="en-US" sz="800" dirty="0">
              <a:latin typeface="Arial" charset="0"/>
              <a:ea typeface="ＭＳ Ｐゴシック" charset="0"/>
            </a:endParaRPr>
          </a:p>
          <a:p>
            <a:pPr marL="808038" indent="-519113" eaLnBrk="1" hangingPunct="1">
              <a:lnSpc>
                <a:spcPct val="80000"/>
              </a:lnSpc>
              <a:buFont typeface="Wingdings" charset="0"/>
              <a:buNone/>
              <a:defRPr/>
            </a:pPr>
            <a:r>
              <a:rPr lang="en-US" sz="2000" dirty="0">
                <a:latin typeface="Arial" charset="0"/>
                <a:ea typeface="ＭＳ Ｐゴシック" charset="0"/>
              </a:rPr>
              <a:t>1)	We worship the </a:t>
            </a:r>
            <a:r>
              <a:rPr lang="en-US" sz="2000" b="1" dirty="0">
                <a:latin typeface="Arial" charset="0"/>
                <a:ea typeface="ＭＳ Ｐゴシック" charset="0"/>
              </a:rPr>
              <a:t>same Jesus</a:t>
            </a:r>
            <a:r>
              <a:rPr lang="en-US" sz="2000" dirty="0">
                <a:latin typeface="Arial" charset="0"/>
                <a:ea typeface="ＭＳ Ｐゴシック" charset="0"/>
              </a:rPr>
              <a:t> (Mos. 1:97).</a:t>
            </a:r>
          </a:p>
          <a:p>
            <a:pPr marL="808038" indent="-519113" eaLnBrk="1" hangingPunct="1">
              <a:lnSpc>
                <a:spcPct val="80000"/>
              </a:lnSpc>
              <a:buFont typeface="Wingdings" charset="0"/>
              <a:buNone/>
              <a:defRPr/>
            </a:pPr>
            <a:r>
              <a:rPr lang="en-US" sz="2000" dirty="0">
                <a:latin typeface="Arial" charset="0"/>
                <a:ea typeface="ＭＳ Ｐゴシック" charset="0"/>
              </a:rPr>
              <a:t>2)	We are saved by the merits of </a:t>
            </a:r>
            <a:r>
              <a:rPr lang="en-US" sz="2000" b="1" dirty="0">
                <a:latin typeface="Arial" charset="0"/>
                <a:ea typeface="ＭＳ Ｐゴシック" charset="0"/>
              </a:rPr>
              <a:t>Christ alone</a:t>
            </a:r>
            <a:r>
              <a:rPr lang="en-US" sz="2000" dirty="0">
                <a:latin typeface="Arial" charset="0"/>
                <a:ea typeface="ＭＳ Ｐゴシック" charset="0"/>
              </a:rPr>
              <a:t> (2 Ne. 13:27-28).</a:t>
            </a:r>
          </a:p>
          <a:p>
            <a:pPr marL="808038" indent="-519113" eaLnBrk="1" hangingPunct="1">
              <a:lnSpc>
                <a:spcPct val="80000"/>
              </a:lnSpc>
              <a:buFont typeface="Wingdings" charset="0"/>
              <a:buNone/>
              <a:defRPr/>
            </a:pPr>
            <a:r>
              <a:rPr lang="en-US" sz="2000" dirty="0">
                <a:latin typeface="Arial" charset="0"/>
                <a:ea typeface="ＭＳ Ｐゴシック" charset="0"/>
              </a:rPr>
              <a:t>3)	We are saved by </a:t>
            </a:r>
            <a:r>
              <a:rPr lang="en-US" sz="2000" b="1" dirty="0">
                <a:latin typeface="Arial" charset="0"/>
                <a:ea typeface="ＭＳ Ｐゴシック" charset="0"/>
              </a:rPr>
              <a:t>grace alone</a:t>
            </a:r>
            <a:r>
              <a:rPr lang="en-US" sz="2000" dirty="0">
                <a:latin typeface="Arial" charset="0"/>
                <a:ea typeface="ＭＳ Ｐゴシック" charset="0"/>
              </a:rPr>
              <a:t> (2 Ne. 7:42) .</a:t>
            </a:r>
          </a:p>
          <a:p>
            <a:pPr marL="808038" indent="-519113" eaLnBrk="1" hangingPunct="1">
              <a:lnSpc>
                <a:spcPct val="80000"/>
              </a:lnSpc>
              <a:buFont typeface="Wingdings" charset="0"/>
              <a:buNone/>
              <a:defRPr/>
            </a:pPr>
            <a:r>
              <a:rPr lang="en-US" sz="2000" dirty="0">
                <a:latin typeface="Arial" charset="0"/>
                <a:ea typeface="ＭＳ Ｐゴシック" charset="0"/>
              </a:rPr>
              <a:t>4)	</a:t>
            </a:r>
            <a:r>
              <a:rPr lang="en-US" sz="2000" b="1" dirty="0">
                <a:latin typeface="Arial" charset="0"/>
                <a:ea typeface="ＭＳ Ｐゴシック" charset="0"/>
              </a:rPr>
              <a:t>Grace</a:t>
            </a:r>
            <a:r>
              <a:rPr lang="en-US" sz="2000" dirty="0">
                <a:latin typeface="Arial" charset="0"/>
                <a:ea typeface="ＭＳ Ｐゴシック" charset="0"/>
              </a:rPr>
              <a:t> is the desire and power to </a:t>
            </a:r>
            <a:r>
              <a:rPr lang="en-US" sz="2000" b="1" dirty="0">
                <a:latin typeface="Arial" charset="0"/>
                <a:ea typeface="ＭＳ Ｐゴシック" charset="0"/>
              </a:rPr>
              <a:t>do</a:t>
            </a:r>
            <a:r>
              <a:rPr lang="en-US" sz="2000" dirty="0">
                <a:latin typeface="Arial" charset="0"/>
                <a:ea typeface="ＭＳ Ｐゴシック" charset="0"/>
              </a:rPr>
              <a:t> God'</a:t>
            </a:r>
            <a:r>
              <a:rPr lang="en-US" altLang="ja-JP" sz="2000" dirty="0">
                <a:latin typeface="Arial" charset="0"/>
                <a:ea typeface="ＭＳ Ｐゴシック" charset="0"/>
              </a:rPr>
              <a:t>s will (1 </a:t>
            </a:r>
            <a:r>
              <a:rPr lang="en-US" altLang="ja-JP" sz="2000" dirty="0" err="1">
                <a:latin typeface="Arial" charset="0"/>
                <a:ea typeface="ＭＳ Ｐゴシック" charset="0"/>
              </a:rPr>
              <a:t>Cor</a:t>
            </a:r>
            <a:r>
              <a:rPr lang="en-US" altLang="ja-JP" sz="2000" dirty="0">
                <a:latin typeface="Arial" charset="0"/>
                <a:ea typeface="ＭＳ Ｐゴシック" charset="0"/>
              </a:rPr>
              <a:t> 15:10).</a:t>
            </a:r>
          </a:p>
          <a:p>
            <a:pPr marL="808038" indent="-519113" eaLnBrk="1" hangingPunct="1">
              <a:lnSpc>
                <a:spcPct val="80000"/>
              </a:lnSpc>
              <a:buFont typeface="Wingdings" charset="0"/>
              <a:buNone/>
              <a:defRPr/>
            </a:pPr>
            <a:r>
              <a:rPr lang="en-US" sz="2000" dirty="0">
                <a:latin typeface="Arial" charset="0"/>
                <a:ea typeface="ＭＳ Ｐゴシック" charset="0"/>
              </a:rPr>
              <a:t>5)	It'</a:t>
            </a:r>
            <a:r>
              <a:rPr lang="en-US" altLang="ja-JP" sz="2000" dirty="0">
                <a:latin typeface="Arial" charset="0"/>
                <a:ea typeface="ＭＳ Ｐゴシック" charset="0"/>
              </a:rPr>
              <a:t>s possible to have </a:t>
            </a:r>
            <a:r>
              <a:rPr lang="en-US" altLang="ja-JP" sz="2000" b="1" dirty="0">
                <a:latin typeface="Arial" charset="0"/>
                <a:ea typeface="ＭＳ Ｐゴシック" charset="0"/>
              </a:rPr>
              <a:t>false assurance</a:t>
            </a:r>
            <a:r>
              <a:rPr lang="en-US" altLang="ja-JP" sz="2000" dirty="0">
                <a:latin typeface="Arial" charset="0"/>
                <a:ea typeface="ＭＳ Ｐゴシック" charset="0"/>
              </a:rPr>
              <a:t> of salvation (Mat 7:13-14). </a:t>
            </a:r>
          </a:p>
          <a:p>
            <a:pPr marL="808038" indent="-519113" eaLnBrk="1" hangingPunct="1">
              <a:lnSpc>
                <a:spcPct val="80000"/>
              </a:lnSpc>
              <a:buFont typeface="Wingdings" charset="0"/>
              <a:buNone/>
              <a:defRPr/>
            </a:pPr>
            <a:r>
              <a:rPr lang="en-US" sz="2000" dirty="0">
                <a:latin typeface="Arial" charset="0"/>
                <a:ea typeface="ＭＳ Ｐゴシック" charset="0"/>
              </a:rPr>
              <a:t>6)	True </a:t>
            </a:r>
            <a:r>
              <a:rPr lang="en-US" sz="2000" b="1" dirty="0">
                <a:latin typeface="Arial" charset="0"/>
                <a:ea typeface="ＭＳ Ｐゴシック" charset="0"/>
              </a:rPr>
              <a:t>faith</a:t>
            </a:r>
            <a:r>
              <a:rPr lang="en-US" sz="2000" dirty="0">
                <a:latin typeface="Arial" charset="0"/>
                <a:ea typeface="ＭＳ Ｐゴシック" charset="0"/>
              </a:rPr>
              <a:t> always leads to </a:t>
            </a:r>
            <a:r>
              <a:rPr lang="en-US" sz="2000" b="1" dirty="0">
                <a:latin typeface="Arial" charset="0"/>
                <a:ea typeface="ＭＳ Ｐゴシック" charset="0"/>
              </a:rPr>
              <a:t>action</a:t>
            </a:r>
            <a:r>
              <a:rPr lang="en-US" sz="2000" dirty="0">
                <a:latin typeface="Arial" charset="0"/>
                <a:ea typeface="ＭＳ Ｐゴシック" charset="0"/>
              </a:rPr>
              <a:t> (Mat. 14:26-29).</a:t>
            </a:r>
          </a:p>
          <a:p>
            <a:pPr marL="808038" indent="-519113" eaLnBrk="1" hangingPunct="1">
              <a:lnSpc>
                <a:spcPct val="80000"/>
              </a:lnSpc>
              <a:buFont typeface="Wingdings" charset="0"/>
              <a:buNone/>
              <a:defRPr/>
            </a:pPr>
            <a:r>
              <a:rPr lang="en-US" sz="2000" dirty="0">
                <a:latin typeface="Arial" charset="0"/>
                <a:ea typeface="ＭＳ Ｐゴシック" charset="0"/>
              </a:rPr>
              <a:t>7)	</a:t>
            </a:r>
            <a:r>
              <a:rPr lang="en-US" sz="2000" b="1" dirty="0">
                <a:latin typeface="Arial" charset="0"/>
                <a:ea typeface="ＭＳ Ｐゴシック" charset="0"/>
              </a:rPr>
              <a:t>Repentance</a:t>
            </a:r>
            <a:r>
              <a:rPr lang="en-US" sz="2000" dirty="0">
                <a:latin typeface="Arial" charset="0"/>
                <a:ea typeface="ＭＳ Ｐゴシック" charset="0"/>
              </a:rPr>
              <a:t> is </a:t>
            </a:r>
            <a:r>
              <a:rPr lang="en-US" sz="2000" b="1" dirty="0">
                <a:latin typeface="Arial" charset="0"/>
                <a:ea typeface="ＭＳ Ｐゴシック" charset="0"/>
              </a:rPr>
              <a:t>more than a change of mind</a:t>
            </a:r>
            <a:r>
              <a:rPr lang="en-US" sz="2000" dirty="0">
                <a:latin typeface="Arial" charset="0"/>
                <a:ea typeface="ＭＳ Ｐゴシック" charset="0"/>
              </a:rPr>
              <a:t> (Luke 3:8).</a:t>
            </a:r>
          </a:p>
          <a:p>
            <a:pPr marL="808038" indent="-519113" eaLnBrk="1" hangingPunct="1">
              <a:lnSpc>
                <a:spcPct val="80000"/>
              </a:lnSpc>
              <a:buFont typeface="Wingdings" charset="0"/>
              <a:buNone/>
              <a:defRPr/>
            </a:pPr>
            <a:r>
              <a:rPr lang="en-US" sz="2000" dirty="0">
                <a:latin typeface="Arial" charset="0"/>
                <a:ea typeface="ＭＳ Ｐゴシック" charset="0"/>
              </a:rPr>
              <a:t>8)	</a:t>
            </a:r>
            <a:r>
              <a:rPr lang="en-US" sz="2000" b="1" dirty="0">
                <a:latin typeface="Arial" charset="0"/>
                <a:ea typeface="ＭＳ Ｐゴシック" charset="0"/>
              </a:rPr>
              <a:t>Repentance saves</a:t>
            </a:r>
            <a:r>
              <a:rPr lang="en-US" sz="2000" dirty="0">
                <a:latin typeface="Arial" charset="0"/>
                <a:ea typeface="ＭＳ Ｐゴシック" charset="0"/>
              </a:rPr>
              <a:t> (Acts 3:19).</a:t>
            </a:r>
          </a:p>
          <a:p>
            <a:pPr marL="808038" indent="-519113" eaLnBrk="1" hangingPunct="1">
              <a:lnSpc>
                <a:spcPct val="80000"/>
              </a:lnSpc>
              <a:buFont typeface="Wingdings" charset="0"/>
              <a:buNone/>
              <a:defRPr/>
            </a:pPr>
            <a:r>
              <a:rPr lang="en-US" sz="2000" dirty="0">
                <a:latin typeface="Arial" charset="0"/>
                <a:ea typeface="ＭＳ Ｐゴシック" charset="0"/>
              </a:rPr>
              <a:t>9)	</a:t>
            </a:r>
            <a:r>
              <a:rPr lang="en-US" sz="2000" b="1" dirty="0">
                <a:latin typeface="Arial" charset="0"/>
                <a:ea typeface="ＭＳ Ｐゴシック" charset="0"/>
              </a:rPr>
              <a:t>Surrender</a:t>
            </a:r>
            <a:r>
              <a:rPr lang="en-US" sz="2000" dirty="0">
                <a:latin typeface="Arial" charset="0"/>
                <a:ea typeface="ＭＳ Ｐゴシック" charset="0"/>
              </a:rPr>
              <a:t> to Christ as </a:t>
            </a:r>
            <a:r>
              <a:rPr lang="en-US" sz="2000" b="1" dirty="0">
                <a:latin typeface="Arial" charset="0"/>
                <a:ea typeface="ＭＳ Ｐゴシック" charset="0"/>
              </a:rPr>
              <a:t>Lord</a:t>
            </a:r>
            <a:r>
              <a:rPr lang="en-US" sz="2000" dirty="0">
                <a:latin typeface="Arial" charset="0"/>
                <a:ea typeface="ＭＳ Ｐゴシック" charset="0"/>
              </a:rPr>
              <a:t>, not just Savior (Acts 2:36).</a:t>
            </a:r>
          </a:p>
          <a:p>
            <a:pPr marL="808038" indent="-519113" eaLnBrk="1" hangingPunct="1">
              <a:lnSpc>
                <a:spcPct val="80000"/>
              </a:lnSpc>
              <a:buFont typeface="Wingdings" charset="0"/>
              <a:buNone/>
              <a:defRPr/>
            </a:pPr>
            <a:r>
              <a:rPr lang="en-US" sz="2000" dirty="0">
                <a:latin typeface="Arial" charset="0"/>
                <a:ea typeface="ＭＳ Ｐゴシック" charset="0"/>
              </a:rPr>
              <a:t>10) 	</a:t>
            </a:r>
            <a:r>
              <a:rPr lang="en-US" sz="2000" b="1" dirty="0">
                <a:solidFill>
                  <a:srgbClr val="FF0000"/>
                </a:solidFill>
                <a:latin typeface="Arial" charset="0"/>
                <a:ea typeface="ＭＳ Ｐゴシック" charset="0"/>
              </a:rPr>
              <a:t>Obedience saves (Mat. 7:21; Mat. 19:16-26; Mat. 25:31-46</a:t>
            </a:r>
            <a:r>
              <a:rPr lang="en-US" sz="2000" dirty="0">
                <a:solidFill>
                  <a:srgbClr val="FF0000"/>
                </a:solidFill>
                <a:latin typeface="Arial" charset="0"/>
                <a:ea typeface="ＭＳ Ｐゴシック" charset="0"/>
              </a:rPr>
              <a:t>).</a:t>
            </a:r>
          </a:p>
          <a:p>
            <a:pPr marL="285750" indent="-285750" eaLnBrk="1" hangingPunct="1">
              <a:lnSpc>
                <a:spcPct val="80000"/>
              </a:lnSpc>
              <a:buFont typeface="Wingdings" charset="0"/>
              <a:buNone/>
              <a:defRPr/>
            </a:pPr>
            <a:endParaRPr lang="en-US" dirty="0">
              <a:latin typeface="Tahoma" charset="0"/>
              <a:ea typeface="ＭＳ Ｐゴシック" charset="0"/>
            </a:endParaRPr>
          </a:p>
          <a:p>
            <a:pPr marL="285750" indent="-285750" eaLnBrk="1" hangingPunct="1">
              <a:lnSpc>
                <a:spcPct val="80000"/>
              </a:lnSpc>
              <a:buFont typeface="Wingdings" charset="0"/>
              <a:buNone/>
              <a:defRPr/>
            </a:pPr>
            <a:endParaRPr lang="en-US" dirty="0">
              <a:latin typeface="Tahoma" charset="0"/>
              <a:ea typeface="ＭＳ Ｐゴシック" charset="0"/>
            </a:endParaRPr>
          </a:p>
        </p:txBody>
      </p:sp>
      <p:sp>
        <p:nvSpPr>
          <p:cNvPr id="184322" name="Rectangle 2">
            <a:extLst>
              <a:ext uri="{FF2B5EF4-FFF2-40B4-BE49-F238E27FC236}">
                <a16:creationId xmlns:a16="http://schemas.microsoft.com/office/drawing/2014/main" id="{4EEAF141-E722-480B-8302-583CEF4959FD}"/>
              </a:ext>
            </a:extLst>
          </p:cNvPr>
          <p:cNvSpPr>
            <a:spLocks noGrp="1" noChangeArrowheads="1"/>
          </p:cNvSpPr>
          <p:nvPr>
            <p:ph type="title"/>
          </p:nvPr>
        </p:nvSpPr>
        <p:spPr>
          <a:xfrm>
            <a:off x="152400" y="-171449"/>
            <a:ext cx="7640637" cy="685799"/>
          </a:xfrm>
        </p:spPr>
        <p:txBody>
          <a:bodyPr/>
          <a:lstStyle/>
          <a:p>
            <a:pPr eaLnBrk="1" hangingPunct="1">
              <a:defRPr/>
            </a:pPr>
            <a:r>
              <a:rPr lang="en-US" sz="3200" dirty="0">
                <a:latin typeface="Copperplate"/>
                <a:ea typeface="ＭＳ Ｐゴシック" charset="0"/>
                <a:cs typeface="Copperplate"/>
              </a:rPr>
              <a:t>Sharing the Gospel</a:t>
            </a:r>
          </a:p>
        </p:txBody>
      </p:sp>
      <p:sp>
        <p:nvSpPr>
          <p:cNvPr id="205827" name="Slide Number Placeholder 5">
            <a:extLst>
              <a:ext uri="{FF2B5EF4-FFF2-40B4-BE49-F238E27FC236}">
                <a16:creationId xmlns:a16="http://schemas.microsoft.com/office/drawing/2014/main" id="{A647064D-4E31-4CBF-9758-ADFBFD4B4DB4}"/>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32BA618-08CF-400D-A6B0-740D8F3873FB}" type="slidenum">
              <a:rPr lang="en-US" altLang="en-US" sz="1400"/>
              <a:pPr eaLnBrk="1" hangingPunct="1"/>
              <a:t>91</a:t>
            </a:fld>
            <a:endParaRPr lang="en-US" altLang="en-US" sz="1400"/>
          </a:p>
        </p:txBody>
      </p:sp>
      <p:pic>
        <p:nvPicPr>
          <p:cNvPr id="205828" name="Picture 4" descr="Preaching-the-Gospel-000015059262_Medium.jpg">
            <a:extLst>
              <a:ext uri="{FF2B5EF4-FFF2-40B4-BE49-F238E27FC236}">
                <a16:creationId xmlns:a16="http://schemas.microsoft.com/office/drawing/2014/main" id="{833BCDF6-4E8E-4D5C-9D76-1CC8B30EF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318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5" descr="Preaching-the-Gospel-000015059262_Medium.jpg">
            <a:extLst>
              <a:ext uri="{FF2B5EF4-FFF2-40B4-BE49-F238E27FC236}">
                <a16:creationId xmlns:a16="http://schemas.microsoft.com/office/drawing/2014/main" id="{FB095092-594E-4EF8-85C0-FB499BD643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371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C81BC0-4C23-469F-AF1C-AB01DAABE2E6}"/>
              </a:ext>
            </a:extLst>
          </p:cNvPr>
          <p:cNvSpPr>
            <a:spLocks noGrp="1"/>
          </p:cNvSpPr>
          <p:nvPr>
            <p:ph type="title"/>
          </p:nvPr>
        </p:nvSpPr>
        <p:spPr>
          <a:xfrm>
            <a:off x="2895600" y="1657350"/>
            <a:ext cx="4800600" cy="4191000"/>
          </a:xfrm>
        </p:spPr>
        <p:txBody>
          <a:bodyPr/>
          <a:lstStyle/>
          <a:p>
            <a:pPr algn="r">
              <a:defRPr/>
            </a:pPr>
            <a:r>
              <a:rPr lang="en-US" sz="4400" dirty="0">
                <a:latin typeface="Copperplate"/>
                <a:ea typeface="ＭＳ Ｐゴシック" charset="0"/>
                <a:cs typeface="Copperplate"/>
              </a:rPr>
              <a:t>Baptism Saves</a:t>
            </a:r>
          </a:p>
        </p:txBody>
      </p:sp>
      <p:sp>
        <p:nvSpPr>
          <p:cNvPr id="4" name="Slide Number Placeholder 3">
            <a:extLst>
              <a:ext uri="{FF2B5EF4-FFF2-40B4-BE49-F238E27FC236}">
                <a16:creationId xmlns:a16="http://schemas.microsoft.com/office/drawing/2014/main" id="{26AB2A45-FACD-4B20-AB8A-9B430778D481}"/>
              </a:ext>
            </a:extLst>
          </p:cNvPr>
          <p:cNvSpPr>
            <a:spLocks noGrp="1"/>
          </p:cNvSpPr>
          <p:nvPr>
            <p:ph type="sldNum" sz="quarter" idx="14"/>
          </p:nvPr>
        </p:nvSpPr>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9D40AE6-A3FF-4F3C-BA03-20DA890D501A}" type="slidenum">
              <a:rPr lang="en-US" altLang="en-US" sz="1000">
                <a:latin typeface="Lucida Sans Unicode" panose="020B0602030504020204" pitchFamily="34" charset="0"/>
              </a:rPr>
              <a:pPr eaLnBrk="1" hangingPunct="1"/>
              <a:t>92</a:t>
            </a:fld>
            <a:endParaRPr lang="en-US" altLang="en-US" sz="1000">
              <a:latin typeface="Lucida Sans Unicode" panose="020B0602030504020204" pitchFamily="34" charset="0"/>
            </a:endParaRPr>
          </a:p>
        </p:txBody>
      </p:sp>
      <p:pic>
        <p:nvPicPr>
          <p:cNvPr id="207875" name="Picture 2" descr="Baptism - LDS.jpg">
            <a:extLst>
              <a:ext uri="{FF2B5EF4-FFF2-40B4-BE49-F238E27FC236}">
                <a16:creationId xmlns:a16="http://schemas.microsoft.com/office/drawing/2014/main" id="{A604C9C5-1E9A-4F20-BFC8-5D2D9857AB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66750"/>
            <a:ext cx="28495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A39B8B56-781E-4D45-B1CE-6DC60C748269}"/>
              </a:ext>
            </a:extLst>
          </p:cNvPr>
          <p:cNvSpPr>
            <a:spLocks noGrp="1" noChangeArrowheads="1"/>
          </p:cNvSpPr>
          <p:nvPr>
            <p:ph type="title"/>
          </p:nvPr>
        </p:nvSpPr>
        <p:spPr>
          <a:xfrm>
            <a:off x="152400" y="1"/>
            <a:ext cx="7640637" cy="361949"/>
          </a:xfrm>
        </p:spPr>
        <p:txBody>
          <a:bodyPr>
            <a:normAutofit fontScale="90000"/>
          </a:bodyPr>
          <a:lstStyle/>
          <a:p>
            <a:pPr eaLnBrk="1" hangingPunct="1">
              <a:defRPr/>
            </a:pPr>
            <a:r>
              <a:rPr lang="en-US" sz="3200" dirty="0">
                <a:latin typeface="Copperplate"/>
                <a:ea typeface="ＭＳ Ｐゴシック" charset="0"/>
                <a:cs typeface="Copperplate"/>
              </a:rPr>
              <a:t>5) A Non-Evangelical Gospel</a:t>
            </a:r>
          </a:p>
        </p:txBody>
      </p:sp>
      <p:grpSp>
        <p:nvGrpSpPr>
          <p:cNvPr id="208898" name="Organization Chart 3">
            <a:extLst>
              <a:ext uri="{FF2B5EF4-FFF2-40B4-BE49-F238E27FC236}">
                <a16:creationId xmlns:a16="http://schemas.microsoft.com/office/drawing/2014/main" id="{E1F2A583-4480-4964-9CA5-A16EC652FF62}"/>
              </a:ext>
            </a:extLst>
          </p:cNvPr>
          <p:cNvGrpSpPr>
            <a:grpSpLocks noGrp="1" noChangeAspect="1"/>
          </p:cNvGrpSpPr>
          <p:nvPr/>
        </p:nvGrpSpPr>
        <p:grpSpPr bwMode="auto">
          <a:xfrm>
            <a:off x="0" y="1085850"/>
            <a:ext cx="9104313" cy="2400300"/>
            <a:chOff x="0" y="641"/>
            <a:chExt cx="11856" cy="1353"/>
          </a:xfrm>
        </p:grpSpPr>
        <p:sp>
          <p:nvSpPr>
            <p:cNvPr id="208902" name="AutoShape 4">
              <a:extLst>
                <a:ext uri="{FF2B5EF4-FFF2-40B4-BE49-F238E27FC236}">
                  <a16:creationId xmlns:a16="http://schemas.microsoft.com/office/drawing/2014/main" id="{AA05FCF9-3DE8-4BAC-A03C-86AAF8C742BA}"/>
                </a:ext>
              </a:extLst>
            </p:cNvPr>
            <p:cNvSpPr>
              <a:spLocks noChangeAspect="1" noChangeArrowheads="1" noTextEdit="1"/>
            </p:cNvSpPr>
            <p:nvPr/>
          </p:nvSpPr>
          <p:spPr bwMode="auto">
            <a:xfrm>
              <a:off x="0" y="641"/>
              <a:ext cx="11856" cy="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chemeClr val="tx1"/>
                  </a:solidFill>
                  <a:miter lim="800000"/>
                  <a:headEnd/>
                  <a:tailEnd/>
                </a14:hiddenLine>
              </a:ext>
            </a:extLst>
          </p:spPr>
          <p:txBody>
            <a:bodyPr/>
            <a:lstStyle/>
            <a:p>
              <a:endParaRPr lang="en-US"/>
            </a:p>
          </p:txBody>
        </p:sp>
        <p:cxnSp>
          <p:nvCxnSpPr>
            <p:cNvPr id="208903" name="_s6148">
              <a:extLst>
                <a:ext uri="{FF2B5EF4-FFF2-40B4-BE49-F238E27FC236}">
                  <a16:creationId xmlns:a16="http://schemas.microsoft.com/office/drawing/2014/main" id="{8E24B085-BA6A-4C54-8ED0-1BA42ABBE59C}"/>
                </a:ext>
              </a:extLst>
            </p:cNvPr>
            <p:cNvCxnSpPr>
              <a:cxnSpLocks noChangeShapeType="1"/>
              <a:stCxn id="6160" idx="0"/>
              <a:endCxn id="6154" idx="2"/>
            </p:cNvCxnSpPr>
            <p:nvPr/>
          </p:nvCxnSpPr>
          <p:spPr bwMode="auto">
            <a:xfrm rot="-5400000">
              <a:off x="4360"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08904" name="_s6149">
              <a:extLst>
                <a:ext uri="{FF2B5EF4-FFF2-40B4-BE49-F238E27FC236}">
                  <a16:creationId xmlns:a16="http://schemas.microsoft.com/office/drawing/2014/main" id="{25EF7FC9-F831-4B82-8A2F-B81DA78F2584}"/>
                </a:ext>
              </a:extLst>
            </p:cNvPr>
            <p:cNvCxnSpPr>
              <a:cxnSpLocks noChangeShapeType="1"/>
              <a:stCxn id="6159" idx="0"/>
              <a:endCxn id="6154" idx="2"/>
            </p:cNvCxnSpPr>
            <p:nvPr/>
          </p:nvCxnSpPr>
          <p:spPr bwMode="auto">
            <a:xfrm rot="-5400000">
              <a:off x="5361"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08905" name="_s6150">
              <a:extLst>
                <a:ext uri="{FF2B5EF4-FFF2-40B4-BE49-F238E27FC236}">
                  <a16:creationId xmlns:a16="http://schemas.microsoft.com/office/drawing/2014/main" id="{AC0525A7-AF69-402E-8AF9-20A98B7A5C1D}"/>
                </a:ext>
              </a:extLst>
            </p:cNvPr>
            <p:cNvCxnSpPr>
              <a:cxnSpLocks noChangeShapeType="1"/>
              <a:stCxn id="6158" idx="0"/>
              <a:endCxn id="6154" idx="2"/>
            </p:cNvCxnSpPr>
            <p:nvPr/>
          </p:nvCxnSpPr>
          <p:spPr bwMode="auto">
            <a:xfrm rot="5400000" flipH="1">
              <a:off x="6362" y="501"/>
              <a:ext cx="136" cy="1001"/>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08906" name="_s6151">
              <a:extLst>
                <a:ext uri="{FF2B5EF4-FFF2-40B4-BE49-F238E27FC236}">
                  <a16:creationId xmlns:a16="http://schemas.microsoft.com/office/drawing/2014/main" id="{DB44D591-18FA-459E-BB43-495FE5B8BB48}"/>
                </a:ext>
              </a:extLst>
            </p:cNvPr>
            <p:cNvCxnSpPr>
              <a:cxnSpLocks noChangeShapeType="1"/>
              <a:stCxn id="6157" idx="0"/>
              <a:endCxn id="6154" idx="2"/>
            </p:cNvCxnSpPr>
            <p:nvPr/>
          </p:nvCxnSpPr>
          <p:spPr bwMode="auto">
            <a:xfrm rot="5400000" flipH="1">
              <a:off x="8363"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08907" name="_s6152">
              <a:extLst>
                <a:ext uri="{FF2B5EF4-FFF2-40B4-BE49-F238E27FC236}">
                  <a16:creationId xmlns:a16="http://schemas.microsoft.com/office/drawing/2014/main" id="{6552B80E-FF81-4460-BB36-A27ADE6733CF}"/>
                </a:ext>
              </a:extLst>
            </p:cNvPr>
            <p:cNvCxnSpPr>
              <a:cxnSpLocks noChangeShapeType="1"/>
              <a:stCxn id="6156" idx="0"/>
              <a:endCxn id="6154" idx="2"/>
            </p:cNvCxnSpPr>
            <p:nvPr/>
          </p:nvCxnSpPr>
          <p:spPr bwMode="auto">
            <a:xfrm rot="5400000" flipH="1">
              <a:off x="7362" y="-499"/>
              <a:ext cx="136" cy="3002"/>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cxnSp>
          <p:nvCxnSpPr>
            <p:cNvPr id="208908" name="_s6153">
              <a:extLst>
                <a:ext uri="{FF2B5EF4-FFF2-40B4-BE49-F238E27FC236}">
                  <a16:creationId xmlns:a16="http://schemas.microsoft.com/office/drawing/2014/main" id="{C592CBF3-71B9-4A93-AE49-6448B49EEEC1}"/>
                </a:ext>
              </a:extLst>
            </p:cNvPr>
            <p:cNvCxnSpPr>
              <a:cxnSpLocks noChangeShapeType="1"/>
              <a:stCxn id="6155" idx="0"/>
              <a:endCxn id="6154" idx="2"/>
            </p:cNvCxnSpPr>
            <p:nvPr/>
          </p:nvCxnSpPr>
          <p:spPr bwMode="auto">
            <a:xfrm rot="-5400000">
              <a:off x="3360" y="-1500"/>
              <a:ext cx="136" cy="5003"/>
            </a:xfrm>
            <a:prstGeom prst="bentConnector3">
              <a:avLst>
                <a:gd name="adj1" fmla="val 35644"/>
              </a:avLst>
            </a:prstGeom>
            <a:noFill/>
            <a:ln w="28575">
              <a:solidFill>
                <a:srgbClr val="005B43"/>
              </a:solidFill>
              <a:miter lim="800000"/>
              <a:headEnd/>
              <a:tailEnd/>
            </a:ln>
            <a:extLst>
              <a:ext uri="{909E8E84-426E-40DD-AFC4-6F175D3DCCD1}">
                <a14:hiddenFill xmlns:a14="http://schemas.microsoft.com/office/drawing/2010/main">
                  <a:noFill/>
                </a14:hiddenFill>
              </a:ext>
            </a:extLst>
          </p:spPr>
        </p:cxnSp>
        <p:sp>
          <p:nvSpPr>
            <p:cNvPr id="6154" name="_s6154">
              <a:extLst>
                <a:ext uri="{FF2B5EF4-FFF2-40B4-BE49-F238E27FC236}">
                  <a16:creationId xmlns:a16="http://schemas.microsoft.com/office/drawing/2014/main" id="{66936061-0220-4387-A873-DF8C3AA9415F}"/>
                </a:ext>
              </a:extLst>
            </p:cNvPr>
            <p:cNvSpPr>
              <a:spLocks noChangeArrowheads="1"/>
            </p:cNvSpPr>
            <p:nvPr/>
          </p:nvSpPr>
          <p:spPr bwMode="auto">
            <a:xfrm>
              <a:off x="4993" y="641"/>
              <a:ext cx="1871" cy="285"/>
            </a:xfrm>
            <a:prstGeom prst="roundRect">
              <a:avLst>
                <a:gd name="adj" fmla="val 16667"/>
              </a:avLst>
            </a:prstGeom>
            <a:solidFill>
              <a:srgbClr val="66EFCB"/>
            </a:solidFill>
            <a:ln w="38100">
              <a:solidFill>
                <a:srgbClr val="005B43"/>
              </a:solidFill>
              <a:round/>
              <a:headEnd/>
              <a:tailEnd/>
            </a:ln>
            <a:effectLst>
              <a:outerShdw blurRad="63500" dist="53882" dir="2700000" algn="ctr" rotWithShape="0">
                <a:schemeClr val="bg2">
                  <a:alpha val="50000"/>
                </a:schemeClr>
              </a:outerShdw>
            </a:effectLst>
          </p:spPr>
          <p:txBody>
            <a:bodyPr wrap="none" lIns="274079" tIns="11606" rIns="279672" bIns="11606" anchor="ctr"/>
            <a:lstStyle/>
            <a:p>
              <a:pPr algn="ctr">
                <a:defRPr/>
              </a:pPr>
              <a:r>
                <a:rPr lang="en-US" sz="2400" b="1">
                  <a:latin typeface="Arial" charset="0"/>
                  <a:ea typeface="ＭＳ Ｐゴシック" charset="0"/>
                  <a:cs typeface="Arial" charset="0"/>
                </a:rPr>
                <a:t>Gospels</a:t>
              </a:r>
            </a:p>
          </p:txBody>
        </p:sp>
        <p:sp>
          <p:nvSpPr>
            <p:cNvPr id="6155" name="_s6155">
              <a:extLst>
                <a:ext uri="{FF2B5EF4-FFF2-40B4-BE49-F238E27FC236}">
                  <a16:creationId xmlns:a16="http://schemas.microsoft.com/office/drawing/2014/main" id="{D932CD47-040A-4E30-8340-2B6C3F355BBB}"/>
                </a:ext>
              </a:extLst>
            </p:cNvPr>
            <p:cNvSpPr>
              <a:spLocks noChangeArrowheads="1"/>
            </p:cNvSpPr>
            <p:nvPr/>
          </p:nvSpPr>
          <p:spPr bwMode="auto">
            <a:xfrm>
              <a:off x="0"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6156" name="_s6156">
              <a:extLst>
                <a:ext uri="{FF2B5EF4-FFF2-40B4-BE49-F238E27FC236}">
                  <a16:creationId xmlns:a16="http://schemas.microsoft.com/office/drawing/2014/main" id="{394D7CBB-ECD9-4BAF-B5E1-9A9138461218}"/>
                </a:ext>
              </a:extLst>
            </p:cNvPr>
            <p:cNvSpPr>
              <a:spLocks noChangeArrowheads="1"/>
            </p:cNvSpPr>
            <p:nvPr/>
          </p:nvSpPr>
          <p:spPr bwMode="auto">
            <a:xfrm>
              <a:off x="8005"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1606" rIns="0" bIns="11606" anchor="ctr"/>
            <a:lstStyle/>
            <a:p>
              <a:pPr algn="ctr">
                <a:defRPr/>
              </a:pPr>
              <a:r>
                <a:rPr lang="en-US" sz="2400" b="1" dirty="0">
                  <a:latin typeface="Arial" charset="0"/>
                  <a:ea typeface="ＭＳ Ｐゴシック" charset="0"/>
                  <a:cs typeface="Arial" charset="0"/>
                </a:rPr>
                <a:t>5</a:t>
              </a:r>
              <a:r>
                <a:rPr lang="en-US" sz="2000" b="1" dirty="0">
                  <a:latin typeface="Arial" charset="0"/>
                  <a:ea typeface="ＭＳ Ｐゴシック" charset="0"/>
                  <a:cs typeface="Arial" charset="0"/>
                </a:rPr>
                <a:t>) Baptism</a:t>
              </a:r>
            </a:p>
            <a:p>
              <a:pPr algn="ctr">
                <a:defRPr/>
              </a:pPr>
              <a:r>
                <a:rPr lang="en-US" sz="2000" b="1" dirty="0">
                  <a:latin typeface="Arial" charset="0"/>
                  <a:ea typeface="ＭＳ Ｐゴシック" charset="0"/>
                  <a:cs typeface="Arial" charset="0"/>
                </a:rPr>
                <a:t>incl. faith, </a:t>
              </a:r>
            </a:p>
            <a:p>
              <a:pPr algn="ctr">
                <a:defRPr/>
              </a:pPr>
              <a:r>
                <a:rPr lang="en-US" sz="2000" b="1" dirty="0">
                  <a:latin typeface="Arial" charset="0"/>
                  <a:ea typeface="ＭＳ Ｐゴシック" charset="0"/>
                  <a:cs typeface="Arial" charset="0"/>
                </a:rPr>
                <a:t>repent,</a:t>
              </a:r>
            </a:p>
            <a:p>
              <a:pPr algn="ctr">
                <a:defRPr/>
              </a:pPr>
              <a:r>
                <a:rPr lang="en-US" sz="2000" b="1" dirty="0">
                  <a:latin typeface="Arial" charset="0"/>
                  <a:ea typeface="ＭＳ Ｐゴシック" charset="0"/>
                  <a:cs typeface="Arial" charset="0"/>
                </a:rPr>
                <a:t>surrender</a:t>
              </a:r>
            </a:p>
          </p:txBody>
        </p:sp>
        <p:sp>
          <p:nvSpPr>
            <p:cNvPr id="6157" name="_s6157">
              <a:extLst>
                <a:ext uri="{FF2B5EF4-FFF2-40B4-BE49-F238E27FC236}">
                  <a16:creationId xmlns:a16="http://schemas.microsoft.com/office/drawing/2014/main" id="{E3D42107-2567-4190-B337-8CB8158CE8FB}"/>
                </a:ext>
              </a:extLst>
            </p:cNvPr>
            <p:cNvSpPr>
              <a:spLocks noChangeArrowheads="1"/>
            </p:cNvSpPr>
            <p:nvPr/>
          </p:nvSpPr>
          <p:spPr bwMode="auto">
            <a:xfrm>
              <a:off x="10006"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9672" rIns="19345" bIns="9672" anchor="ctr"/>
            <a:lstStyle/>
            <a:p>
              <a:pPr>
                <a:defRPr/>
              </a:pPr>
              <a:endParaRPr lang="en-US">
                <a:latin typeface="Tahoma" charset="0"/>
                <a:ea typeface="ＭＳ Ｐゴシック" charset="0"/>
                <a:cs typeface="Arial" charset="0"/>
              </a:endParaRPr>
            </a:p>
          </p:txBody>
        </p:sp>
        <p:sp>
          <p:nvSpPr>
            <p:cNvPr id="6158" name="_s6158">
              <a:extLst>
                <a:ext uri="{FF2B5EF4-FFF2-40B4-BE49-F238E27FC236}">
                  <a16:creationId xmlns:a16="http://schemas.microsoft.com/office/drawing/2014/main" id="{8182FF21-0F56-4DCD-AA9E-CA6ED5AC80BF}"/>
                </a:ext>
              </a:extLst>
            </p:cNvPr>
            <p:cNvSpPr>
              <a:spLocks noChangeArrowheads="1"/>
            </p:cNvSpPr>
            <p:nvPr/>
          </p:nvSpPr>
          <p:spPr bwMode="auto">
            <a:xfrm>
              <a:off x="6003"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0" tIns="187245" rIns="0" bIns="187245" anchor="ctr"/>
            <a:lstStyle/>
            <a:p>
              <a:pPr>
                <a:defRPr/>
              </a:pPr>
              <a:endParaRPr lang="en-US">
                <a:latin typeface="Tahoma" charset="0"/>
                <a:ea typeface="ＭＳ Ｐゴシック" charset="0"/>
                <a:cs typeface="Arial" charset="0"/>
              </a:endParaRPr>
            </a:p>
          </p:txBody>
        </p:sp>
        <p:sp>
          <p:nvSpPr>
            <p:cNvPr id="6159" name="_s6159">
              <a:extLst>
                <a:ext uri="{FF2B5EF4-FFF2-40B4-BE49-F238E27FC236}">
                  <a16:creationId xmlns:a16="http://schemas.microsoft.com/office/drawing/2014/main" id="{D4BFFC24-D16E-4C65-ADA7-BAADDAE1CC27}"/>
                </a:ext>
              </a:extLst>
            </p:cNvPr>
            <p:cNvSpPr>
              <a:spLocks noChangeArrowheads="1"/>
            </p:cNvSpPr>
            <p:nvPr/>
          </p:nvSpPr>
          <p:spPr bwMode="auto">
            <a:xfrm>
              <a:off x="4002"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sp>
          <p:nvSpPr>
            <p:cNvPr id="6160" name="_s6160">
              <a:extLst>
                <a:ext uri="{FF2B5EF4-FFF2-40B4-BE49-F238E27FC236}">
                  <a16:creationId xmlns:a16="http://schemas.microsoft.com/office/drawing/2014/main" id="{97AB28A0-CD37-4664-8822-36E676F1932E}"/>
                </a:ext>
              </a:extLst>
            </p:cNvPr>
            <p:cNvSpPr>
              <a:spLocks noChangeArrowheads="1"/>
            </p:cNvSpPr>
            <p:nvPr/>
          </p:nvSpPr>
          <p:spPr bwMode="auto">
            <a:xfrm>
              <a:off x="2001" y="1076"/>
              <a:ext cx="1850" cy="918"/>
            </a:xfrm>
            <a:prstGeom prst="roundRect">
              <a:avLst>
                <a:gd name="adj" fmla="val 16667"/>
              </a:avLst>
            </a:prstGeom>
            <a:solidFill>
              <a:schemeClr val="accent1"/>
            </a:solidFill>
            <a:ln w="28575">
              <a:solidFill>
                <a:srgbClr val="005B43"/>
              </a:solidFill>
              <a:round/>
              <a:headEnd/>
              <a:tailEnd/>
            </a:ln>
            <a:effectLst>
              <a:outerShdw blurRad="63500" dist="53882" dir="2700000" algn="ctr" rotWithShape="0">
                <a:schemeClr val="bg2">
                  <a:alpha val="50000"/>
                </a:schemeClr>
              </a:outerShdw>
            </a:effectLst>
          </p:spPr>
          <p:txBody>
            <a:bodyPr wrap="none" lIns="19345" tIns="9672" rIns="19345" bIns="9672" anchor="ctr"/>
            <a:lstStyle/>
            <a:p>
              <a:pPr>
                <a:defRPr/>
              </a:pPr>
              <a:endParaRPr lang="en-US">
                <a:latin typeface="Tahoma" charset="0"/>
                <a:ea typeface="ＭＳ Ｐゴシック" charset="0"/>
                <a:cs typeface="Arial" charset="0"/>
              </a:endParaRPr>
            </a:p>
          </p:txBody>
        </p:sp>
      </p:grpSp>
      <p:sp>
        <p:nvSpPr>
          <p:cNvPr id="208899" name="Slide Number Placeholder 5">
            <a:extLst>
              <a:ext uri="{FF2B5EF4-FFF2-40B4-BE49-F238E27FC236}">
                <a16:creationId xmlns:a16="http://schemas.microsoft.com/office/drawing/2014/main" id="{B2660968-85D1-48FF-A5B8-B40049AF44C7}"/>
              </a:ext>
            </a:extLst>
          </p:cNvPr>
          <p:cNvSpPr>
            <a:spLocks noGrp="1"/>
          </p:cNvSpPr>
          <p:nvPr>
            <p:ph type="sldNum" sz="quarter" idx="12"/>
          </p:nvPr>
        </p:nvSpPr>
        <p:spPr bwMode="auto">
          <a:xfrm>
            <a:off x="8458200" y="4781550"/>
            <a:ext cx="5556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9C8975D7-5988-4305-85B3-13BF0D203BE7}" type="slidenum">
              <a:rPr lang="en-US" altLang="en-US" sz="1400"/>
              <a:pPr eaLnBrk="1" hangingPunct="1"/>
              <a:t>93</a:t>
            </a:fld>
            <a:endParaRPr lang="en-US" altLang="en-US" sz="1400"/>
          </a:p>
        </p:txBody>
      </p:sp>
      <p:sp>
        <p:nvSpPr>
          <p:cNvPr id="208900" name="Line 18">
            <a:extLst>
              <a:ext uri="{FF2B5EF4-FFF2-40B4-BE49-F238E27FC236}">
                <a16:creationId xmlns:a16="http://schemas.microsoft.com/office/drawing/2014/main" id="{3F48ACB3-2F1B-4BE9-A7AB-0AF6B1F00745}"/>
              </a:ext>
            </a:extLst>
          </p:cNvPr>
          <p:cNvSpPr>
            <a:spLocks noChangeShapeType="1"/>
          </p:cNvSpPr>
          <p:nvPr/>
        </p:nvSpPr>
        <p:spPr bwMode="auto">
          <a:xfrm>
            <a:off x="6096000" y="1200150"/>
            <a:ext cx="0" cy="302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8901" name="Picture 6" descr="Baptism - Joyful.jpeg">
            <a:extLst>
              <a:ext uri="{FF2B5EF4-FFF2-40B4-BE49-F238E27FC236}">
                <a16:creationId xmlns:a16="http://schemas.microsoft.com/office/drawing/2014/main" id="{04882BC7-F418-4B8A-962A-8F96C30E23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0"/>
            <a:ext cx="2209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282EBDFB-F2DD-4DE8-9769-3022285DC603}"/>
              </a:ext>
            </a:extLst>
          </p:cNvPr>
          <p:cNvSpPr>
            <a:spLocks noGrp="1" noChangeArrowheads="1"/>
          </p:cNvSpPr>
          <p:nvPr>
            <p:ph idx="1"/>
          </p:nvPr>
        </p:nvSpPr>
        <p:spPr>
          <a:xfrm>
            <a:off x="228600" y="1352550"/>
            <a:ext cx="8534400" cy="3630613"/>
          </a:xfrm>
        </p:spPr>
        <p:txBody>
          <a:bodyPr/>
          <a:lstStyle/>
          <a:p>
            <a:pPr marL="1588" indent="0" eaLnBrk="1" hangingPunct="1">
              <a:lnSpc>
                <a:spcPct val="90000"/>
              </a:lnSpc>
              <a:buFont typeface="Wingdings 3" panose="05040102010807070707" pitchFamily="18" charset="2"/>
              <a:buNone/>
              <a:tabLst>
                <a:tab pos="1371600" algn="l"/>
                <a:tab pos="2000250" algn="l"/>
              </a:tabLst>
            </a:pPr>
            <a:r>
              <a:rPr lang="en-US" altLang="en-US" sz="2000" b="1">
                <a:latin typeface="Arial" panose="020B0604020202020204" pitchFamily="34" charset="0"/>
              </a:rPr>
              <a:t>Jesus to Nicodemus in John 3:3-5:</a:t>
            </a:r>
            <a:endParaRPr lang="en-US" altLang="en-US" sz="2000">
              <a:latin typeface="Arial" panose="020B0604020202020204" pitchFamily="34" charset="0"/>
            </a:endParaRPr>
          </a:p>
          <a:p>
            <a:pPr marL="1588" indent="0" eaLnBrk="1" hangingPunct="1">
              <a:lnSpc>
                <a:spcPct val="90000"/>
              </a:lnSpc>
              <a:buFont typeface="Wingdings 3" panose="05040102010807070707" pitchFamily="18" charset="2"/>
              <a:buNone/>
              <a:tabLst>
                <a:tab pos="1371600" algn="l"/>
                <a:tab pos="2000250" algn="l"/>
              </a:tabLst>
            </a:pPr>
            <a:endParaRPr lang="en-US" altLang="en-US" sz="800" b="1">
              <a:latin typeface="Arial" panose="020B0604020202020204" pitchFamily="34" charset="0"/>
            </a:endParaRPr>
          </a:p>
          <a:p>
            <a:pPr marL="1588" indent="0" eaLnBrk="1" hangingPunct="1">
              <a:lnSpc>
                <a:spcPct val="90000"/>
              </a:lnSpc>
              <a:buFont typeface="Arial" panose="020B0604020202020204" pitchFamily="34" charset="0"/>
              <a:buChar char="•"/>
              <a:tabLst>
                <a:tab pos="1371600" algn="l"/>
                <a:tab pos="2000250" algn="l"/>
              </a:tabLst>
            </a:pPr>
            <a:r>
              <a:rPr lang="en-US" altLang="en-US" sz="2000">
                <a:latin typeface="Arial" panose="020B0604020202020204" pitchFamily="34" charset="0"/>
              </a:rPr>
              <a:t>Jesus answered and said unto him, Verily, verily, I say unto thee, Except a man be </a:t>
            </a:r>
            <a:r>
              <a:rPr lang="en-US" altLang="en-US" sz="2000" b="1">
                <a:solidFill>
                  <a:srgbClr val="FF0000"/>
                </a:solidFill>
                <a:latin typeface="Arial" panose="020B0604020202020204" pitchFamily="34" charset="0"/>
              </a:rPr>
              <a:t>born again, </a:t>
            </a:r>
            <a:r>
              <a:rPr lang="en-US" altLang="en-US" sz="2000">
                <a:latin typeface="Arial" panose="020B0604020202020204" pitchFamily="34" charset="0"/>
              </a:rPr>
              <a:t>he cannot see the kingdom of God.</a:t>
            </a:r>
          </a:p>
          <a:p>
            <a:pPr marL="1588" indent="0" eaLnBrk="1" hangingPunct="1">
              <a:lnSpc>
                <a:spcPct val="90000"/>
              </a:lnSpc>
              <a:buFont typeface="Arial" panose="020B0604020202020204" pitchFamily="34" charset="0"/>
              <a:buChar char="•"/>
              <a:tabLst>
                <a:tab pos="1371600" algn="l"/>
                <a:tab pos="2000250" algn="l"/>
              </a:tabLst>
            </a:pPr>
            <a:endParaRPr lang="en-US" altLang="en-US" sz="400">
              <a:latin typeface="Arial" panose="020B0604020202020204" pitchFamily="34" charset="0"/>
            </a:endParaRPr>
          </a:p>
          <a:p>
            <a:pPr marL="1588" indent="0" eaLnBrk="1" hangingPunct="1">
              <a:lnSpc>
                <a:spcPct val="90000"/>
              </a:lnSpc>
              <a:buFont typeface="Arial" panose="020B0604020202020204" pitchFamily="34" charset="0"/>
              <a:buChar char="•"/>
              <a:tabLst>
                <a:tab pos="1371600" algn="l"/>
                <a:tab pos="2000250" algn="l"/>
              </a:tabLst>
            </a:pPr>
            <a:r>
              <a:rPr lang="en-US" altLang="en-US" sz="2000">
                <a:latin typeface="Arial" panose="020B0604020202020204" pitchFamily="34" charset="0"/>
              </a:rPr>
              <a:t>Nicodemus saith unto him, How can a man be born when he is old? Can he enter the second time into his mother’s womb, and be born?</a:t>
            </a:r>
          </a:p>
          <a:p>
            <a:pPr marL="1588" indent="0" eaLnBrk="1" hangingPunct="1">
              <a:lnSpc>
                <a:spcPct val="90000"/>
              </a:lnSpc>
              <a:buFont typeface="Arial" panose="020B0604020202020204" pitchFamily="34" charset="0"/>
              <a:buChar char="•"/>
              <a:tabLst>
                <a:tab pos="1371600" algn="l"/>
                <a:tab pos="2000250" algn="l"/>
              </a:tabLst>
            </a:pPr>
            <a:endParaRPr lang="en-US" altLang="en-US" sz="400">
              <a:latin typeface="Arial" panose="020B0604020202020204" pitchFamily="34" charset="0"/>
            </a:endParaRPr>
          </a:p>
          <a:p>
            <a:pPr marL="1588" indent="0" eaLnBrk="1" hangingPunct="1">
              <a:lnSpc>
                <a:spcPct val="90000"/>
              </a:lnSpc>
              <a:buFont typeface="Arial" panose="020B0604020202020204" pitchFamily="34" charset="0"/>
              <a:buChar char="•"/>
              <a:tabLst>
                <a:tab pos="1371600" algn="l"/>
                <a:tab pos="2000250" algn="l"/>
              </a:tabLst>
            </a:pPr>
            <a:r>
              <a:rPr lang="en-US" altLang="en-US" sz="2000">
                <a:latin typeface="Arial" panose="020B0604020202020204" pitchFamily="34" charset="0"/>
              </a:rPr>
              <a:t>Jesus answered, Verily, verily, I say unto thee, Except a man be</a:t>
            </a:r>
            <a:r>
              <a:rPr lang="en-US" altLang="en-US" sz="2000" b="1">
                <a:solidFill>
                  <a:srgbClr val="FF0000"/>
                </a:solidFill>
                <a:latin typeface="Arial" panose="020B0604020202020204" pitchFamily="34" charset="0"/>
              </a:rPr>
              <a:t> born of water </a:t>
            </a:r>
            <a:r>
              <a:rPr lang="en-US" altLang="en-US" sz="2000">
                <a:latin typeface="Arial" panose="020B0604020202020204" pitchFamily="34" charset="0"/>
              </a:rPr>
              <a:t>and of the Spirit, he cannot enter into the kingdom of God.</a:t>
            </a:r>
          </a:p>
        </p:txBody>
      </p:sp>
      <p:sp>
        <p:nvSpPr>
          <p:cNvPr id="186370" name="Rectangle 2">
            <a:extLst>
              <a:ext uri="{FF2B5EF4-FFF2-40B4-BE49-F238E27FC236}">
                <a16:creationId xmlns:a16="http://schemas.microsoft.com/office/drawing/2014/main" id="{B7000405-A9C0-42CA-B1CE-0DAD7F1911ED}"/>
              </a:ext>
            </a:extLst>
          </p:cNvPr>
          <p:cNvSpPr>
            <a:spLocks noGrp="1" noChangeArrowheads="1"/>
          </p:cNvSpPr>
          <p:nvPr>
            <p:ph type="title"/>
          </p:nvPr>
        </p:nvSpPr>
        <p:spPr>
          <a:xfrm>
            <a:off x="152400" y="-247649"/>
            <a:ext cx="7343775" cy="761999"/>
          </a:xfrm>
        </p:spPr>
        <p:txBody>
          <a:bodyPr/>
          <a:lstStyle/>
          <a:p>
            <a:pPr eaLnBrk="1" hangingPunct="1">
              <a:defRPr/>
            </a:pPr>
            <a:r>
              <a:rPr lang="en-US" sz="3200" dirty="0">
                <a:latin typeface="Copperplate"/>
                <a:ea typeface="ＭＳ Ｐゴシック" charset="0"/>
                <a:cs typeface="Copperplate"/>
              </a:rPr>
              <a:t>Does "Baptism" Save?</a:t>
            </a:r>
          </a:p>
        </p:txBody>
      </p:sp>
      <p:sp>
        <p:nvSpPr>
          <p:cNvPr id="210947" name="Slide Number Placeholder 5">
            <a:extLst>
              <a:ext uri="{FF2B5EF4-FFF2-40B4-BE49-F238E27FC236}">
                <a16:creationId xmlns:a16="http://schemas.microsoft.com/office/drawing/2014/main" id="{960B9D94-DD71-4287-9783-F46FC5C34B69}"/>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57432C84-3C06-4160-B36A-959602AC43BE}" type="slidenum">
              <a:rPr lang="en-US" altLang="en-US" sz="1400"/>
              <a:pPr eaLnBrk="1" hangingPunct="1"/>
              <a:t>94</a:t>
            </a:fld>
            <a:endParaRPr lang="en-US" altLang="en-US" sz="1400"/>
          </a:p>
        </p:txBody>
      </p:sp>
      <p:pic>
        <p:nvPicPr>
          <p:cNvPr id="210948" name="Picture 6" descr="Baptism - Joyful.jpeg">
            <a:extLst>
              <a:ext uri="{FF2B5EF4-FFF2-40B4-BE49-F238E27FC236}">
                <a16:creationId xmlns:a16="http://schemas.microsoft.com/office/drawing/2014/main" id="{3C3D64AB-5F87-4567-A11F-C1C8845C0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84A84824-43FC-4C01-A198-82A45C610281}"/>
              </a:ext>
            </a:extLst>
          </p:cNvPr>
          <p:cNvSpPr>
            <a:spLocks noGrp="1" noChangeArrowheads="1"/>
          </p:cNvSpPr>
          <p:nvPr>
            <p:ph idx="1"/>
          </p:nvPr>
        </p:nvSpPr>
        <p:spPr>
          <a:xfrm>
            <a:off x="228600" y="1352550"/>
            <a:ext cx="8645525" cy="3630613"/>
          </a:xfrm>
        </p:spPr>
        <p:txBody>
          <a:bodyPr/>
          <a:lstStyle/>
          <a:p>
            <a:pPr marL="577850" indent="-346075" eaLnBrk="1" hangingPunct="1">
              <a:lnSpc>
                <a:spcPct val="90000"/>
              </a:lnSpc>
              <a:buFont typeface="Wingdings 3" charset="0"/>
              <a:buChar char=""/>
              <a:tabLst>
                <a:tab pos="1371600" algn="l"/>
                <a:tab pos="2000250" algn="l"/>
              </a:tabLst>
              <a:defRPr/>
            </a:pPr>
            <a:r>
              <a:rPr lang="en-US" sz="2000" dirty="0">
                <a:ea typeface="ＭＳ Ｐゴシック" charset="0"/>
              </a:rPr>
              <a:t>And now why </a:t>
            </a:r>
            <a:r>
              <a:rPr lang="en-US" sz="2000" dirty="0" err="1">
                <a:ea typeface="ＭＳ Ｐゴシック" charset="0"/>
              </a:rPr>
              <a:t>tarriest</a:t>
            </a:r>
            <a:r>
              <a:rPr lang="en-US" sz="2000" dirty="0">
                <a:ea typeface="ＭＳ Ｐゴシック" charset="0"/>
              </a:rPr>
              <a:t> thou? arise, and </a:t>
            </a:r>
            <a:r>
              <a:rPr lang="en-US" sz="2000" b="1" dirty="0">
                <a:solidFill>
                  <a:srgbClr val="FF0000"/>
                </a:solidFill>
                <a:ea typeface="ＭＳ Ｐゴシック" charset="0"/>
              </a:rPr>
              <a:t>be baptized, and wash away thy sins</a:t>
            </a:r>
            <a:r>
              <a:rPr lang="en-US" sz="2000" dirty="0">
                <a:solidFill>
                  <a:srgbClr val="FF0000"/>
                </a:solidFill>
                <a:ea typeface="ＭＳ Ｐゴシック" charset="0"/>
              </a:rPr>
              <a:t>, </a:t>
            </a:r>
            <a:r>
              <a:rPr lang="en-US" sz="2000" dirty="0">
                <a:ea typeface="ＭＳ Ｐゴシック" charset="0"/>
              </a:rPr>
              <a:t>calling on the name of the Lord.</a:t>
            </a:r>
          </a:p>
          <a:p>
            <a:pPr marL="577850" indent="-346075" eaLnBrk="1" hangingPunct="1">
              <a:lnSpc>
                <a:spcPct val="90000"/>
              </a:lnSpc>
              <a:buFont typeface="Wingdings" charset="0"/>
              <a:buNone/>
              <a:tabLst>
                <a:tab pos="1371600" algn="l"/>
                <a:tab pos="2000250" algn="l"/>
              </a:tabLst>
              <a:defRPr/>
            </a:pPr>
            <a:r>
              <a:rPr lang="en-US" sz="2000" dirty="0">
                <a:ea typeface="ＭＳ Ｐゴシック" charset="0"/>
              </a:rPr>
              <a:t>						Acts 22:16</a:t>
            </a:r>
          </a:p>
          <a:p>
            <a:pPr marL="577850" indent="-346075" eaLnBrk="1" hangingPunct="1">
              <a:lnSpc>
                <a:spcPct val="90000"/>
              </a:lnSpc>
              <a:buFont typeface="Wingdings" charset="0"/>
              <a:buNone/>
              <a:tabLst>
                <a:tab pos="1371600" algn="l"/>
                <a:tab pos="2000250" algn="l"/>
              </a:tabLst>
              <a:defRPr/>
            </a:pPr>
            <a:endParaRPr lang="en-US" sz="400" dirty="0">
              <a:ea typeface="ＭＳ Ｐゴシック" charset="0"/>
            </a:endParaRPr>
          </a:p>
          <a:p>
            <a:pPr marL="577850" indent="-346075" eaLnBrk="1" hangingPunct="1">
              <a:lnSpc>
                <a:spcPct val="90000"/>
              </a:lnSpc>
              <a:buFont typeface="Wingdings 3" charset="0"/>
              <a:buChar char=""/>
              <a:tabLst>
                <a:tab pos="1371600" algn="l"/>
                <a:tab pos="2000250" algn="l"/>
              </a:tabLst>
              <a:defRPr/>
            </a:pPr>
            <a:r>
              <a:rPr lang="en-US" sz="2000" dirty="0">
                <a:ea typeface="ＭＳ Ｐゴシック" charset="0"/>
              </a:rPr>
              <a:t>Which sometime were disobedient, when once the longsuffering of God waited in the days of Noah, while the ark was a preparing, wherein few, that is, eight souls were saved by water.</a:t>
            </a:r>
          </a:p>
          <a:p>
            <a:pPr marL="520700" indent="0" eaLnBrk="1" hangingPunct="1">
              <a:lnSpc>
                <a:spcPct val="90000"/>
              </a:lnSpc>
              <a:buFont typeface="Wingdings 3" charset="0"/>
              <a:buNone/>
              <a:tabLst>
                <a:tab pos="1371600" algn="l"/>
                <a:tab pos="2000250" algn="l"/>
              </a:tabLst>
              <a:defRPr/>
            </a:pPr>
            <a:r>
              <a:rPr lang="en-US" sz="2000" dirty="0">
                <a:ea typeface="ＭＳ Ｐゴシック" charset="0"/>
              </a:rPr>
              <a:t>The like figure whereunto even </a:t>
            </a:r>
            <a:r>
              <a:rPr lang="en-US" sz="2000" b="1" dirty="0">
                <a:solidFill>
                  <a:srgbClr val="FF0000"/>
                </a:solidFill>
                <a:ea typeface="ＭＳ Ｐゴシック" charset="0"/>
              </a:rPr>
              <a:t>baptism doth also now save us</a:t>
            </a:r>
            <a:r>
              <a:rPr lang="en-US" sz="2000" dirty="0">
                <a:solidFill>
                  <a:srgbClr val="FF0000"/>
                </a:solidFill>
                <a:ea typeface="ＭＳ Ｐゴシック" charset="0"/>
              </a:rPr>
              <a:t> </a:t>
            </a:r>
            <a:r>
              <a:rPr lang="en-US" sz="2000" dirty="0">
                <a:ea typeface="ＭＳ Ｐゴシック" charset="0"/>
              </a:rPr>
              <a:t>(not the putting away of the filth of the flesh, but the answer of a good conscience toward God,) by the resurrection of Jesus Christ.</a:t>
            </a:r>
          </a:p>
          <a:p>
            <a:pPr marL="609600" indent="-609600" eaLnBrk="1" hangingPunct="1">
              <a:lnSpc>
                <a:spcPct val="90000"/>
              </a:lnSpc>
              <a:buFont typeface="Wingdings" charset="0"/>
              <a:buNone/>
              <a:tabLst>
                <a:tab pos="1371600" algn="l"/>
                <a:tab pos="2000250" algn="l"/>
              </a:tabLst>
              <a:defRPr/>
            </a:pPr>
            <a:r>
              <a:rPr lang="en-US" sz="2000" dirty="0">
                <a:ea typeface="ＭＳ Ｐゴシック" charset="0"/>
              </a:rPr>
              <a:t>						1 Peter 3:20-21</a:t>
            </a:r>
          </a:p>
        </p:txBody>
      </p:sp>
      <p:sp>
        <p:nvSpPr>
          <p:cNvPr id="186370" name="Rectangle 2">
            <a:extLst>
              <a:ext uri="{FF2B5EF4-FFF2-40B4-BE49-F238E27FC236}">
                <a16:creationId xmlns:a16="http://schemas.microsoft.com/office/drawing/2014/main" id="{1280E035-FB4B-4F83-9E39-857A0544135F}"/>
              </a:ext>
            </a:extLst>
          </p:cNvPr>
          <p:cNvSpPr>
            <a:spLocks noGrp="1" noChangeArrowheads="1"/>
          </p:cNvSpPr>
          <p:nvPr>
            <p:ph type="title"/>
          </p:nvPr>
        </p:nvSpPr>
        <p:spPr>
          <a:xfrm>
            <a:off x="152400" y="-247649"/>
            <a:ext cx="7343775" cy="761999"/>
          </a:xfrm>
        </p:spPr>
        <p:txBody>
          <a:bodyPr/>
          <a:lstStyle/>
          <a:p>
            <a:pPr eaLnBrk="1" hangingPunct="1">
              <a:defRPr/>
            </a:pPr>
            <a:r>
              <a:rPr lang="en-US" sz="3200" dirty="0">
                <a:latin typeface="Copperplate"/>
                <a:ea typeface="ＭＳ Ｐゴシック" charset="0"/>
                <a:cs typeface="Copperplate"/>
              </a:rPr>
              <a:t>Does "Baptism" Save?</a:t>
            </a:r>
          </a:p>
        </p:txBody>
      </p:sp>
      <p:sp>
        <p:nvSpPr>
          <p:cNvPr id="212995" name="Slide Number Placeholder 5">
            <a:extLst>
              <a:ext uri="{FF2B5EF4-FFF2-40B4-BE49-F238E27FC236}">
                <a16:creationId xmlns:a16="http://schemas.microsoft.com/office/drawing/2014/main" id="{C13AECF9-68A7-4AB2-A051-05CE5FAD3C6E}"/>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1746F867-25D1-4698-BB4E-FA9A21B835C3}" type="slidenum">
              <a:rPr lang="en-US" altLang="en-US" sz="1400"/>
              <a:pPr eaLnBrk="1" hangingPunct="1"/>
              <a:t>95</a:t>
            </a:fld>
            <a:endParaRPr lang="en-US" altLang="en-US" sz="1400"/>
          </a:p>
        </p:txBody>
      </p:sp>
      <p:pic>
        <p:nvPicPr>
          <p:cNvPr id="212996" name="Picture 6" descr="Baptism - Joyful.jpeg">
            <a:extLst>
              <a:ext uri="{FF2B5EF4-FFF2-40B4-BE49-F238E27FC236}">
                <a16:creationId xmlns:a16="http://schemas.microsoft.com/office/drawing/2014/main" id="{BE58E843-A297-43ED-8A8B-364B0C5B3E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18288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8189A425-38B2-4CF9-A53F-86799310D5BA}"/>
              </a:ext>
            </a:extLst>
          </p:cNvPr>
          <p:cNvSpPr>
            <a:spLocks noGrp="1" noChangeArrowheads="1"/>
          </p:cNvSpPr>
          <p:nvPr>
            <p:ph idx="1"/>
          </p:nvPr>
        </p:nvSpPr>
        <p:spPr>
          <a:xfrm>
            <a:off x="152400" y="514350"/>
            <a:ext cx="8745538" cy="4267200"/>
          </a:xfrm>
        </p:spPr>
        <p:txBody>
          <a:bodyPr/>
          <a:lstStyle/>
          <a:p>
            <a:pPr marL="635000" lvl="1" indent="-307975" eaLnBrk="1" hangingPunct="1">
              <a:lnSpc>
                <a:spcPct val="90000"/>
              </a:lnSpc>
              <a:tabLst>
                <a:tab pos="1077913" algn="l"/>
                <a:tab pos="1371600" algn="l"/>
                <a:tab pos="2000250" algn="l"/>
              </a:tabLst>
            </a:pPr>
            <a:endParaRPr lang="en-US" altLang="en-US" sz="400">
              <a:latin typeface="Arial" panose="020B0604020202020204" pitchFamily="34" charset="0"/>
            </a:endParaRPr>
          </a:p>
          <a:p>
            <a:pPr marL="0" indent="0" eaLnBrk="1" hangingPunct="1">
              <a:lnSpc>
                <a:spcPct val="90000"/>
              </a:lnSpc>
              <a:buFont typeface="Wingdings 3" panose="05040102010807070707" pitchFamily="18" charset="2"/>
              <a:buNone/>
              <a:tabLst>
                <a:tab pos="1077913" algn="l"/>
                <a:tab pos="1371600" algn="l"/>
                <a:tab pos="2000250" algn="l"/>
              </a:tabLst>
            </a:pPr>
            <a:r>
              <a:rPr lang="en-US" altLang="en-US" sz="2000">
                <a:latin typeface="Arial" panose="020B0604020202020204" pitchFamily="34" charset="0"/>
              </a:rPr>
              <a:t>Christianity has </a:t>
            </a:r>
            <a:r>
              <a:rPr lang="en-US" altLang="en-US" sz="2000" b="1">
                <a:latin typeface="Arial" panose="020B0604020202020204" pitchFamily="34" charset="0"/>
              </a:rPr>
              <a:t>conflicting beliefs </a:t>
            </a:r>
            <a:r>
              <a:rPr lang="en-US" altLang="en-US" sz="2000">
                <a:latin typeface="Arial" panose="020B0604020202020204" pitchFamily="34" charset="0"/>
              </a:rPr>
              <a:t>about </a:t>
            </a:r>
            <a:r>
              <a:rPr lang="en-US" altLang="en-US" sz="2000" b="1">
                <a:latin typeface="Arial" panose="020B0604020202020204" pitchFamily="34" charset="0"/>
              </a:rPr>
              <a:t>water baptism:</a:t>
            </a:r>
          </a:p>
          <a:p>
            <a:pPr marL="0" indent="0" eaLnBrk="1" hangingPunct="1">
              <a:lnSpc>
                <a:spcPct val="90000"/>
              </a:lnSpc>
              <a:tabLst>
                <a:tab pos="1077913" algn="l"/>
                <a:tab pos="1371600" algn="l"/>
                <a:tab pos="2000250" algn="l"/>
              </a:tabLst>
            </a:pPr>
            <a:endParaRPr lang="en-US" altLang="en-US" sz="400" b="1">
              <a:latin typeface="Arial" panose="020B0604020202020204" pitchFamily="34" charset="0"/>
            </a:endParaRPr>
          </a:p>
          <a:p>
            <a:pPr marL="635000" lvl="1" indent="-307975" eaLnBrk="1" hangingPunct="1">
              <a:lnSpc>
                <a:spcPct val="90000"/>
              </a:lnSpc>
              <a:buFont typeface="Lucida Sans Unicode" panose="020B0602030504020204" pitchFamily="34" charset="0"/>
              <a:buAutoNum type="arabicPeriod"/>
              <a:tabLst>
                <a:tab pos="1077913" algn="l"/>
                <a:tab pos="1371600" algn="l"/>
                <a:tab pos="2000250" algn="l"/>
              </a:tabLst>
            </a:pPr>
            <a:r>
              <a:rPr lang="en-US" altLang="en-US" sz="2000" b="1">
                <a:latin typeface="Arial" panose="020B0604020202020204" pitchFamily="34" charset="0"/>
              </a:rPr>
              <a:t>Sacramentalists: </a:t>
            </a:r>
            <a:r>
              <a:rPr lang="en-US" altLang="en-US" sz="2000">
                <a:latin typeface="Arial" panose="020B0604020202020204" pitchFamily="34" charset="0"/>
              </a:rPr>
              <a:t>Catholics, Eastern Orthodox and "mainline Protestants" say that </a:t>
            </a:r>
            <a:r>
              <a:rPr lang="en-US" altLang="en-US" sz="2000" b="1">
                <a:solidFill>
                  <a:srgbClr val="FF0000"/>
                </a:solidFill>
                <a:latin typeface="Arial" panose="020B0604020202020204" pitchFamily="34" charset="0"/>
              </a:rPr>
              <a:t>water baptism is a "sacrament"</a:t>
            </a:r>
            <a:r>
              <a:rPr lang="en-US" altLang="en-US" sz="2000" b="1">
                <a:latin typeface="Arial" panose="020B0604020202020204" pitchFamily="34" charset="0"/>
              </a:rPr>
              <a:t> </a:t>
            </a:r>
            <a:r>
              <a:rPr lang="en-US" altLang="en-US" sz="2000" i="1">
                <a:latin typeface="Arial" panose="020B0604020202020204" pitchFamily="34" charset="0"/>
              </a:rPr>
              <a:t>conducted by God </a:t>
            </a:r>
            <a:r>
              <a:rPr lang="en-US" altLang="en-US" sz="2000">
                <a:latin typeface="Arial" panose="020B0604020202020204" pitchFamily="34" charset="0"/>
              </a:rPr>
              <a:t>by which they are:</a:t>
            </a:r>
          </a:p>
          <a:p>
            <a:pPr marL="692150" lvl="2" indent="-179388" eaLnBrk="1" hangingPunct="1">
              <a:lnSpc>
                <a:spcPct val="90000"/>
              </a:lnSpc>
              <a:buClr>
                <a:schemeClr val="tx2"/>
              </a:buClr>
              <a:tabLst>
                <a:tab pos="1077913" algn="l"/>
                <a:tab pos="1371600" algn="l"/>
                <a:tab pos="2000250" algn="l"/>
              </a:tabLst>
            </a:pPr>
            <a:r>
              <a:rPr lang="en-US" altLang="en-US" sz="1800" b="1">
                <a:solidFill>
                  <a:srgbClr val="FF0000"/>
                </a:solidFill>
                <a:latin typeface="Arial" panose="020B0604020202020204" pitchFamily="34" charset="0"/>
              </a:rPr>
              <a:t>saved</a:t>
            </a:r>
            <a:r>
              <a:rPr lang="en-US" altLang="en-US" sz="1800">
                <a:solidFill>
                  <a:srgbClr val="FF0000"/>
                </a:solidFill>
                <a:latin typeface="Arial" panose="020B0604020202020204" pitchFamily="34" charset="0"/>
              </a:rPr>
              <a:t> </a:t>
            </a:r>
            <a:r>
              <a:rPr lang="en-US" altLang="en-US" sz="1800">
                <a:latin typeface="Arial" panose="020B0604020202020204" pitchFamily="34" charset="0"/>
              </a:rPr>
              <a:t>– forgives infant's "original sin" (vs. a "believer's baptism" for ALL sin.)</a:t>
            </a:r>
          </a:p>
          <a:p>
            <a:pPr marL="692150" lvl="2" indent="-179388" eaLnBrk="1" hangingPunct="1">
              <a:lnSpc>
                <a:spcPct val="90000"/>
              </a:lnSpc>
              <a:buClr>
                <a:schemeClr val="tx2"/>
              </a:buClr>
              <a:tabLst>
                <a:tab pos="1077913" algn="l"/>
                <a:tab pos="1371600" algn="l"/>
                <a:tab pos="2000250" algn="l"/>
              </a:tabLst>
            </a:pPr>
            <a:r>
              <a:rPr lang="en-US" altLang="en-US" sz="1800" b="1">
                <a:solidFill>
                  <a:srgbClr val="FF0000"/>
                </a:solidFill>
                <a:latin typeface="Arial" panose="020B0604020202020204" pitchFamily="34" charset="0"/>
              </a:rPr>
              <a:t>receive the gift of the Holy Spirit</a:t>
            </a:r>
            <a:r>
              <a:rPr lang="en-US" altLang="en-US" sz="1800">
                <a:latin typeface="Arial" panose="020B0604020202020204" pitchFamily="34" charset="0"/>
              </a:rPr>
              <a:t>, (we separate this into "confirmation")</a:t>
            </a:r>
          </a:p>
          <a:p>
            <a:pPr marL="692150" lvl="2" indent="-179388" eaLnBrk="1" hangingPunct="1">
              <a:lnSpc>
                <a:spcPct val="90000"/>
              </a:lnSpc>
              <a:buClr>
                <a:schemeClr val="tx2"/>
              </a:buClr>
              <a:tabLst>
                <a:tab pos="1077913" algn="l"/>
                <a:tab pos="1371600" algn="l"/>
                <a:tab pos="2000250" algn="l"/>
              </a:tabLst>
            </a:pPr>
            <a:r>
              <a:rPr lang="en-US" altLang="en-US" sz="1800" b="1">
                <a:solidFill>
                  <a:srgbClr val="FF0000"/>
                </a:solidFill>
                <a:latin typeface="Arial" panose="020B0604020202020204" pitchFamily="34" charset="0"/>
              </a:rPr>
              <a:t>born again </a:t>
            </a:r>
            <a:r>
              <a:rPr lang="en-US" altLang="en-US" sz="1800">
                <a:latin typeface="Arial" panose="020B0604020202020204" pitchFamily="34" charset="0"/>
              </a:rPr>
              <a:t>(fulfilling the "water and Spirit" requirement in John 3:3-5).</a:t>
            </a:r>
          </a:p>
          <a:p>
            <a:pPr marL="692150" lvl="2" indent="-179388" eaLnBrk="1" hangingPunct="1">
              <a:lnSpc>
                <a:spcPct val="90000"/>
              </a:lnSpc>
              <a:buFont typeface="Wingdings 2" panose="05020102010507070707" pitchFamily="18" charset="2"/>
              <a:buNone/>
              <a:tabLst>
                <a:tab pos="1077913" algn="l"/>
                <a:tab pos="1371600" algn="l"/>
                <a:tab pos="2000250" algn="l"/>
              </a:tabLst>
            </a:pPr>
            <a:r>
              <a:rPr lang="en-US" altLang="en-US" sz="400">
                <a:latin typeface="Arial" panose="020B0604020202020204" pitchFamily="34" charset="0"/>
              </a:rPr>
              <a:t>  </a:t>
            </a:r>
          </a:p>
          <a:p>
            <a:pPr marL="635000" lvl="1" indent="-307975" eaLnBrk="1" hangingPunct="1">
              <a:lnSpc>
                <a:spcPct val="90000"/>
              </a:lnSpc>
              <a:buFont typeface="Lucida Sans Unicode" panose="020B0602030504020204" pitchFamily="34" charset="0"/>
              <a:buAutoNum type="arabicPeriod"/>
              <a:tabLst>
                <a:tab pos="1077913" algn="l"/>
                <a:tab pos="1371600" algn="l"/>
                <a:tab pos="2000250" algn="l"/>
              </a:tabLst>
            </a:pPr>
            <a:r>
              <a:rPr lang="en-US" altLang="en-US" sz="2000" b="1">
                <a:latin typeface="Arial" panose="020B0604020202020204" pitchFamily="34" charset="0"/>
              </a:rPr>
              <a:t>Ordinance View: </a:t>
            </a:r>
            <a:r>
              <a:rPr lang="en-US" altLang="en-US" sz="2000">
                <a:latin typeface="Arial" panose="020B0604020202020204" pitchFamily="34" charset="0"/>
              </a:rPr>
              <a:t>Evangelicals say that </a:t>
            </a:r>
            <a:r>
              <a:rPr lang="en-US" altLang="en-US" sz="2000" b="1">
                <a:solidFill>
                  <a:srgbClr val="FF0000"/>
                </a:solidFill>
                <a:latin typeface="Arial" panose="020B0604020202020204" pitchFamily="34" charset="0"/>
              </a:rPr>
              <a:t>water baptism is an "ordinance"</a:t>
            </a:r>
            <a:r>
              <a:rPr lang="en-US" altLang="en-US" sz="2000" b="1">
                <a:latin typeface="Arial" panose="020B0604020202020204" pitchFamily="34" charset="0"/>
              </a:rPr>
              <a:t> </a:t>
            </a:r>
            <a:r>
              <a:rPr lang="en-US" altLang="en-US" sz="2000" i="1">
                <a:latin typeface="Arial" panose="020B0604020202020204" pitchFamily="34" charset="0"/>
              </a:rPr>
              <a:t>conducted by man</a:t>
            </a:r>
            <a:r>
              <a:rPr lang="en-US" altLang="en-US" sz="2000">
                <a:latin typeface="Arial" panose="020B0604020202020204" pitchFamily="34" charset="0"/>
              </a:rPr>
              <a:t> (i.e., human effort only):</a:t>
            </a:r>
          </a:p>
          <a:p>
            <a:pPr marL="635000" lvl="1" indent="-307975" eaLnBrk="1" hangingPunct="1">
              <a:lnSpc>
                <a:spcPct val="90000"/>
              </a:lnSpc>
              <a:buSzPct val="80000"/>
              <a:buFont typeface="Arial" panose="020B0604020202020204" pitchFamily="34" charset="0"/>
              <a:buChar char="•"/>
              <a:tabLst>
                <a:tab pos="1077913" algn="l"/>
                <a:tab pos="1371600" algn="l"/>
                <a:tab pos="2000250" algn="l"/>
              </a:tabLst>
            </a:pPr>
            <a:r>
              <a:rPr lang="en-US" altLang="en-US" sz="1800">
                <a:latin typeface="Arial" panose="020B0604020202020204" pitchFamily="34" charset="0"/>
              </a:rPr>
              <a:t>simply an </a:t>
            </a:r>
            <a:r>
              <a:rPr lang="en-US" altLang="en-US" sz="1800" b="1">
                <a:solidFill>
                  <a:srgbClr val="FF0000"/>
                </a:solidFill>
                <a:latin typeface="Arial" panose="020B0604020202020204" pitchFamily="34" charset="0"/>
              </a:rPr>
              <a:t>“ordinance” </a:t>
            </a:r>
            <a:r>
              <a:rPr lang="en-US" altLang="en-US" sz="1800">
                <a:latin typeface="Arial" panose="020B0604020202020204" pitchFamily="34" charset="0"/>
              </a:rPr>
              <a:t>that </a:t>
            </a:r>
            <a:r>
              <a:rPr lang="en-US" altLang="en-US" sz="1800" b="1">
                <a:solidFill>
                  <a:srgbClr val="FF0000"/>
                </a:solidFill>
                <a:latin typeface="Arial" panose="020B0604020202020204" pitchFamily="34" charset="0"/>
              </a:rPr>
              <a:t>does not save, </a:t>
            </a:r>
          </a:p>
          <a:p>
            <a:pPr marL="635000" lvl="1" indent="-307975" eaLnBrk="1" hangingPunct="1">
              <a:lnSpc>
                <a:spcPct val="90000"/>
              </a:lnSpc>
              <a:buSzPct val="80000"/>
              <a:buFont typeface="Arial" panose="020B0604020202020204" pitchFamily="34" charset="0"/>
              <a:buChar char="•"/>
              <a:tabLst>
                <a:tab pos="1077913" algn="l"/>
                <a:tab pos="1371600" algn="l"/>
                <a:tab pos="2000250" algn="l"/>
              </a:tabLst>
            </a:pPr>
            <a:r>
              <a:rPr lang="en-US" altLang="en-US" sz="1800">
                <a:latin typeface="Arial" panose="020B0604020202020204" pitchFamily="34" charset="0"/>
              </a:rPr>
              <a:t>just a </a:t>
            </a:r>
            <a:r>
              <a:rPr lang="en-US" altLang="en-US" sz="1800" b="1">
                <a:solidFill>
                  <a:srgbClr val="FF0000"/>
                </a:solidFill>
                <a:latin typeface="Arial" panose="020B0604020202020204" pitchFamily="34" charset="0"/>
              </a:rPr>
              <a:t>"memorial" </a:t>
            </a:r>
            <a:r>
              <a:rPr lang="en-US" altLang="en-US" sz="1800">
                <a:latin typeface="Arial" panose="020B0604020202020204" pitchFamily="34" charset="0"/>
              </a:rPr>
              <a:t>or</a:t>
            </a:r>
            <a:r>
              <a:rPr lang="en-US" altLang="en-US" sz="1800" b="1">
                <a:latin typeface="Arial" panose="020B0604020202020204" pitchFamily="34" charset="0"/>
              </a:rPr>
              <a:t> </a:t>
            </a:r>
            <a:r>
              <a:rPr lang="en-US" altLang="en-US" sz="1800" b="1">
                <a:solidFill>
                  <a:srgbClr val="FF0000"/>
                </a:solidFill>
                <a:latin typeface="Arial" panose="020B0604020202020204" pitchFamily="34" charset="0"/>
              </a:rPr>
              <a:t>"sign" </a:t>
            </a:r>
            <a:r>
              <a:rPr lang="en-US" altLang="en-US" sz="1800">
                <a:latin typeface="Arial" panose="020B0604020202020204" pitchFamily="34" charset="0"/>
              </a:rPr>
              <a:t>of a "born again" experience that already occurred </a:t>
            </a:r>
            <a:r>
              <a:rPr lang="en-US" altLang="en-US" sz="1800" b="1">
                <a:solidFill>
                  <a:srgbClr val="FF0000"/>
                </a:solidFill>
                <a:latin typeface="Arial" panose="020B0604020202020204" pitchFamily="34" charset="0"/>
              </a:rPr>
              <a:t>at </a:t>
            </a:r>
            <a:r>
              <a:rPr lang="en-US" altLang="en-US" sz="1800" b="1" i="1">
                <a:solidFill>
                  <a:srgbClr val="FF0000"/>
                </a:solidFill>
                <a:latin typeface="Arial" panose="020B0604020202020204" pitchFamily="34" charset="0"/>
              </a:rPr>
              <a:t>initial belief.</a:t>
            </a:r>
            <a:endParaRPr lang="en-US" altLang="en-US" sz="1800">
              <a:latin typeface="Arial" panose="020B0604020202020204" pitchFamily="34" charset="0"/>
            </a:endParaRPr>
          </a:p>
        </p:txBody>
      </p:sp>
      <p:sp>
        <p:nvSpPr>
          <p:cNvPr id="186370" name="Rectangle 2">
            <a:extLst>
              <a:ext uri="{FF2B5EF4-FFF2-40B4-BE49-F238E27FC236}">
                <a16:creationId xmlns:a16="http://schemas.microsoft.com/office/drawing/2014/main" id="{CB6F8D97-2254-4D76-8B38-C0E896E0DA4A}"/>
              </a:ext>
            </a:extLst>
          </p:cNvPr>
          <p:cNvSpPr>
            <a:spLocks noGrp="1" noChangeArrowheads="1"/>
          </p:cNvSpPr>
          <p:nvPr>
            <p:ph type="title"/>
          </p:nvPr>
        </p:nvSpPr>
        <p:spPr>
          <a:xfrm>
            <a:off x="152400" y="-171450"/>
            <a:ext cx="7696200" cy="761999"/>
          </a:xfrm>
        </p:spPr>
        <p:txBody>
          <a:bodyPr/>
          <a:lstStyle/>
          <a:p>
            <a:pPr eaLnBrk="1" hangingPunct="1">
              <a:defRPr/>
            </a:pPr>
            <a:r>
              <a:rPr lang="en-US" sz="3200" dirty="0">
                <a:latin typeface="Copperplate"/>
                <a:ea typeface="ＭＳ Ｐゴシック" charset="0"/>
                <a:cs typeface="Copperplate"/>
              </a:rPr>
              <a:t>Baptism: Sacrament or Ordinance</a:t>
            </a:r>
          </a:p>
        </p:txBody>
      </p:sp>
      <p:sp>
        <p:nvSpPr>
          <p:cNvPr id="215043" name="Slide Number Placeholder 5">
            <a:extLst>
              <a:ext uri="{FF2B5EF4-FFF2-40B4-BE49-F238E27FC236}">
                <a16:creationId xmlns:a16="http://schemas.microsoft.com/office/drawing/2014/main" id="{0A8ECD50-09A2-46B4-B8DB-6429D389EAE0}"/>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321BD84-A6E5-4F3E-963E-67FE5AE3A856}" type="slidenum">
              <a:rPr lang="en-US" altLang="en-US" sz="1400"/>
              <a:pPr eaLnBrk="1" hangingPunct="1"/>
              <a:t>96</a:t>
            </a:fld>
            <a:endParaRPr lang="en-US" altLang="en-US" sz="1400"/>
          </a:p>
        </p:txBody>
      </p:sp>
      <p:pic>
        <p:nvPicPr>
          <p:cNvPr id="215044" name="Picture 6" descr="Baptism - Joyful.jpeg">
            <a:extLst>
              <a:ext uri="{FF2B5EF4-FFF2-40B4-BE49-F238E27FC236}">
                <a16:creationId xmlns:a16="http://schemas.microsoft.com/office/drawing/2014/main" id="{CA7B0CE0-1D25-4062-BBA5-FD662EB9C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0"/>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362ECF77-4321-4C96-B28C-DC70742C3C4C}"/>
              </a:ext>
            </a:extLst>
          </p:cNvPr>
          <p:cNvSpPr>
            <a:spLocks noGrp="1" noChangeArrowheads="1"/>
          </p:cNvSpPr>
          <p:nvPr>
            <p:ph idx="1"/>
          </p:nvPr>
        </p:nvSpPr>
        <p:spPr>
          <a:xfrm>
            <a:off x="76200" y="895350"/>
            <a:ext cx="8839200" cy="3630613"/>
          </a:xfrm>
        </p:spPr>
        <p:txBody>
          <a:bodyPr/>
          <a:lstStyle/>
          <a:p>
            <a:pPr marL="0" indent="0" eaLnBrk="1" hangingPunct="1">
              <a:lnSpc>
                <a:spcPct val="90000"/>
              </a:lnSpc>
              <a:buFont typeface="Wingdings 3" panose="05040102010807070707" pitchFamily="18" charset="2"/>
              <a:buNone/>
              <a:tabLst>
                <a:tab pos="1371600" algn="l"/>
                <a:tab pos="2000250" algn="l"/>
              </a:tabLst>
            </a:pPr>
            <a:r>
              <a:rPr lang="en-US" altLang="en-US" sz="2000" b="1">
                <a:latin typeface="Arial" panose="020B0604020202020204" pitchFamily="34" charset="0"/>
              </a:rPr>
              <a:t>Christians disagree with one another regarding:</a:t>
            </a:r>
          </a:p>
          <a:p>
            <a:pPr marL="0" indent="0" eaLnBrk="1" hangingPunct="1">
              <a:lnSpc>
                <a:spcPct val="90000"/>
              </a:lnSpc>
              <a:buFont typeface="Wingdings 3" panose="05040102010807070707" pitchFamily="18" charset="2"/>
              <a:buNone/>
              <a:tabLst>
                <a:tab pos="1371600" algn="l"/>
                <a:tab pos="2000250" algn="l"/>
              </a:tabLst>
            </a:pPr>
            <a:r>
              <a:rPr lang="en-US" altLang="en-US" sz="400" b="1">
                <a:latin typeface="Arial" panose="020B0604020202020204" pitchFamily="34" charset="0"/>
              </a:rPr>
              <a:t> </a:t>
            </a:r>
          </a:p>
          <a:p>
            <a:pPr marL="0" indent="0" eaLnBrk="1" hangingPunct="1">
              <a:lnSpc>
                <a:spcPct val="90000"/>
              </a:lnSpc>
              <a:tabLst>
                <a:tab pos="1371600" algn="l"/>
                <a:tab pos="2000250" algn="l"/>
              </a:tabLst>
            </a:pPr>
            <a:r>
              <a:rPr lang="en-US" altLang="en-US" sz="2000" b="1">
                <a:solidFill>
                  <a:srgbClr val="FF0000"/>
                </a:solidFill>
                <a:latin typeface="Arial" panose="020B0604020202020204" pitchFamily="34" charset="0"/>
              </a:rPr>
              <a:t>"Believer's baptism" </a:t>
            </a:r>
            <a:r>
              <a:rPr lang="en-US" altLang="en-US" sz="2000">
                <a:latin typeface="Arial" panose="020B0604020202020204" pitchFamily="34" charset="0"/>
              </a:rPr>
              <a:t>– which says that, before he can be baptized, a person </a:t>
            </a:r>
            <a:r>
              <a:rPr lang="en-US" altLang="en-US" sz="2000" i="1">
                <a:latin typeface="Arial" panose="020B0604020202020204" pitchFamily="34" charset="0"/>
              </a:rPr>
              <a:t>must</a:t>
            </a:r>
            <a:r>
              <a:rPr lang="en-US" altLang="en-US" sz="2000">
                <a:latin typeface="Arial" panose="020B0604020202020204" pitchFamily="34" charset="0"/>
              </a:rPr>
              <a:t> be mature enough to understand morality, God, sin, salvation, etc. in order to make a conscious choice for Christ (we &amp; evangelicals agree on this as a </a:t>
            </a:r>
            <a:r>
              <a:rPr lang="en-US" altLang="en-US" sz="2000" i="1">
                <a:latin typeface="Arial" panose="020B0604020202020204" pitchFamily="34" charset="0"/>
              </a:rPr>
              <a:t>requirement</a:t>
            </a:r>
            <a:r>
              <a:rPr lang="en-US" altLang="en-US" sz="2000">
                <a:latin typeface="Arial" panose="020B0604020202020204" pitchFamily="34" charset="0"/>
              </a:rPr>
              <a:t>).</a:t>
            </a:r>
          </a:p>
          <a:p>
            <a:pPr marL="0" indent="0" eaLnBrk="1" hangingPunct="1">
              <a:lnSpc>
                <a:spcPct val="90000"/>
              </a:lnSpc>
              <a:tabLst>
                <a:tab pos="1371600" algn="l"/>
                <a:tab pos="2000250" algn="l"/>
              </a:tabLst>
            </a:pPr>
            <a:endParaRPr lang="en-US" altLang="en-US" sz="800">
              <a:latin typeface="Arial" panose="020B0604020202020204" pitchFamily="34" charset="0"/>
            </a:endParaRPr>
          </a:p>
          <a:p>
            <a:pPr marL="0" indent="0" eaLnBrk="1" hangingPunct="1">
              <a:lnSpc>
                <a:spcPct val="90000"/>
              </a:lnSpc>
              <a:tabLst>
                <a:tab pos="1371600" algn="l"/>
                <a:tab pos="2000250" algn="l"/>
              </a:tabLst>
            </a:pPr>
            <a:r>
              <a:rPr lang="en-US" altLang="en-US" sz="2000" b="1">
                <a:solidFill>
                  <a:srgbClr val="FF0000"/>
                </a:solidFill>
                <a:latin typeface="Arial" panose="020B0604020202020204" pitchFamily="34" charset="0"/>
              </a:rPr>
              <a:t>"Pēdo-baptism"</a:t>
            </a:r>
            <a:r>
              <a:rPr lang="en-US" altLang="en-US" sz="2000">
                <a:solidFill>
                  <a:srgbClr val="FF0000"/>
                </a:solidFill>
                <a:latin typeface="Arial" panose="020B0604020202020204" pitchFamily="34" charset="0"/>
              </a:rPr>
              <a:t> </a:t>
            </a:r>
            <a:r>
              <a:rPr lang="en-US" altLang="en-US" sz="2000">
                <a:latin typeface="Arial" panose="020B0604020202020204" pitchFamily="34" charset="0"/>
              </a:rPr>
              <a:t>- baptizing infants/little children to forgive original sin and receive the gift of the Holy Spirit in their hearts (we believe is wrong)</a:t>
            </a:r>
            <a:endParaRPr lang="en-US" altLang="en-US" sz="400">
              <a:latin typeface="Arial" panose="020B0604020202020204" pitchFamily="34" charset="0"/>
            </a:endParaRPr>
          </a:p>
          <a:p>
            <a:pPr marL="796925" lvl="1" indent="-214313" eaLnBrk="1" hangingPunct="1">
              <a:lnSpc>
                <a:spcPct val="90000"/>
              </a:lnSpc>
              <a:tabLst>
                <a:tab pos="1371600" algn="l"/>
                <a:tab pos="2000250" algn="l"/>
              </a:tabLst>
            </a:pPr>
            <a:r>
              <a:rPr lang="en-US" altLang="en-US" sz="1900">
                <a:latin typeface="Arial" panose="020B0604020202020204" pitchFamily="34" charset="0"/>
              </a:rPr>
              <a:t>Pēdo-baptists use </a:t>
            </a:r>
            <a:r>
              <a:rPr lang="en-US" altLang="en-US" sz="1900" b="1">
                <a:solidFill>
                  <a:srgbClr val="FF0000"/>
                </a:solidFill>
                <a:latin typeface="Arial" panose="020B0604020202020204" pitchFamily="34" charset="0"/>
              </a:rPr>
              <a:t>"household conversions" </a:t>
            </a:r>
            <a:r>
              <a:rPr lang="en-US" altLang="en-US" sz="1900">
                <a:latin typeface="Arial" panose="020B0604020202020204" pitchFamily="34" charset="0"/>
              </a:rPr>
              <a:t>(Acts 16:31) to justify this. </a:t>
            </a:r>
          </a:p>
          <a:p>
            <a:pPr marL="796925" lvl="1" indent="-214313" eaLnBrk="1" hangingPunct="1">
              <a:lnSpc>
                <a:spcPct val="90000"/>
              </a:lnSpc>
              <a:tabLst>
                <a:tab pos="1371600" algn="l"/>
                <a:tab pos="2000250" algn="l"/>
              </a:tabLst>
            </a:pPr>
            <a:r>
              <a:rPr lang="en-US" altLang="en-US" sz="1900">
                <a:latin typeface="Arial" panose="020B0604020202020204" pitchFamily="34" charset="0"/>
              </a:rPr>
              <a:t>They have a </a:t>
            </a:r>
            <a:r>
              <a:rPr lang="en-US" altLang="en-US" sz="1900" b="1">
                <a:solidFill>
                  <a:srgbClr val="FF0000"/>
                </a:solidFill>
                <a:latin typeface="Arial" panose="020B0604020202020204" pitchFamily="34" charset="0"/>
              </a:rPr>
              <a:t>"confirmation" </a:t>
            </a:r>
            <a:r>
              <a:rPr lang="en-US" altLang="en-US" sz="1900">
                <a:latin typeface="Arial" panose="020B0604020202020204" pitchFamily="34" charset="0"/>
              </a:rPr>
              <a:t>later when those who were baptized are mature enough to understand what was done in their infancy. </a:t>
            </a:r>
          </a:p>
          <a:p>
            <a:pPr marL="796925" lvl="1" indent="-214313" eaLnBrk="1" hangingPunct="1">
              <a:lnSpc>
                <a:spcPct val="90000"/>
              </a:lnSpc>
              <a:tabLst>
                <a:tab pos="1371600" algn="l"/>
                <a:tab pos="2000250" algn="l"/>
              </a:tabLst>
            </a:pPr>
            <a:endParaRPr lang="en-US" altLang="en-US" sz="400">
              <a:latin typeface="Arial" panose="020B0604020202020204" pitchFamily="34" charset="0"/>
            </a:endParaRPr>
          </a:p>
          <a:p>
            <a:pPr marL="0" indent="0" eaLnBrk="1" hangingPunct="1">
              <a:lnSpc>
                <a:spcPct val="90000"/>
              </a:lnSpc>
              <a:tabLst>
                <a:tab pos="1371600" algn="l"/>
                <a:tab pos="2000250" algn="l"/>
              </a:tabLst>
            </a:pPr>
            <a:endParaRPr lang="en-US" altLang="en-US" sz="2000">
              <a:latin typeface="Arial" panose="020B0604020202020204" pitchFamily="34" charset="0"/>
            </a:endParaRPr>
          </a:p>
        </p:txBody>
      </p:sp>
      <p:sp>
        <p:nvSpPr>
          <p:cNvPr id="186370" name="Rectangle 2">
            <a:extLst>
              <a:ext uri="{FF2B5EF4-FFF2-40B4-BE49-F238E27FC236}">
                <a16:creationId xmlns:a16="http://schemas.microsoft.com/office/drawing/2014/main" id="{9222014B-FD54-45D6-B0F2-BB45DE433FFE}"/>
              </a:ext>
            </a:extLst>
          </p:cNvPr>
          <p:cNvSpPr>
            <a:spLocks noGrp="1" noChangeArrowheads="1"/>
          </p:cNvSpPr>
          <p:nvPr>
            <p:ph type="title"/>
          </p:nvPr>
        </p:nvSpPr>
        <p:spPr>
          <a:xfrm>
            <a:off x="76200" y="0"/>
            <a:ext cx="7419975" cy="761999"/>
          </a:xfrm>
        </p:spPr>
        <p:txBody>
          <a:bodyPr>
            <a:normAutofit fontScale="90000"/>
          </a:bodyPr>
          <a:lstStyle/>
          <a:p>
            <a:pPr eaLnBrk="1" hangingPunct="1">
              <a:defRPr/>
            </a:pPr>
            <a:r>
              <a:rPr lang="en-US" sz="3200" dirty="0">
                <a:latin typeface="Copperplate"/>
                <a:ea typeface="ＭＳ Ｐゴシック" charset="0"/>
                <a:cs typeface="Copperplate"/>
              </a:rPr>
              <a:t>Believer's Baptism vs. </a:t>
            </a:r>
            <a:br>
              <a:rPr lang="en-US" sz="3200" dirty="0">
                <a:latin typeface="Copperplate"/>
                <a:ea typeface="ＭＳ Ｐゴシック" charset="0"/>
                <a:cs typeface="Copperplate"/>
              </a:rPr>
            </a:br>
            <a:r>
              <a:rPr lang="en-US" sz="3200" dirty="0">
                <a:latin typeface="Copperplate"/>
                <a:ea typeface="ＭＳ Ｐゴシック" charset="0"/>
                <a:cs typeface="Copperplate"/>
              </a:rPr>
              <a:t>Baptism of Little Children</a:t>
            </a:r>
          </a:p>
        </p:txBody>
      </p:sp>
      <p:sp>
        <p:nvSpPr>
          <p:cNvPr id="217091" name="Slide Number Placeholder 5">
            <a:extLst>
              <a:ext uri="{FF2B5EF4-FFF2-40B4-BE49-F238E27FC236}">
                <a16:creationId xmlns:a16="http://schemas.microsoft.com/office/drawing/2014/main" id="{ACCA4B23-B0B7-4F01-9642-55ED203F0D32}"/>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FF7242C5-0A6F-48FB-AEB7-947A431C1B17}" type="slidenum">
              <a:rPr lang="en-US" altLang="en-US" sz="1400"/>
              <a:pPr eaLnBrk="1" hangingPunct="1"/>
              <a:t>97</a:t>
            </a:fld>
            <a:endParaRPr lang="en-US" altLang="en-US" sz="1400"/>
          </a:p>
        </p:txBody>
      </p:sp>
      <p:pic>
        <p:nvPicPr>
          <p:cNvPr id="217092" name="Picture 6" descr="Baptism - Joyful.jpeg">
            <a:extLst>
              <a:ext uri="{FF2B5EF4-FFF2-40B4-BE49-F238E27FC236}">
                <a16:creationId xmlns:a16="http://schemas.microsoft.com/office/drawing/2014/main" id="{FB367494-3486-4E2B-9E0B-CEA146B3BA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088" y="0"/>
            <a:ext cx="14589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1624BB90-BC48-4847-9000-5FD70F077B2B}"/>
              </a:ext>
            </a:extLst>
          </p:cNvPr>
          <p:cNvSpPr>
            <a:spLocks noGrp="1" noChangeArrowheads="1"/>
          </p:cNvSpPr>
          <p:nvPr>
            <p:ph idx="1"/>
          </p:nvPr>
        </p:nvSpPr>
        <p:spPr>
          <a:xfrm>
            <a:off x="228600" y="895350"/>
            <a:ext cx="8664575" cy="3630613"/>
          </a:xfrm>
        </p:spPr>
        <p:txBody>
          <a:bodyPr/>
          <a:lstStyle/>
          <a:p>
            <a:pPr marL="0" indent="0" eaLnBrk="1" hangingPunct="1">
              <a:lnSpc>
                <a:spcPct val="90000"/>
              </a:lnSpc>
              <a:buFont typeface="Wingdings 3" charset="0"/>
              <a:buNone/>
              <a:tabLst>
                <a:tab pos="1371600" algn="l"/>
                <a:tab pos="2000250" algn="l"/>
              </a:tabLst>
              <a:defRPr/>
            </a:pPr>
            <a:r>
              <a:rPr lang="en-US" b="1" dirty="0">
                <a:ea typeface="ＭＳ Ｐゴシック" charset="0"/>
              </a:rPr>
              <a:t>So the entire Christian community is divided into:</a:t>
            </a:r>
          </a:p>
          <a:p>
            <a:pPr marL="0" indent="0" eaLnBrk="1" hangingPunct="1">
              <a:lnSpc>
                <a:spcPct val="90000"/>
              </a:lnSpc>
              <a:buFont typeface="Wingdings 3" charset="0"/>
              <a:buNone/>
              <a:tabLst>
                <a:tab pos="1371600" algn="l"/>
                <a:tab pos="2000250" algn="l"/>
              </a:tabLst>
              <a:defRPr/>
            </a:pPr>
            <a:endParaRPr lang="en-US" sz="400" b="1" dirty="0">
              <a:ea typeface="ＭＳ Ｐゴシック" charset="0"/>
            </a:endParaRPr>
          </a:p>
          <a:p>
            <a:pPr marL="461963" indent="-230188" eaLnBrk="1" hangingPunct="1">
              <a:lnSpc>
                <a:spcPct val="90000"/>
              </a:lnSpc>
              <a:buFont typeface="Wingdings 3" charset="0"/>
              <a:buChar char=""/>
              <a:tabLst>
                <a:tab pos="1371600" algn="l"/>
                <a:tab pos="2000250" algn="l"/>
              </a:tabLst>
              <a:defRPr/>
            </a:pPr>
            <a:r>
              <a:rPr lang="en-US" sz="2000" b="1" dirty="0">
                <a:solidFill>
                  <a:srgbClr val="FF0000"/>
                </a:solidFill>
                <a:ea typeface="ＭＳ Ｐゴシック" charset="0"/>
              </a:rPr>
              <a:t>"</a:t>
            </a:r>
            <a:r>
              <a:rPr lang="en-US" sz="2000" b="1" dirty="0" err="1">
                <a:solidFill>
                  <a:srgbClr val="FF0000"/>
                </a:solidFill>
                <a:ea typeface="ＭＳ Ｐゴシック" charset="0"/>
              </a:rPr>
              <a:t>sacramentalists</a:t>
            </a:r>
            <a:r>
              <a:rPr lang="en-US" sz="2000" b="1" dirty="0">
                <a:solidFill>
                  <a:srgbClr val="FF0000"/>
                </a:solidFill>
                <a:ea typeface="ＭＳ Ｐゴシック" charset="0"/>
              </a:rPr>
              <a:t>"</a:t>
            </a:r>
            <a:r>
              <a:rPr lang="en-US" sz="2000" dirty="0">
                <a:solidFill>
                  <a:srgbClr val="FF0000"/>
                </a:solidFill>
                <a:ea typeface="ＭＳ Ｐゴシック" charset="0"/>
              </a:rPr>
              <a:t> </a:t>
            </a:r>
            <a:r>
              <a:rPr lang="en-US" sz="2000" dirty="0">
                <a:ea typeface="ＭＳ Ｐゴシック" charset="0"/>
              </a:rPr>
              <a:t>who believe that, even in infancy, "water baptism":</a:t>
            </a:r>
          </a:p>
          <a:p>
            <a:pPr marL="854075" lvl="1" indent="-230188" eaLnBrk="1" hangingPunct="1">
              <a:lnSpc>
                <a:spcPct val="90000"/>
              </a:lnSpc>
              <a:buFont typeface="Verdana" charset="0"/>
              <a:buChar char="◦"/>
              <a:tabLst>
                <a:tab pos="1371600" algn="l"/>
                <a:tab pos="2000250" algn="l"/>
              </a:tabLst>
              <a:defRPr/>
            </a:pPr>
            <a:r>
              <a:rPr lang="en-US" sz="2000" b="1" dirty="0">
                <a:solidFill>
                  <a:srgbClr val="FF0000"/>
                </a:solidFill>
                <a:ea typeface="ＭＳ Ｐゴシック" charset="0"/>
              </a:rPr>
              <a:t>saves,</a:t>
            </a:r>
            <a:r>
              <a:rPr lang="en-US" sz="2000" dirty="0">
                <a:ea typeface="ＭＳ Ｐゴシック" charset="0"/>
              </a:rPr>
              <a:t> and  </a:t>
            </a:r>
          </a:p>
          <a:p>
            <a:pPr marL="854075" lvl="1" indent="-230188" eaLnBrk="1" hangingPunct="1">
              <a:lnSpc>
                <a:spcPct val="90000"/>
              </a:lnSpc>
              <a:buFont typeface="Verdana" charset="0"/>
              <a:buChar char="◦"/>
              <a:tabLst>
                <a:tab pos="1371600" algn="l"/>
                <a:tab pos="2000250" algn="l"/>
              </a:tabLst>
              <a:defRPr/>
            </a:pPr>
            <a:r>
              <a:rPr lang="en-US" sz="2000" b="1" dirty="0">
                <a:solidFill>
                  <a:srgbClr val="FF0000"/>
                </a:solidFill>
                <a:ea typeface="ＭＳ Ｐゴシック" charset="0"/>
              </a:rPr>
              <a:t>grants the gift of the Holy Spirit</a:t>
            </a:r>
            <a:r>
              <a:rPr lang="en-US" sz="2000" dirty="0">
                <a:solidFill>
                  <a:srgbClr val="FF0000"/>
                </a:solidFill>
                <a:ea typeface="ＭＳ Ｐゴシック" charset="0"/>
              </a:rPr>
              <a:t>.</a:t>
            </a:r>
            <a:endParaRPr lang="en-US" sz="2000" b="1" dirty="0">
              <a:solidFill>
                <a:srgbClr val="FF0000"/>
              </a:solidFill>
              <a:ea typeface="ＭＳ Ｐゴシック" charset="0"/>
            </a:endParaRPr>
          </a:p>
          <a:p>
            <a:pPr marL="230188" indent="-230188" eaLnBrk="1" hangingPunct="1">
              <a:lnSpc>
                <a:spcPct val="90000"/>
              </a:lnSpc>
              <a:buFont typeface="Wingdings 3" charset="0"/>
              <a:buNone/>
              <a:tabLst>
                <a:tab pos="1371600" algn="l"/>
                <a:tab pos="2000250" algn="l"/>
              </a:tabLst>
              <a:defRPr/>
            </a:pPr>
            <a:endParaRPr lang="en-US" sz="800" dirty="0">
              <a:ea typeface="ＭＳ Ｐゴシック" charset="0"/>
            </a:endParaRPr>
          </a:p>
          <a:p>
            <a:pPr marL="461963" indent="-230188" eaLnBrk="1" hangingPunct="1">
              <a:lnSpc>
                <a:spcPct val="90000"/>
              </a:lnSpc>
              <a:buFont typeface="Wingdings 3" charset="0"/>
              <a:buChar char=""/>
              <a:tabLst>
                <a:tab pos="1371600" algn="l"/>
                <a:tab pos="2000250" algn="l"/>
              </a:tabLst>
              <a:defRPr/>
            </a:pPr>
            <a:r>
              <a:rPr lang="en-US" sz="2000" dirty="0">
                <a:ea typeface="ＭＳ Ｐゴシック" charset="0"/>
              </a:rPr>
              <a:t>an</a:t>
            </a:r>
            <a:r>
              <a:rPr lang="en-US" sz="2000" b="1" dirty="0">
                <a:ea typeface="ＭＳ Ｐゴシック" charset="0"/>
              </a:rPr>
              <a:t> </a:t>
            </a:r>
            <a:r>
              <a:rPr lang="en-US" sz="2000" b="1" dirty="0">
                <a:solidFill>
                  <a:srgbClr val="FF0000"/>
                </a:solidFill>
                <a:ea typeface="ＭＳ Ｐゴシック" charset="0"/>
              </a:rPr>
              <a:t>"ordinance view</a:t>
            </a:r>
            <a:r>
              <a:rPr lang="en-US" sz="2000" dirty="0">
                <a:solidFill>
                  <a:srgbClr val="FF0000"/>
                </a:solidFill>
                <a:ea typeface="ＭＳ Ｐゴシック" charset="0"/>
              </a:rPr>
              <a:t>" </a:t>
            </a:r>
            <a:r>
              <a:rPr lang="en-US" sz="2000" dirty="0">
                <a:ea typeface="ＭＳ Ｐゴシック" charset="0"/>
              </a:rPr>
              <a:t>of water baptism that says: </a:t>
            </a:r>
          </a:p>
          <a:p>
            <a:pPr marL="925513" lvl="1" indent="-342900" eaLnBrk="1" hangingPunct="1">
              <a:lnSpc>
                <a:spcPct val="90000"/>
              </a:lnSpc>
              <a:buFont typeface="Verdana" charset="0"/>
              <a:buChar char="◦"/>
              <a:tabLst>
                <a:tab pos="1371600" algn="l"/>
                <a:tab pos="2000250" algn="l"/>
              </a:tabLst>
              <a:defRPr/>
            </a:pPr>
            <a:r>
              <a:rPr lang="en-US" sz="2000" dirty="0">
                <a:ea typeface="ＭＳ Ｐゴシック" charset="0"/>
              </a:rPr>
              <a:t>water baptism has </a:t>
            </a:r>
            <a:r>
              <a:rPr lang="en-US" sz="2000" b="1" dirty="0">
                <a:solidFill>
                  <a:srgbClr val="FF0000"/>
                </a:solidFill>
                <a:ea typeface="ＭＳ Ｐゴシック" charset="0"/>
              </a:rPr>
              <a:t>nothing to do with salvation,</a:t>
            </a:r>
          </a:p>
          <a:p>
            <a:pPr marL="925513" lvl="1" indent="-342900" eaLnBrk="1" hangingPunct="1">
              <a:lnSpc>
                <a:spcPct val="90000"/>
              </a:lnSpc>
              <a:buFont typeface="Verdana" charset="0"/>
              <a:buChar char="◦"/>
              <a:tabLst>
                <a:tab pos="1371600" algn="l"/>
                <a:tab pos="2000250" algn="l"/>
              </a:tabLst>
              <a:defRPr/>
            </a:pPr>
            <a:r>
              <a:rPr lang="en-US" sz="2000" dirty="0">
                <a:ea typeface="ＭＳ Ｐゴシック" charset="0"/>
              </a:rPr>
              <a:t>water baptism is simply </a:t>
            </a:r>
            <a:r>
              <a:rPr lang="en-US" sz="2000" b="1" dirty="0">
                <a:solidFill>
                  <a:srgbClr val="FF0000"/>
                </a:solidFill>
                <a:ea typeface="ＭＳ Ｐゴシック" charset="0"/>
              </a:rPr>
              <a:t>a "memorial" </a:t>
            </a:r>
            <a:r>
              <a:rPr lang="en-US" sz="2000" dirty="0">
                <a:ea typeface="ＭＳ Ｐゴシック" charset="0"/>
              </a:rPr>
              <a:t>of something that </a:t>
            </a:r>
            <a:r>
              <a:rPr lang="en-US" sz="2000" i="1" dirty="0">
                <a:ea typeface="ＭＳ Ｐゴシック" charset="0"/>
              </a:rPr>
              <a:t>already</a:t>
            </a:r>
            <a:r>
              <a:rPr lang="en-US" sz="2000" dirty="0">
                <a:ea typeface="ＭＳ Ｐゴシック" charset="0"/>
              </a:rPr>
              <a:t> happened (i.e., receiving the gift of the HS </a:t>
            </a:r>
            <a:r>
              <a:rPr lang="en-US" sz="2000" i="1" dirty="0">
                <a:ea typeface="ＭＳ Ｐゴシック" charset="0"/>
              </a:rPr>
              <a:t>at initial belief</a:t>
            </a:r>
            <a:r>
              <a:rPr lang="en-US" sz="2000" dirty="0">
                <a:ea typeface="ＭＳ Ｐゴシック" charset="0"/>
              </a:rPr>
              <a:t>).</a:t>
            </a:r>
          </a:p>
          <a:p>
            <a:pPr marL="925513" lvl="1" indent="-342900" eaLnBrk="1" hangingPunct="1">
              <a:lnSpc>
                <a:spcPct val="90000"/>
              </a:lnSpc>
              <a:buFont typeface="Verdana" charset="0"/>
              <a:buChar char="◦"/>
              <a:tabLst>
                <a:tab pos="1371600" algn="l"/>
                <a:tab pos="2000250" algn="l"/>
              </a:tabLst>
              <a:defRPr/>
            </a:pPr>
            <a:r>
              <a:rPr lang="en-US" sz="2000" dirty="0">
                <a:ea typeface="ＭＳ Ｐゴシック" charset="0"/>
              </a:rPr>
              <a:t>infants should NOT be baptized.</a:t>
            </a:r>
          </a:p>
          <a:p>
            <a:pPr marL="635000" lvl="1" indent="-307975" eaLnBrk="1" hangingPunct="1">
              <a:lnSpc>
                <a:spcPct val="90000"/>
              </a:lnSpc>
              <a:buFont typeface="Verdana" charset="0"/>
              <a:buChar char="◦"/>
              <a:tabLst>
                <a:tab pos="1077913" algn="l"/>
                <a:tab pos="1371600" algn="l"/>
                <a:tab pos="2000250" algn="l"/>
              </a:tabLst>
              <a:defRPr/>
            </a:pPr>
            <a:endParaRPr lang="en-US" sz="400" dirty="0">
              <a:ea typeface="ＭＳ Ｐゴシック" charset="0"/>
            </a:endParaRPr>
          </a:p>
        </p:txBody>
      </p:sp>
      <p:sp>
        <p:nvSpPr>
          <p:cNvPr id="186370" name="Rectangle 2">
            <a:extLst>
              <a:ext uri="{FF2B5EF4-FFF2-40B4-BE49-F238E27FC236}">
                <a16:creationId xmlns:a16="http://schemas.microsoft.com/office/drawing/2014/main" id="{129B1107-8463-4BBE-9EF6-6B17CF25BCF8}"/>
              </a:ext>
            </a:extLst>
          </p:cNvPr>
          <p:cNvSpPr>
            <a:spLocks noGrp="1" noChangeArrowheads="1"/>
          </p:cNvSpPr>
          <p:nvPr>
            <p:ph type="title"/>
          </p:nvPr>
        </p:nvSpPr>
        <p:spPr>
          <a:xfrm>
            <a:off x="152400" y="-19246"/>
            <a:ext cx="7772400" cy="761999"/>
          </a:xfrm>
        </p:spPr>
        <p:txBody>
          <a:bodyPr/>
          <a:lstStyle/>
          <a:p>
            <a:pPr eaLnBrk="1" hangingPunct="1">
              <a:defRPr/>
            </a:pPr>
            <a:r>
              <a:rPr lang="en-US" sz="3200" dirty="0">
                <a:latin typeface="Copperplate"/>
                <a:ea typeface="ＭＳ Ｐゴシック" charset="0"/>
                <a:cs typeface="Copperplate"/>
              </a:rPr>
              <a:t>Baptism: Sacrament or Ordinance</a:t>
            </a:r>
          </a:p>
        </p:txBody>
      </p:sp>
      <p:sp>
        <p:nvSpPr>
          <p:cNvPr id="219139" name="Slide Number Placeholder 5">
            <a:extLst>
              <a:ext uri="{FF2B5EF4-FFF2-40B4-BE49-F238E27FC236}">
                <a16:creationId xmlns:a16="http://schemas.microsoft.com/office/drawing/2014/main" id="{0D9CBB0A-CF67-413C-B185-3BA7224E945B}"/>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2EFF959E-4B56-4BF4-BA91-03B1C73574CB}" type="slidenum">
              <a:rPr lang="en-US" altLang="en-US" sz="1400"/>
              <a:pPr eaLnBrk="1" hangingPunct="1"/>
              <a:t>98</a:t>
            </a:fld>
            <a:endParaRPr lang="en-US" altLang="en-US" sz="1400"/>
          </a:p>
        </p:txBody>
      </p:sp>
      <p:pic>
        <p:nvPicPr>
          <p:cNvPr id="219140" name="Picture 6" descr="Baptism - Joyful.jpeg">
            <a:extLst>
              <a:ext uri="{FF2B5EF4-FFF2-40B4-BE49-F238E27FC236}">
                <a16:creationId xmlns:a16="http://schemas.microsoft.com/office/drawing/2014/main" id="{CCAF9971-BC4F-40FC-9EDE-C2595985D7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a:extLst>
              <a:ext uri="{FF2B5EF4-FFF2-40B4-BE49-F238E27FC236}">
                <a16:creationId xmlns:a16="http://schemas.microsoft.com/office/drawing/2014/main" id="{AE321250-D6F0-487F-AC74-A8A770FDE9CC}"/>
              </a:ext>
            </a:extLst>
          </p:cNvPr>
          <p:cNvSpPr>
            <a:spLocks noGrp="1" noChangeArrowheads="1"/>
          </p:cNvSpPr>
          <p:nvPr>
            <p:ph idx="1"/>
          </p:nvPr>
        </p:nvSpPr>
        <p:spPr>
          <a:xfrm>
            <a:off x="228600" y="819150"/>
            <a:ext cx="8686800" cy="4572000"/>
          </a:xfrm>
        </p:spPr>
        <p:txBody>
          <a:bodyPr/>
          <a:lstStyle/>
          <a:p>
            <a:pPr marL="635000" lvl="1" indent="-307975" eaLnBrk="1" hangingPunct="1">
              <a:lnSpc>
                <a:spcPct val="90000"/>
              </a:lnSpc>
              <a:tabLst>
                <a:tab pos="1077913" algn="l"/>
                <a:tab pos="1371600" algn="l"/>
                <a:tab pos="2000250" algn="l"/>
              </a:tabLst>
            </a:pPr>
            <a:endParaRPr lang="en-US" altLang="en-US" sz="400">
              <a:latin typeface="Arial" panose="020B0604020202020204" pitchFamily="34" charset="0"/>
            </a:endParaRPr>
          </a:p>
          <a:p>
            <a:pPr marL="288925" indent="-288925" eaLnBrk="1" hangingPunct="1">
              <a:lnSpc>
                <a:spcPct val="90000"/>
              </a:lnSpc>
              <a:tabLst>
                <a:tab pos="1077913" algn="l"/>
                <a:tab pos="1371600" algn="l"/>
                <a:tab pos="2000250" algn="l"/>
              </a:tabLst>
            </a:pPr>
            <a:r>
              <a:rPr lang="en-US" altLang="en-US" b="1">
                <a:solidFill>
                  <a:srgbClr val="FF0000"/>
                </a:solidFill>
                <a:latin typeface="Arial" panose="020B0604020202020204" pitchFamily="34" charset="0"/>
              </a:rPr>
              <a:t>"Sacramentalists" </a:t>
            </a:r>
            <a:r>
              <a:rPr lang="en-US" altLang="en-US">
                <a:latin typeface="Arial" panose="020B0604020202020204" pitchFamily="34" charset="0"/>
              </a:rPr>
              <a:t>include: </a:t>
            </a:r>
          </a:p>
          <a:p>
            <a:pPr marL="635000" lvl="1" indent="-307975" eaLnBrk="1" hangingPunct="1">
              <a:lnSpc>
                <a:spcPct val="90000"/>
              </a:lnSpc>
              <a:tabLst>
                <a:tab pos="1077913" algn="l"/>
                <a:tab pos="1371600" algn="l"/>
                <a:tab pos="2000250" algn="l"/>
              </a:tabLst>
            </a:pPr>
            <a:r>
              <a:rPr lang="en-US" altLang="en-US" sz="1800">
                <a:latin typeface="Arial" panose="020B0604020202020204" pitchFamily="34" charset="0"/>
              </a:rPr>
              <a:t>Catholics, </a:t>
            </a:r>
          </a:p>
          <a:p>
            <a:pPr marL="635000" lvl="1" indent="-307975" eaLnBrk="1" hangingPunct="1">
              <a:lnSpc>
                <a:spcPct val="90000"/>
              </a:lnSpc>
              <a:tabLst>
                <a:tab pos="1077913" algn="l"/>
                <a:tab pos="1371600" algn="l"/>
                <a:tab pos="2000250" algn="l"/>
              </a:tabLst>
            </a:pPr>
            <a:r>
              <a:rPr lang="en-US" altLang="en-US" sz="1800">
                <a:latin typeface="Arial" panose="020B0604020202020204" pitchFamily="34" charset="0"/>
              </a:rPr>
              <a:t>Eastern Orthodox, </a:t>
            </a:r>
          </a:p>
          <a:p>
            <a:pPr marL="635000" lvl="1" indent="-307975" eaLnBrk="1" hangingPunct="1">
              <a:lnSpc>
                <a:spcPct val="90000"/>
              </a:lnSpc>
              <a:tabLst>
                <a:tab pos="1077913" algn="l"/>
                <a:tab pos="1371600" algn="l"/>
                <a:tab pos="2000250" algn="l"/>
              </a:tabLst>
            </a:pPr>
            <a:r>
              <a:rPr lang="en-US" altLang="en-US" sz="1800">
                <a:latin typeface="Arial" panose="020B0604020202020204" pitchFamily="34" charset="0"/>
              </a:rPr>
              <a:t>Anglicans, </a:t>
            </a:r>
          </a:p>
          <a:p>
            <a:pPr marL="635000" lvl="1" indent="-307975" eaLnBrk="1" hangingPunct="1">
              <a:lnSpc>
                <a:spcPct val="90000"/>
              </a:lnSpc>
              <a:tabLst>
                <a:tab pos="1077913" algn="l"/>
                <a:tab pos="1371600" algn="l"/>
                <a:tab pos="2000250" algn="l"/>
              </a:tabLst>
            </a:pPr>
            <a:r>
              <a:rPr lang="en-US" altLang="en-US" sz="1800">
                <a:latin typeface="Arial" panose="020B0604020202020204" pitchFamily="34" charset="0"/>
              </a:rPr>
              <a:t>Lutherans, </a:t>
            </a:r>
          </a:p>
          <a:p>
            <a:pPr marL="635000" lvl="1" indent="-307975" eaLnBrk="1" hangingPunct="1">
              <a:lnSpc>
                <a:spcPct val="90000"/>
              </a:lnSpc>
              <a:tabLst>
                <a:tab pos="1077913" algn="l"/>
                <a:tab pos="1371600" algn="l"/>
                <a:tab pos="2000250" algn="l"/>
              </a:tabLst>
            </a:pPr>
            <a:r>
              <a:rPr lang="en-US" altLang="en-US" sz="1800">
                <a:latin typeface="Arial" panose="020B0604020202020204" pitchFamily="34" charset="0"/>
              </a:rPr>
              <a:t>Methodists, </a:t>
            </a:r>
          </a:p>
          <a:p>
            <a:pPr marL="635000" lvl="1" indent="-307975" eaLnBrk="1" hangingPunct="1">
              <a:lnSpc>
                <a:spcPct val="90000"/>
              </a:lnSpc>
              <a:tabLst>
                <a:tab pos="1077913" algn="l"/>
                <a:tab pos="1371600" algn="l"/>
                <a:tab pos="2000250" algn="l"/>
              </a:tabLst>
            </a:pPr>
            <a:r>
              <a:rPr lang="en-US" altLang="en-US" sz="1800">
                <a:latin typeface="Arial" panose="020B0604020202020204" pitchFamily="34" charset="0"/>
              </a:rPr>
              <a:t>Reformed Churches, and </a:t>
            </a:r>
          </a:p>
          <a:p>
            <a:pPr marL="635000" lvl="1" indent="-307975" eaLnBrk="1" hangingPunct="1">
              <a:lnSpc>
                <a:spcPct val="90000"/>
              </a:lnSpc>
              <a:tabLst>
                <a:tab pos="1077913" algn="l"/>
                <a:tab pos="1371600" algn="l"/>
                <a:tab pos="2000250" algn="l"/>
              </a:tabLst>
            </a:pPr>
            <a:r>
              <a:rPr lang="en-US" altLang="en-US" sz="1800">
                <a:latin typeface="Arial" panose="020B0604020202020204" pitchFamily="34" charset="0"/>
              </a:rPr>
              <a:t>Restorationist Churches (like Churches of Christ). </a:t>
            </a:r>
          </a:p>
          <a:p>
            <a:pPr marL="288925" indent="-288925" eaLnBrk="1" hangingPunct="1">
              <a:lnSpc>
                <a:spcPct val="90000"/>
              </a:lnSpc>
              <a:tabLst>
                <a:tab pos="1077913" algn="l"/>
                <a:tab pos="1371600" algn="l"/>
                <a:tab pos="2000250" algn="l"/>
              </a:tabLst>
            </a:pPr>
            <a:endParaRPr lang="en-US" altLang="en-US" sz="800">
              <a:latin typeface="Arial" panose="020B0604020202020204" pitchFamily="34" charset="0"/>
            </a:endParaRPr>
          </a:p>
          <a:p>
            <a:pPr marL="288925" indent="-288925" eaLnBrk="1" hangingPunct="1">
              <a:lnSpc>
                <a:spcPct val="90000"/>
              </a:lnSpc>
              <a:tabLst>
                <a:tab pos="1077913" algn="l"/>
                <a:tab pos="1371600" algn="l"/>
                <a:tab pos="2000250" algn="l"/>
              </a:tabLst>
            </a:pPr>
            <a:r>
              <a:rPr lang="en-US" altLang="en-US" b="1">
                <a:solidFill>
                  <a:srgbClr val="FF0000"/>
                </a:solidFill>
                <a:latin typeface="Arial" panose="020B0604020202020204" pitchFamily="34" charset="0"/>
              </a:rPr>
              <a:t>"Ordinance View" </a:t>
            </a:r>
            <a:r>
              <a:rPr lang="en-US" altLang="en-US">
                <a:latin typeface="Arial" panose="020B0604020202020204" pitchFamily="34" charset="0"/>
              </a:rPr>
              <a:t>– is held by evangelicals (.e.g, Baptists)</a:t>
            </a:r>
            <a:r>
              <a:rPr lang="en-US" altLang="en-US" sz="2000">
                <a:latin typeface="Arial" panose="020B0604020202020204" pitchFamily="34" charset="0"/>
              </a:rPr>
              <a:t>. </a:t>
            </a:r>
          </a:p>
          <a:p>
            <a:pPr marL="288925" indent="-288925" eaLnBrk="1" hangingPunct="1">
              <a:lnSpc>
                <a:spcPct val="90000"/>
              </a:lnSpc>
              <a:buFont typeface="Wingdings 3" panose="05040102010807070707" pitchFamily="18" charset="2"/>
              <a:buNone/>
              <a:tabLst>
                <a:tab pos="1077913" algn="l"/>
                <a:tab pos="1371600" algn="l"/>
                <a:tab pos="2000250" algn="l"/>
              </a:tabLst>
            </a:pPr>
            <a:r>
              <a:rPr lang="en-US" altLang="en-US" sz="1800">
                <a:latin typeface="Arial" panose="020B0604020202020204" pitchFamily="34" charset="0"/>
              </a:rPr>
              <a:t>	</a:t>
            </a:r>
          </a:p>
          <a:p>
            <a:pPr marL="782638" lvl="2" indent="-288925" eaLnBrk="1" hangingPunct="1">
              <a:lnSpc>
                <a:spcPct val="90000"/>
              </a:lnSpc>
              <a:tabLst>
                <a:tab pos="1077913" algn="l"/>
                <a:tab pos="1371600" algn="l"/>
                <a:tab pos="2000250" algn="l"/>
              </a:tabLst>
            </a:pPr>
            <a:endParaRPr lang="en-US" altLang="en-US" sz="1400">
              <a:latin typeface="Arial" panose="020B0604020202020204" pitchFamily="34" charset="0"/>
            </a:endParaRPr>
          </a:p>
          <a:p>
            <a:pPr marL="782638" lvl="2" indent="-288925" eaLnBrk="1" hangingPunct="1">
              <a:lnSpc>
                <a:spcPct val="90000"/>
              </a:lnSpc>
              <a:tabLst>
                <a:tab pos="1077913" algn="l"/>
                <a:tab pos="1371600" algn="l"/>
                <a:tab pos="2000250" algn="l"/>
              </a:tabLst>
            </a:pPr>
            <a:endParaRPr lang="en-US" altLang="en-US" sz="1400">
              <a:latin typeface="Arial" panose="020B0604020202020204" pitchFamily="34" charset="0"/>
            </a:endParaRPr>
          </a:p>
        </p:txBody>
      </p:sp>
      <p:sp>
        <p:nvSpPr>
          <p:cNvPr id="186370" name="Rectangle 2">
            <a:extLst>
              <a:ext uri="{FF2B5EF4-FFF2-40B4-BE49-F238E27FC236}">
                <a16:creationId xmlns:a16="http://schemas.microsoft.com/office/drawing/2014/main" id="{C02EE8AF-996F-4D38-BD5C-EFEDBF657018}"/>
              </a:ext>
            </a:extLst>
          </p:cNvPr>
          <p:cNvSpPr>
            <a:spLocks noGrp="1" noChangeArrowheads="1"/>
          </p:cNvSpPr>
          <p:nvPr>
            <p:ph type="title"/>
          </p:nvPr>
        </p:nvSpPr>
        <p:spPr>
          <a:xfrm>
            <a:off x="152400" y="0"/>
            <a:ext cx="7696200" cy="761999"/>
          </a:xfrm>
        </p:spPr>
        <p:txBody>
          <a:bodyPr/>
          <a:lstStyle/>
          <a:p>
            <a:pPr eaLnBrk="1" hangingPunct="1">
              <a:defRPr/>
            </a:pPr>
            <a:r>
              <a:rPr lang="en-US" sz="3200" dirty="0">
                <a:latin typeface="Copperplate"/>
                <a:ea typeface="ＭＳ Ｐゴシック" charset="0"/>
                <a:cs typeface="Copperplate"/>
              </a:rPr>
              <a:t>Baptism: Sacrament or Ordinance</a:t>
            </a:r>
          </a:p>
        </p:txBody>
      </p:sp>
      <p:sp>
        <p:nvSpPr>
          <p:cNvPr id="221187" name="Slide Number Placeholder 5">
            <a:extLst>
              <a:ext uri="{FF2B5EF4-FFF2-40B4-BE49-F238E27FC236}">
                <a16:creationId xmlns:a16="http://schemas.microsoft.com/office/drawing/2014/main" id="{F4A18437-3BA3-4918-99C7-A2D6841A25B4}"/>
              </a:ext>
            </a:extLst>
          </p:cNvPr>
          <p:cNvSpPr>
            <a:spLocks noGrp="1"/>
          </p:cNvSpPr>
          <p:nvPr>
            <p:ph type="sldNum" sz="quarter" idx="12"/>
          </p:nvPr>
        </p:nvSpPr>
        <p:spPr bwMode="auto">
          <a:xfrm>
            <a:off x="8382000" y="4781550"/>
            <a:ext cx="631825"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ahoma" panose="020B0604030504040204" pitchFamily="34" charset="0"/>
                <a:ea typeface="MS PGothic" panose="020B0600070205080204" pitchFamily="34" charset="-128"/>
              </a:defRPr>
            </a:lvl1pPr>
            <a:lvl2pPr marL="742950" indent="-285750" eaLnBrk="0" hangingPunct="0">
              <a:defRPr sz="2800">
                <a:solidFill>
                  <a:schemeClr val="tx1"/>
                </a:solidFill>
                <a:latin typeface="Tahoma" panose="020B0604030504040204" pitchFamily="34" charset="0"/>
                <a:ea typeface="MS PGothic" panose="020B0600070205080204" pitchFamily="34" charset="-128"/>
              </a:defRPr>
            </a:lvl2pPr>
            <a:lvl3pPr marL="1143000" indent="-228600" eaLnBrk="0" hangingPunct="0">
              <a:defRPr sz="2800">
                <a:solidFill>
                  <a:schemeClr val="tx1"/>
                </a:solidFill>
                <a:latin typeface="Tahoma" panose="020B0604030504040204" pitchFamily="34" charset="0"/>
                <a:ea typeface="MS PGothic" panose="020B0600070205080204" pitchFamily="34" charset="-128"/>
              </a:defRPr>
            </a:lvl3pPr>
            <a:lvl4pPr marL="1600200" indent="-228600" eaLnBrk="0" hangingPunct="0">
              <a:defRPr sz="2800">
                <a:solidFill>
                  <a:schemeClr val="tx1"/>
                </a:solidFill>
                <a:latin typeface="Tahoma" panose="020B0604030504040204" pitchFamily="34" charset="0"/>
                <a:ea typeface="MS PGothic" panose="020B0600070205080204" pitchFamily="34" charset="-128"/>
              </a:defRPr>
            </a:lvl4pPr>
            <a:lvl5pPr marL="2057400" indent="-228600" eaLnBrk="0" hangingPunct="0">
              <a:defRPr sz="28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ahoma" panose="020B0604030504040204" pitchFamily="34" charset="0"/>
                <a:ea typeface="MS PGothic" panose="020B0600070205080204" pitchFamily="34" charset="-128"/>
              </a:defRPr>
            </a:lvl9pPr>
          </a:lstStyle>
          <a:p>
            <a:pPr eaLnBrk="1" hangingPunct="1"/>
            <a:fld id="{7A087231-6D0D-4B86-9329-EA0A7E2590E1}" type="slidenum">
              <a:rPr lang="en-US" altLang="en-US" sz="1400"/>
              <a:pPr eaLnBrk="1" hangingPunct="1"/>
              <a:t>99</a:t>
            </a:fld>
            <a:endParaRPr lang="en-US" altLang="en-US" sz="1400"/>
          </a:p>
        </p:txBody>
      </p:sp>
      <p:pic>
        <p:nvPicPr>
          <p:cNvPr id="221188" name="Picture 6" descr="Baptism - Joyful.jpeg">
            <a:extLst>
              <a:ext uri="{FF2B5EF4-FFF2-40B4-BE49-F238E27FC236}">
                <a16:creationId xmlns:a16="http://schemas.microsoft.com/office/drawing/2014/main" id="{49D062F8-73E3-4F88-9A3E-4180F45161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9388" y="0"/>
            <a:ext cx="13446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Default Theme.thmx</Template>
  <TotalTime>28343</TotalTime>
  <Words>10078</Words>
  <Application>Microsoft Office PowerPoint</Application>
  <PresentationFormat>On-screen Show (16:9)</PresentationFormat>
  <Paragraphs>1634</Paragraphs>
  <Slides>169</Slides>
  <Notes>149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169</vt:i4>
      </vt:variant>
    </vt:vector>
  </HeadingPairs>
  <TitlesOfParts>
    <vt:vector size="183" baseType="lpstr">
      <vt:lpstr>Tahoma</vt:lpstr>
      <vt:lpstr>MS PGothic</vt:lpstr>
      <vt:lpstr>Arial</vt:lpstr>
      <vt:lpstr>Copperplate</vt:lpstr>
      <vt:lpstr>Courier New</vt:lpstr>
      <vt:lpstr>Wingdings 3</vt:lpstr>
      <vt:lpstr>Verdana</vt:lpstr>
      <vt:lpstr>Wingdings 2</vt:lpstr>
      <vt:lpstr>Lucida Sans Unicode</vt:lpstr>
      <vt:lpstr>Wingdings</vt:lpstr>
      <vt:lpstr>Arial 8</vt:lpstr>
      <vt:lpstr>Mistral</vt:lpstr>
      <vt:lpstr>Default Theme</vt:lpstr>
      <vt:lpstr>Concourse</vt:lpstr>
      <vt:lpstr>       WHAT IS THE “FULLNESS”OF THE GOSPEL? </vt:lpstr>
      <vt:lpstr>"Fullness"?  "Restored"?</vt:lpstr>
      <vt:lpstr>Paul's Key to Witnessing: Common Ground</vt:lpstr>
      <vt:lpstr>Paul's Key to Witnessing: Common Ground</vt:lpstr>
      <vt:lpstr>EVANGELICALS (USED TO BE CALLED “FUNDAMENTALISTS”)</vt:lpstr>
      <vt:lpstr>Sharing The Gospel</vt:lpstr>
      <vt:lpstr>COMMON GROUND: Same Jesus</vt:lpstr>
      <vt:lpstr>SHARING THE GOSPEL</vt:lpstr>
      <vt:lpstr>we are saved by christ alone</vt:lpstr>
      <vt:lpstr>Common Ground: Christ Alone </vt:lpstr>
      <vt:lpstr>Common Ground: Christ Alone </vt:lpstr>
      <vt:lpstr>Sharing the Gospel</vt:lpstr>
      <vt:lpstr>we are saved by grace alone</vt:lpstr>
      <vt:lpstr>Common Ground: Grace Alone</vt:lpstr>
      <vt:lpstr>Common Ground: Grace Alone</vt:lpstr>
      <vt:lpstr>Common Ground: Grace Alone</vt:lpstr>
      <vt:lpstr>Sharing the Gospel</vt:lpstr>
      <vt:lpstr> "Grace”: the key that unlocks God’s power in our lives</vt:lpstr>
      <vt:lpstr>Grace: Unlocking God’s Power</vt:lpstr>
      <vt:lpstr>Grace: Desire/Power - Do God's Will</vt:lpstr>
      <vt:lpstr>Grace: Desire/Power - Do God's Will</vt:lpstr>
      <vt:lpstr>Grace: Desire/Power - Do God's Will</vt:lpstr>
      <vt:lpstr>Grace: Desire/Power - Do God's Will</vt:lpstr>
      <vt:lpstr>Grace: Desire/Power - Do God's Will</vt:lpstr>
      <vt:lpstr>Grace</vt:lpstr>
      <vt:lpstr>Sharing the Gospel</vt:lpstr>
      <vt:lpstr>What is “Justification”?</vt:lpstr>
      <vt:lpstr>Justified By Grace Alone</vt:lpstr>
      <vt:lpstr>Two Types of Grace</vt:lpstr>
      <vt:lpstr>Justifying Grace</vt:lpstr>
      <vt:lpstr>Justifying Grace</vt:lpstr>
      <vt:lpstr>Justifying Grace</vt:lpstr>
      <vt:lpstr>Justifying Grace</vt:lpstr>
      <vt:lpstr>Justification Begins with Faith</vt:lpstr>
      <vt:lpstr>Justification Begins with Faith</vt:lpstr>
      <vt:lpstr>Justification Completed By Works</vt:lpstr>
      <vt:lpstr>Justification Completed By Works</vt:lpstr>
      <vt:lpstr>Justification Begins with Faith</vt:lpstr>
      <vt:lpstr>Justifying Grace</vt:lpstr>
      <vt:lpstr>Justifying Grace </vt:lpstr>
      <vt:lpstr>Justifying Grace </vt:lpstr>
      <vt:lpstr>Sanctifying Grace</vt:lpstr>
      <vt:lpstr>Grace</vt:lpstr>
      <vt:lpstr>a false assurance of salvation</vt:lpstr>
      <vt:lpstr>MacArthur: Distorted Gospel</vt:lpstr>
      <vt:lpstr>MacArthur: Distorted Gospel</vt:lpstr>
      <vt:lpstr>A Distorted Gospel and a False Assurance of Salvation</vt:lpstr>
      <vt:lpstr>Using Grace to Excuse Lifestyle</vt:lpstr>
      <vt:lpstr>Grace: "Spiritual &amp; Carnal"</vt:lpstr>
      <vt:lpstr>Grace: "Spiritual &amp; Carnal"</vt:lpstr>
      <vt:lpstr>Grace: "Spiritual &amp; Carnal"</vt:lpstr>
      <vt:lpstr>We Must "Surrender" to Christ </vt:lpstr>
      <vt:lpstr>Grace Results in Faith &amp; Works</vt:lpstr>
      <vt:lpstr>Grace Results in Faith &amp; Works</vt:lpstr>
      <vt:lpstr>A Distorted Gospel and a False Assurance of Salvation</vt:lpstr>
      <vt:lpstr> Sharing the Gospel</vt:lpstr>
      <vt:lpstr>More Than One Evangelical Gospel</vt:lpstr>
      <vt:lpstr>More Than One Evangelical Gospel</vt:lpstr>
      <vt:lpstr>1) Easy-Believism</vt:lpstr>
      <vt:lpstr>1) Easy-Believism</vt:lpstr>
      <vt:lpstr>2) Faith + Nothing</vt:lpstr>
      <vt:lpstr>2) "Faith Plus Nothing": Trust</vt:lpstr>
      <vt:lpstr>True Faith leads to action</vt:lpstr>
      <vt:lpstr>True Faith Leads to Action</vt:lpstr>
      <vt:lpstr>The Elements of Faith  </vt:lpstr>
      <vt:lpstr>True Faith Leads to Action</vt:lpstr>
      <vt:lpstr>True Faith Leads to Action</vt:lpstr>
      <vt:lpstr> Sharing the Gospel</vt:lpstr>
      <vt:lpstr>repentance Saves</vt:lpstr>
      <vt:lpstr> 3) Faith &amp; Repentance</vt:lpstr>
      <vt:lpstr>What is "Repentance"?</vt:lpstr>
      <vt:lpstr>Must Repentance Bear Fruit? </vt:lpstr>
      <vt:lpstr>Is "Faith Alone" Enough?</vt:lpstr>
      <vt:lpstr> Sharing the Gospel</vt:lpstr>
      <vt:lpstr>surrender  (willingness to obey) Saves</vt:lpstr>
      <vt:lpstr>4) Faith, Repentance &amp; Surrender</vt:lpstr>
      <vt:lpstr>"Surrender" To Christ As Lord</vt:lpstr>
      <vt:lpstr>Sharing the Gospel</vt:lpstr>
      <vt:lpstr>Obedience (not just a "wilingness to obey")  Saves</vt:lpstr>
      <vt:lpstr>Does "Obedience" Save?</vt:lpstr>
      <vt:lpstr>Does "Obedience" Save?</vt:lpstr>
      <vt:lpstr>Does "Obedience" Save?</vt:lpstr>
      <vt:lpstr>"Eye of the Needle" (David Gilmore)</vt:lpstr>
      <vt:lpstr>Does "Obedience" Save?</vt:lpstr>
      <vt:lpstr>Does "Obedience" Save?</vt:lpstr>
      <vt:lpstr>Does "Obedience" Save?</vt:lpstr>
      <vt:lpstr>Does "Obedience" Save?</vt:lpstr>
      <vt:lpstr>Does "Obedience" Save?</vt:lpstr>
      <vt:lpstr>Does "Obedience" Save?</vt:lpstr>
      <vt:lpstr>Does "Obedience" Save?</vt:lpstr>
      <vt:lpstr>Sharing the Gospel</vt:lpstr>
      <vt:lpstr>Baptism Saves</vt:lpstr>
      <vt:lpstr>5) A Non-Evangelical Gospel</vt:lpstr>
      <vt:lpstr>Does "Baptism" Save?</vt:lpstr>
      <vt:lpstr>Does "Baptism" Save?</vt:lpstr>
      <vt:lpstr>Baptism: Sacrament or Ordinance</vt:lpstr>
      <vt:lpstr>Believer's Baptism vs.  Baptism of Little Children</vt:lpstr>
      <vt:lpstr>Baptism: Sacrament or Ordinance</vt:lpstr>
      <vt:lpstr>Baptism: Sacrament or Ordinance</vt:lpstr>
      <vt:lpstr>Baptism: Sacrament or Ordinance</vt:lpstr>
      <vt:lpstr>Baptism: Sacrament or Ordinance</vt:lpstr>
      <vt:lpstr>Being "Born Again" (Regeneration)</vt:lpstr>
      <vt:lpstr>Being “Born Again” (Regeneration) </vt:lpstr>
      <vt:lpstr>Being “Born Again” (Regeneration) </vt:lpstr>
      <vt:lpstr>Being “Born Again” (Regeneration) </vt:lpstr>
      <vt:lpstr>PowerPoint Presentation</vt:lpstr>
      <vt:lpstr>Does "Baptism" Save?</vt:lpstr>
      <vt:lpstr>Does "Baptism" Save?</vt:lpstr>
      <vt:lpstr>Does "Baptism" Save?</vt:lpstr>
      <vt:lpstr>Does "Baptism" Save?</vt:lpstr>
      <vt:lpstr>PowerPoint Presentation</vt:lpstr>
      <vt:lpstr>Does "Baptism" Save?</vt:lpstr>
      <vt:lpstr>Evangelicals: “Baptism is a Work of Man”</vt:lpstr>
      <vt:lpstr>Baptism: Only By God’s Grace</vt:lpstr>
      <vt:lpstr>Sharing the Gospel</vt:lpstr>
      <vt:lpstr>Laying on Hands to Convey the Gift of the Holy Spirit</vt:lpstr>
      <vt:lpstr>Lay on Hands to Receive Gift of H.S.</vt:lpstr>
      <vt:lpstr>Lay on Hands to Receive Gift of H.S.</vt:lpstr>
      <vt:lpstr>Lay on Hands to Receive Gift of H.S.</vt:lpstr>
      <vt:lpstr>Laying on Hands to Receive Gift of H.S.</vt:lpstr>
      <vt:lpstr>Laying on hands to Receive Gift of H.S. </vt:lpstr>
      <vt:lpstr>Laying on Hands to Receive Gift of H.S.</vt:lpstr>
      <vt:lpstr>Laying on Hands to Receive Gift of H.S.</vt:lpstr>
      <vt:lpstr>Laying on Hands to Receive Gift of H.S.</vt:lpstr>
      <vt:lpstr>Laying on Hands to Receive Gift of H.S.</vt:lpstr>
      <vt:lpstr>Endure to the End</vt:lpstr>
      <vt:lpstr>Restored Gospel</vt:lpstr>
      <vt:lpstr>Eternal Security:  "Once Saved, Always Saved"</vt:lpstr>
      <vt:lpstr>We Must Endure to the End</vt:lpstr>
      <vt:lpstr> SHARING THE GOSPEL</vt:lpstr>
      <vt:lpstr>More Than One Gospel</vt:lpstr>
      <vt:lpstr>different position &amp; Privileges  in Heaven</vt:lpstr>
      <vt:lpstr>Rewards: Position &amp; Privileges</vt:lpstr>
      <vt:lpstr>Rewards: Position &amp; Privileges</vt:lpstr>
      <vt:lpstr>Sharing the Gospel</vt:lpstr>
      <vt:lpstr>True Test to Discern Who Is Saved</vt:lpstr>
      <vt:lpstr>Those who have not been taught the gospel</vt:lpstr>
      <vt:lpstr>Those Who Have Not Been Taught</vt:lpstr>
      <vt:lpstr>Those Who Have Not Been Taught</vt:lpstr>
      <vt:lpstr>Those Who Have Not Been Taught</vt:lpstr>
      <vt:lpstr>Those Who Have Not Been Taught</vt:lpstr>
      <vt:lpstr>Those Who Have Not Been Taught</vt:lpstr>
      <vt:lpstr>Those Who Have Not Been Taught </vt:lpstr>
      <vt:lpstr>All Saved Except the "Sons of Perdition"</vt:lpstr>
      <vt:lpstr>Discuss Subjects in This Order</vt:lpstr>
      <vt:lpstr>What Do You Plan to Do?</vt:lpstr>
      <vt:lpstr>Each One Let Their Light Shine</vt:lpstr>
      <vt:lpstr>  </vt:lpstr>
      <vt:lpstr>Six Evangelical Arguments Against Baptismal Regeneration</vt:lpstr>
      <vt:lpstr>Baptismal Regeneration</vt:lpstr>
      <vt:lpstr>Six Evangelical Arguments Against Baptismal Regeneration</vt:lpstr>
      <vt:lpstr>Six Evangelical Arguments Against Baptismal Regeneration</vt:lpstr>
      <vt:lpstr>Six Evangelical Arguments Against Baptismal Regeneration</vt:lpstr>
      <vt:lpstr>Six Evangelical Arguments Against Baptismal Regeneration</vt:lpstr>
      <vt:lpstr>Six Evangelical Arguments Against Baptismal Regeneration</vt:lpstr>
      <vt:lpstr>Six Evangelical Arguments Against Baptismal Regeneration</vt:lpstr>
      <vt:lpstr>Calvinism</vt:lpstr>
      <vt:lpstr>PowerPoint Presentation</vt:lpstr>
      <vt:lpstr>PowerPoint Presentation</vt:lpstr>
      <vt:lpstr>PowerPoint Presentation</vt:lpstr>
      <vt:lpstr>PowerPoint Presentation</vt:lpstr>
      <vt:lpstr>PowerPoint Presentation</vt:lpstr>
      <vt:lpstr>arminianism</vt:lpstr>
      <vt:lpstr>Arminianism</vt:lpstr>
      <vt:lpstr>Arminianism </vt:lpstr>
      <vt:lpstr>The Restoration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WHAT IS THIS “FULLNESS OF THE GOSPEL”?   All Bible References are King James Version</dc:title>
  <dc:creator>Robert</dc:creator>
  <cp:lastModifiedBy>Mike Palmer</cp:lastModifiedBy>
  <cp:revision>478</cp:revision>
  <dcterms:created xsi:type="dcterms:W3CDTF">2004-09-11T13:11:59Z</dcterms:created>
  <dcterms:modified xsi:type="dcterms:W3CDTF">2017-08-02T14:07:38Z</dcterms:modified>
</cp:coreProperties>
</file>